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62" r:id="rId1"/>
    <p:sldMasterId id="2147483990" r:id="rId2"/>
  </p:sldMasterIdLst>
  <p:notesMasterIdLst>
    <p:notesMasterId r:id="rId68"/>
  </p:notesMasterIdLst>
  <p:handoutMasterIdLst>
    <p:handoutMasterId r:id="rId69"/>
  </p:handoutMasterIdLst>
  <p:sldIdLst>
    <p:sldId id="337" r:id="rId3"/>
    <p:sldId id="258" r:id="rId4"/>
    <p:sldId id="409" r:id="rId5"/>
    <p:sldId id="2147482131" r:id="rId6"/>
    <p:sldId id="2147473252" r:id="rId7"/>
    <p:sldId id="2147473250" r:id="rId8"/>
    <p:sldId id="2147473251" r:id="rId9"/>
    <p:sldId id="2147482626" r:id="rId10"/>
    <p:sldId id="2147473253" r:id="rId11"/>
    <p:sldId id="2146847217" r:id="rId12"/>
    <p:sldId id="447" r:id="rId13"/>
    <p:sldId id="2147473254" r:id="rId14"/>
    <p:sldId id="2146847222" r:id="rId15"/>
    <p:sldId id="2146847223" r:id="rId16"/>
    <p:sldId id="2147473255" r:id="rId17"/>
    <p:sldId id="2147473256" r:id="rId18"/>
    <p:sldId id="454" r:id="rId19"/>
    <p:sldId id="2146847224" r:id="rId20"/>
    <p:sldId id="2146847225" r:id="rId21"/>
    <p:sldId id="2146847219" r:id="rId22"/>
    <p:sldId id="2146847220" r:id="rId23"/>
    <p:sldId id="2146847221" r:id="rId24"/>
    <p:sldId id="448" r:id="rId25"/>
    <p:sldId id="464" r:id="rId26"/>
    <p:sldId id="2147483647" r:id="rId27"/>
    <p:sldId id="466" r:id="rId28"/>
    <p:sldId id="545" r:id="rId29"/>
    <p:sldId id="2147482080" r:id="rId30"/>
    <p:sldId id="416" r:id="rId31"/>
    <p:sldId id="417" r:id="rId32"/>
    <p:sldId id="2147483642" r:id="rId33"/>
    <p:sldId id="411" r:id="rId34"/>
    <p:sldId id="398" r:id="rId35"/>
    <p:sldId id="465" r:id="rId36"/>
    <p:sldId id="2147482132" r:id="rId37"/>
    <p:sldId id="2147482627" r:id="rId38"/>
    <p:sldId id="2147483382" r:id="rId39"/>
    <p:sldId id="547" r:id="rId40"/>
    <p:sldId id="321" r:id="rId41"/>
    <p:sldId id="2147482125" r:id="rId42"/>
    <p:sldId id="376" r:id="rId43"/>
    <p:sldId id="2147483641" r:id="rId44"/>
    <p:sldId id="2147482138" r:id="rId45"/>
    <p:sldId id="2147483522" r:id="rId46"/>
    <p:sldId id="2147483603" r:id="rId47"/>
    <p:sldId id="2147483644" r:id="rId48"/>
    <p:sldId id="2147483645" r:id="rId49"/>
    <p:sldId id="2147483646" r:id="rId50"/>
    <p:sldId id="377" r:id="rId51"/>
    <p:sldId id="378" r:id="rId52"/>
    <p:sldId id="379" r:id="rId53"/>
    <p:sldId id="345" r:id="rId54"/>
    <p:sldId id="257" r:id="rId55"/>
    <p:sldId id="256" r:id="rId56"/>
    <p:sldId id="2147482106" r:id="rId57"/>
    <p:sldId id="357" r:id="rId58"/>
    <p:sldId id="2147481670" r:id="rId59"/>
    <p:sldId id="360" r:id="rId60"/>
    <p:sldId id="361" r:id="rId61"/>
    <p:sldId id="362" r:id="rId62"/>
    <p:sldId id="2147481678" r:id="rId63"/>
    <p:sldId id="2147473342" r:id="rId64"/>
    <p:sldId id="636" r:id="rId65"/>
    <p:sldId id="659" r:id="rId66"/>
    <p:sldId id="439" r:id="rId67"/>
  </p:sldIdLst>
  <p:sldSz cx="24387175" cy="13716000"/>
  <p:notesSz cx="6858000" cy="9144000"/>
  <p:defaultTex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id="{4F013482-6A6B-4DBE-B592-3545B1C81FD8}">
          <p14:sldIdLst>
            <p14:sldId id="337"/>
            <p14:sldId id="258"/>
            <p14:sldId id="409"/>
            <p14:sldId id="2147482131"/>
            <p14:sldId id="2147473252"/>
            <p14:sldId id="2147473250"/>
            <p14:sldId id="2147473251"/>
            <p14:sldId id="2147482626"/>
            <p14:sldId id="2147473253"/>
            <p14:sldId id="2146847217"/>
            <p14:sldId id="447"/>
            <p14:sldId id="2147473254"/>
            <p14:sldId id="2146847222"/>
            <p14:sldId id="2146847223"/>
            <p14:sldId id="2147473255"/>
            <p14:sldId id="2147473256"/>
            <p14:sldId id="454"/>
            <p14:sldId id="2146847224"/>
            <p14:sldId id="2146847225"/>
            <p14:sldId id="2146847219"/>
            <p14:sldId id="2146847220"/>
            <p14:sldId id="2146847221"/>
            <p14:sldId id="448"/>
            <p14:sldId id="464"/>
            <p14:sldId id="2147483647"/>
            <p14:sldId id="466"/>
            <p14:sldId id="545"/>
            <p14:sldId id="2147482080"/>
            <p14:sldId id="416"/>
            <p14:sldId id="417"/>
            <p14:sldId id="2147483642"/>
            <p14:sldId id="411"/>
            <p14:sldId id="398"/>
            <p14:sldId id="465"/>
            <p14:sldId id="2147482132"/>
            <p14:sldId id="2147482627"/>
            <p14:sldId id="2147483382"/>
            <p14:sldId id="547"/>
            <p14:sldId id="321"/>
            <p14:sldId id="2147482125"/>
            <p14:sldId id="376"/>
            <p14:sldId id="2147483641"/>
          </p14:sldIdLst>
        </p14:section>
        <p14:section name="Qiskit" id="{2C6311F9-C95C-4817-AAF5-8792BFFDD06D}">
          <p14:sldIdLst>
            <p14:sldId id="2147482138"/>
            <p14:sldId id="2147483522"/>
            <p14:sldId id="2147483603"/>
            <p14:sldId id="2147483644"/>
            <p14:sldId id="2147483645"/>
            <p14:sldId id="2147483646"/>
          </p14:sldIdLst>
        </p14:section>
        <p14:section name="Qiskit: Qiskit Addons" id="{56092E9F-B5D9-4E96-A92B-5F9C1208A3D7}">
          <p14:sldIdLst>
            <p14:sldId id="377"/>
            <p14:sldId id="378"/>
            <p14:sldId id="379"/>
          </p14:sldIdLst>
        </p14:section>
        <p14:section name="Software Products/Features: Qiskit Functions" id="{C8914119-5C25-464F-B9F0-D5ED4D0EF5EC}">
          <p14:sldIdLst>
            <p14:sldId id="345"/>
            <p14:sldId id="257"/>
            <p14:sldId id="256"/>
            <p14:sldId id="2147482106"/>
            <p14:sldId id="357"/>
            <p14:sldId id="2147481670"/>
            <p14:sldId id="360"/>
            <p14:sldId id="361"/>
            <p14:sldId id="362"/>
            <p14:sldId id="2147481678"/>
            <p14:sldId id="2147473342"/>
            <p14:sldId id="636"/>
            <p14:sldId id="659"/>
            <p14:sldId id="43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9F9F45-5688-A2D6-D228-CD3B7CC3930F}" name="Daniella Pombo" initials="" userId="S::daniellapombo@ibm.com::d6883f19-cdbf-48e6-a3ac-08fc585edea5" providerId="AD"/>
  <p188:author id="{8B4D568A-4822-6645-78F3-0E06B72BE503}" name="Daniella Pombo" initials="DP" userId="7aFF2nXZOGBMVD1PLMp4ng7J1bROzoOm+MdFniNsby4=" providerId="None"/>
  <p188:author id="{0FD94A99-DEF9-DADC-14CE-490982443878}" name="Kara Denniston" initials="KD" userId="M08j+a//cLyI/HboSIddR4I6HC7lhXmyVr5aOqLMOE8=" providerId="None"/>
  <p188:author id="{BD9505D5-90A1-F431-E36C-6980C7B85E73}" name="Maria Erdmann" initials="ME" userId="S::merdmann@vsapartners.com::dd848217-87be-4560-bd20-2fe5f2960cbb" providerId="AD"/>
  <p188:author id="{26925FF9-DA06-E59A-8DDD-79A56BD3020E}" name="Kara Denniston" initials="KD" userId="Kara Dennist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a:srgbClr val="F8F8F8"/>
    <a:srgbClr val="F8F8FA"/>
    <a:srgbClr val="F4F4F4"/>
    <a:srgbClr val="E0E0E0"/>
    <a:srgbClr val="E8F0F2"/>
    <a:srgbClr val="002C5F"/>
    <a:srgbClr val="EFEFEF"/>
    <a:srgbClr val="A56EFF"/>
    <a:srgbClr val="893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5FB75-4813-484E-8D7B-27DED148DFE2}" v="69" dt="2025-09-22T17:46:22.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6" autoAdjust="0"/>
    <p:restoredTop sz="83048" autoAdjust="0"/>
  </p:normalViewPr>
  <p:slideViewPr>
    <p:cSldViewPr snapToGrid="0" snapToObjects="1">
      <p:cViewPr varScale="1">
        <p:scale>
          <a:sx n="26" d="100"/>
          <a:sy n="26" d="100"/>
        </p:scale>
        <p:origin x="1076" y="56"/>
      </p:cViewPr>
      <p:guideLst/>
    </p:cSldViewPr>
  </p:slideViewPr>
  <p:outlineViewPr>
    <p:cViewPr>
      <p:scale>
        <a:sx n="33" d="100"/>
        <a:sy n="33" d="100"/>
      </p:scale>
      <p:origin x="0" y="-138811"/>
    </p:cViewPr>
    <p:sldLst>
      <p:sld r:id="rId1" collapse="1"/>
      <p:sld r:id="rId2" collapse="1"/>
      <p:sld r:id="rId3" collapse="1"/>
      <p:sld r:id="rId4" collapse="1"/>
      <p:sld r:id="rId5" collapse="1"/>
      <p:sld r:id="rId6" collapse="1"/>
      <p:sld r:id="rId7" collapse="1"/>
    </p:sldLst>
  </p:outlineViewPr>
  <p:notesTextViewPr>
    <p:cViewPr>
      <p:scale>
        <a:sx n="75" d="100"/>
        <a:sy n="75" d="100"/>
      </p:scale>
      <p:origin x="0" y="0"/>
    </p:cViewPr>
  </p:notesTextViewPr>
  <p:sorterViewPr>
    <p:cViewPr>
      <p:scale>
        <a:sx n="40" d="100"/>
        <a:sy n="40" d="100"/>
      </p:scale>
      <p:origin x="0" y="-11004"/>
    </p:cViewPr>
  </p:sorterViewPr>
  <p:notesViewPr>
    <p:cSldViewPr snapToGrid="0" snapToObjects="1">
      <p:cViewPr varScale="1">
        <p:scale>
          <a:sx n="122" d="100"/>
          <a:sy n="122" d="100"/>
        </p:scale>
        <p:origin x="4136"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s>
</file>

<file path=ppt/_rels/viewProps.xml.rels><?xml version="1.0" encoding="UTF-8" standalone="yes"?>
<Relationships xmlns="http://schemas.openxmlformats.org/package/2006/relationships"><Relationship Id="rId3" Type="http://schemas.openxmlformats.org/officeDocument/2006/relationships/slide" Target="slides/slide28.xml"/><Relationship Id="rId7" Type="http://schemas.openxmlformats.org/officeDocument/2006/relationships/slide" Target="slides/slide43.xml"/><Relationship Id="rId2" Type="http://schemas.openxmlformats.org/officeDocument/2006/relationships/slide" Target="slides/slide8.xml"/><Relationship Id="rId1" Type="http://schemas.openxmlformats.org/officeDocument/2006/relationships/slide" Target="slides/slide4.xml"/><Relationship Id="rId6" Type="http://schemas.openxmlformats.org/officeDocument/2006/relationships/slide" Target="slides/slide37.xml"/><Relationship Id="rId5" Type="http://schemas.openxmlformats.org/officeDocument/2006/relationships/slide" Target="slides/slide36.xml"/><Relationship Id="rId4"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ena Godwin" userId="xrGxNu4NB1rYdLdLg2JRSpHivI15H36q3Jc0uAxzt/M=" providerId="None" clId="Web-{0A25FB75-4813-484E-8D7B-27DED148DFE2}"/>
    <pc:docChg chg="delSld modSld modSection">
      <pc:chgData name="Serena Godwin" userId="xrGxNu4NB1rYdLdLg2JRSpHivI15H36q3Jc0uAxzt/M=" providerId="None" clId="Web-{0A25FB75-4813-484E-8D7B-27DED148DFE2}" dt="2025-09-22T17:46:22.680" v="64" actId="1076"/>
      <pc:docMkLst>
        <pc:docMk/>
      </pc:docMkLst>
      <pc:sldChg chg="modSp">
        <pc:chgData name="Serena Godwin" userId="xrGxNu4NB1rYdLdLg2JRSpHivI15H36q3Jc0uAxzt/M=" providerId="None" clId="Web-{0A25FB75-4813-484E-8D7B-27DED148DFE2}" dt="2025-09-22T17:43:29.192" v="35" actId="20577"/>
        <pc:sldMkLst>
          <pc:docMk/>
          <pc:sldMk cId="3141757391" sldId="257"/>
        </pc:sldMkLst>
        <pc:spChg chg="mod">
          <ac:chgData name="Serena Godwin" userId="xrGxNu4NB1rYdLdLg2JRSpHivI15H36q3Jc0uAxzt/M=" providerId="None" clId="Web-{0A25FB75-4813-484E-8D7B-27DED148DFE2}" dt="2025-09-22T17:43:29.192" v="35" actId="20577"/>
          <ac:spMkLst>
            <pc:docMk/>
            <pc:sldMk cId="3141757391" sldId="257"/>
            <ac:spMk id="5" creationId="{6DBBE6C5-40D7-54BF-2342-E04A517948F9}"/>
          </ac:spMkLst>
        </pc:spChg>
        <pc:spChg chg="mod">
          <ac:chgData name="Serena Godwin" userId="xrGxNu4NB1rYdLdLg2JRSpHivI15H36q3Jc0uAxzt/M=" providerId="None" clId="Web-{0A25FB75-4813-484E-8D7B-27DED148DFE2}" dt="2025-09-22T17:43:24.911" v="32" actId="20577"/>
          <ac:spMkLst>
            <pc:docMk/>
            <pc:sldMk cId="3141757391" sldId="257"/>
            <ac:spMk id="8" creationId="{9CA81829-E1B1-CBFA-2022-F5B07C624037}"/>
          </ac:spMkLst>
        </pc:spChg>
      </pc:sldChg>
      <pc:sldChg chg="addSp delSp modSp">
        <pc:chgData name="Serena Godwin" userId="xrGxNu4NB1rYdLdLg2JRSpHivI15H36q3Jc0uAxzt/M=" providerId="None" clId="Web-{0A25FB75-4813-484E-8D7B-27DED148DFE2}" dt="2025-09-22T17:46:22.680" v="64" actId="1076"/>
        <pc:sldMkLst>
          <pc:docMk/>
          <pc:sldMk cId="1699675023" sldId="337"/>
        </pc:sldMkLst>
        <pc:spChg chg="mod">
          <ac:chgData name="Serena Godwin" userId="xrGxNu4NB1rYdLdLg2JRSpHivI15H36q3Jc0uAxzt/M=" providerId="None" clId="Web-{0A25FB75-4813-484E-8D7B-27DED148DFE2}" dt="2025-09-22T17:45:29.914" v="61" actId="20577"/>
          <ac:spMkLst>
            <pc:docMk/>
            <pc:sldMk cId="1699675023" sldId="337"/>
            <ac:spMk id="9" creationId="{4A0E8ECE-677E-4B84-168F-BDEAAEBFFC71}"/>
          </ac:spMkLst>
        </pc:spChg>
        <pc:picChg chg="del">
          <ac:chgData name="Serena Godwin" userId="xrGxNu4NB1rYdLdLg2JRSpHivI15H36q3Jc0uAxzt/M=" providerId="None" clId="Web-{0A25FB75-4813-484E-8D7B-27DED148DFE2}" dt="2025-09-22T17:44:36.334" v="36"/>
          <ac:picMkLst>
            <pc:docMk/>
            <pc:sldMk cId="1699675023" sldId="337"/>
            <ac:picMk id="2" creationId="{1FE93E75-AACA-B924-8A79-FEF1ECAEFCC4}"/>
          </ac:picMkLst>
        </pc:picChg>
        <pc:picChg chg="mod">
          <ac:chgData name="Serena Godwin" userId="xrGxNu4NB1rYdLdLg2JRSpHivI15H36q3Jc0uAxzt/M=" providerId="None" clId="Web-{0A25FB75-4813-484E-8D7B-27DED148DFE2}" dt="2025-09-22T17:44:53.710" v="43" actId="1076"/>
          <ac:picMkLst>
            <pc:docMk/>
            <pc:sldMk cId="1699675023" sldId="337"/>
            <ac:picMk id="3" creationId="{0FC84450-273B-057D-5FCE-16F1C271AE73}"/>
          </ac:picMkLst>
        </pc:picChg>
        <pc:picChg chg="del">
          <ac:chgData name="Serena Godwin" userId="xrGxNu4NB1rYdLdLg2JRSpHivI15H36q3Jc0uAxzt/M=" providerId="None" clId="Web-{0A25FB75-4813-484E-8D7B-27DED148DFE2}" dt="2025-09-22T17:44:51.100" v="42"/>
          <ac:picMkLst>
            <pc:docMk/>
            <pc:sldMk cId="1699675023" sldId="337"/>
            <ac:picMk id="5" creationId="{A9F2BCE8-3364-2BBB-752B-8673E45FCC6E}"/>
          </ac:picMkLst>
        </pc:picChg>
        <pc:picChg chg="add mod">
          <ac:chgData name="Serena Godwin" userId="xrGxNu4NB1rYdLdLg2JRSpHivI15H36q3Jc0uAxzt/M=" providerId="None" clId="Web-{0A25FB75-4813-484E-8D7B-27DED148DFE2}" dt="2025-09-22T17:44:49.491" v="41" actId="1076"/>
          <ac:picMkLst>
            <pc:docMk/>
            <pc:sldMk cId="1699675023" sldId="337"/>
            <ac:picMk id="6" creationId="{1A55334F-3F56-91A5-17BD-9100C6F99F89}"/>
          </ac:picMkLst>
        </pc:picChg>
        <pc:picChg chg="add mod">
          <ac:chgData name="Serena Godwin" userId="xrGxNu4NB1rYdLdLg2JRSpHivI15H36q3Jc0uAxzt/M=" providerId="None" clId="Web-{0A25FB75-4813-484E-8D7B-27DED148DFE2}" dt="2025-09-22T17:46:22.680" v="64" actId="1076"/>
          <ac:picMkLst>
            <pc:docMk/>
            <pc:sldMk cId="1699675023" sldId="337"/>
            <ac:picMk id="7" creationId="{9B55019F-835C-F721-1847-F7EAC17CEB28}"/>
          </ac:picMkLst>
        </pc:picChg>
      </pc:sldChg>
      <pc:sldChg chg="del">
        <pc:chgData name="Serena Godwin" userId="xrGxNu4NB1rYdLdLg2JRSpHivI15H36q3Jc0uAxzt/M=" providerId="None" clId="Web-{0A25FB75-4813-484E-8D7B-27DED148DFE2}" dt="2025-09-22T17:41:23.188" v="1"/>
        <pc:sldMkLst>
          <pc:docMk/>
          <pc:sldMk cId="3021321095" sldId="359"/>
        </pc:sldMkLst>
      </pc:sldChg>
      <pc:sldChg chg="del">
        <pc:chgData name="Serena Godwin" userId="xrGxNu4NB1rYdLdLg2JRSpHivI15H36q3Jc0uAxzt/M=" providerId="None" clId="Web-{0A25FB75-4813-484E-8D7B-27DED148DFE2}" dt="2025-09-22T17:41:19.422" v="0"/>
        <pc:sldMkLst>
          <pc:docMk/>
          <pc:sldMk cId="4195930606" sldId="367"/>
        </pc:sldMkLst>
      </pc:sldChg>
      <pc:sldChg chg="addSp delSp modSp">
        <pc:chgData name="Serena Godwin" userId="xrGxNu4NB1rYdLdLg2JRSpHivI15H36q3Jc0uAxzt/M=" providerId="None" clId="Web-{0A25FB75-4813-484E-8D7B-27DED148DFE2}" dt="2025-09-22T17:41:33.438" v="3" actId="1076"/>
        <pc:sldMkLst>
          <pc:docMk/>
          <pc:sldMk cId="2377238158" sldId="2147481670"/>
        </pc:sldMkLst>
        <pc:spChg chg="del">
          <ac:chgData name="Serena Godwin" userId="xrGxNu4NB1rYdLdLg2JRSpHivI15H36q3Jc0uAxzt/M=" providerId="None" clId="Web-{0A25FB75-4813-484E-8D7B-27DED148DFE2}" dt="2025-09-22T17:41:29.610" v="2"/>
          <ac:spMkLst>
            <pc:docMk/>
            <pc:sldMk cId="2377238158" sldId="2147481670"/>
            <ac:spMk id="3" creationId="{50FF07F2-F8CE-D48A-9695-375C110032EA}"/>
          </ac:spMkLst>
        </pc:spChg>
        <pc:spChg chg="mod">
          <ac:chgData name="Serena Godwin" userId="xrGxNu4NB1rYdLdLg2JRSpHivI15H36q3Jc0uAxzt/M=" providerId="None" clId="Web-{0A25FB75-4813-484E-8D7B-27DED148DFE2}" dt="2025-09-22T17:41:33.438" v="3" actId="1076"/>
          <ac:spMkLst>
            <pc:docMk/>
            <pc:sldMk cId="2377238158" sldId="2147481670"/>
            <ac:spMk id="6" creationId="{EA26F7D5-A28D-782E-2D98-C9B79BA17108}"/>
          </ac:spMkLst>
        </pc:spChg>
        <pc:spChg chg="add mod">
          <ac:chgData name="Serena Godwin" userId="xrGxNu4NB1rYdLdLg2JRSpHivI15H36q3Jc0uAxzt/M=" providerId="None" clId="Web-{0A25FB75-4813-484E-8D7B-27DED148DFE2}" dt="2025-09-22T17:41:29.610" v="2"/>
          <ac:spMkLst>
            <pc:docMk/>
            <pc:sldMk cId="2377238158" sldId="2147481670"/>
            <ac:spMk id="18" creationId="{59708D06-D234-C40B-C75A-C9017CD19FA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dirty="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Light" panose="020B0503050203000203" pitchFamily="34" charset="0"/>
                <a:ea typeface="IBM Plex Sans Light" charset="0"/>
                <a:cs typeface="IBM Plex Sans Light" charset="0"/>
              </a:rPr>
              <a:t>Group Name / DOC ID / Month XX, 2022 / © 2022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710" y="228600"/>
            <a:ext cx="6419088" cy="3612324"/>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06710" y="4087090"/>
            <a:ext cx="6419088" cy="4320309"/>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6300216" y="8705088"/>
            <a:ext cx="338328" cy="228600"/>
          </a:xfrm>
          <a:prstGeom prst="rect">
            <a:avLst/>
          </a:prstGeom>
        </p:spPr>
        <p:txBody>
          <a:bodyPr vert="horz" lIns="0" tIns="0" rIns="0" bIns="0" rtlCol="0" anchor="b"/>
          <a:lstStyle>
            <a:lvl1pPr algn="r">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21945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dirty="0"/>
              <a:t>Footer</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2438522" rtl="0" eaLnBrk="1" latinLnBrk="0" hangingPunct="1">
      <a:lnSpc>
        <a:spcPct val="110000"/>
      </a:lnSpc>
      <a:spcBef>
        <a:spcPts val="0"/>
      </a:spcBef>
      <a:defRPr sz="1600" b="0" i="0" kern="1200">
        <a:solidFill>
          <a:schemeClr val="bg1"/>
        </a:solidFill>
        <a:latin typeface="IBM Plex Sans Light" panose="020B0503050203000203" pitchFamily="34" charset="0"/>
        <a:ea typeface="+mn-ea"/>
        <a:cs typeface="+mn-cs"/>
      </a:defRPr>
    </a:lvl1pPr>
    <a:lvl2pPr marL="465690" indent="-452991" algn="l" defTabSz="2438522" rtl="0" eaLnBrk="1" latinLnBrk="0" hangingPunct="1">
      <a:lnSpc>
        <a:spcPct val="110000"/>
      </a:lnSpc>
      <a:spcBef>
        <a:spcPts val="0"/>
      </a:spcBef>
      <a:buFont typeface="IBM Plex Sans"/>
      <a:buChar char="–"/>
      <a:tabLst/>
      <a:defRPr sz="1600" b="0" i="0" kern="1200">
        <a:solidFill>
          <a:schemeClr val="bg1"/>
        </a:solidFill>
        <a:latin typeface="IBM Plex Sans Light" panose="020B0503050203000203" pitchFamily="34" charset="0"/>
        <a:ea typeface="+mn-ea"/>
        <a:cs typeface="+mn-cs"/>
      </a:defRPr>
    </a:lvl2pPr>
    <a:lvl3pPr marL="926638" indent="-463319" algn="l" defTabSz="2438522" rtl="0" eaLnBrk="1" latinLnBrk="0" hangingPunct="1">
      <a:lnSpc>
        <a:spcPct val="110000"/>
      </a:lnSpc>
      <a:spcBef>
        <a:spcPts val="0"/>
      </a:spcBef>
      <a:buFont typeface="IBM Plex Sans Light" panose="020B0604020202020204" pitchFamily="34" charset="0"/>
      <a:buChar char="•"/>
      <a:tabLst/>
      <a:defRPr sz="1600" b="0" i="0" kern="1200">
        <a:solidFill>
          <a:schemeClr val="bg1"/>
        </a:solidFill>
        <a:latin typeface="IBM Plex Sans Light" panose="020B0503050203000203" pitchFamily="34" charset="0"/>
        <a:ea typeface="+mn-ea"/>
        <a:cs typeface="+mn-cs"/>
      </a:defRPr>
    </a:lvl3pPr>
    <a:lvl4pPr marL="1682580" indent="-463319" algn="l" defTabSz="2438522" rtl="0" eaLnBrk="1" latinLnBrk="0" hangingPunct="1">
      <a:lnSpc>
        <a:spcPct val="110000"/>
      </a:lnSpc>
      <a:spcBef>
        <a:spcPts val="0"/>
      </a:spcBef>
      <a:buFont typeface="IBM Plex Sans Light"/>
      <a:buChar char="–"/>
      <a:tabLst/>
      <a:defRPr sz="1600" b="0" i="0" kern="1200">
        <a:solidFill>
          <a:schemeClr val="bg1"/>
        </a:solidFill>
        <a:latin typeface="IBM Plex Sans Light" panose="020B0503050203000203" pitchFamily="34" charset="0"/>
        <a:ea typeface="+mn-ea"/>
        <a:cs typeface="+mn-cs"/>
      </a:defRPr>
    </a:lvl4pPr>
    <a:lvl5pPr marL="465690" marR="0" indent="-452991" algn="l" defTabSz="2438522" rtl="0" eaLnBrk="1" fontAlgn="base" latinLnBrk="0" hangingPunct="1">
      <a:lnSpc>
        <a:spcPct val="100000"/>
      </a:lnSpc>
      <a:spcBef>
        <a:spcPts val="1600"/>
      </a:spcBef>
      <a:spcAft>
        <a:spcPct val="0"/>
      </a:spcAft>
      <a:buClr>
        <a:srgbClr val="000000"/>
      </a:buClr>
      <a:buSzTx/>
      <a:buFont typeface="IBM Plex Sans Light" charset="-120"/>
      <a:buChar char="»"/>
      <a:tabLst/>
      <a:defRPr sz="2000" b="0" i="0" kern="1200">
        <a:solidFill>
          <a:schemeClr val="bg1"/>
        </a:solidFill>
        <a:latin typeface="IBM Plex Sans Light" panose="020B0503050203000203" pitchFamily="34" charset="0"/>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reativecommons.org/share-your-work/licensing-considerations/compatible-licenses" TargetMode="External"/><Relationship Id="rId4" Type="http://schemas.openxmlformats.org/officeDocument/2006/relationships/hyperlink" Target="https://creativecommons.org/licenses/by-sa/3.0/deed.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350064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10708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3456299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Coffee cup source: https://commons.wikimedia.org/wiki/File:Vector_cup_of_coffee.svg</a:t>
            </a:r>
          </a:p>
          <a:p>
            <a:endParaRPr lang="en-US" dirty="0"/>
          </a:p>
          <a:p>
            <a:pPr>
              <a:buFont typeface="Arial" panose="020B0604020202020204" pitchFamily="34" charset="0"/>
              <a:buChar char="•"/>
            </a:pPr>
            <a:r>
              <a:rPr lang="en-US" dirty="0"/>
              <a:t>This file is licensed under the </a:t>
            </a:r>
            <a:r>
              <a:rPr lang="en-US" u="none" strike="noStrike" dirty="0">
                <a:solidFill>
                  <a:srgbClr val="3366BB"/>
                </a:solidFill>
                <a:effectLst/>
                <a:hlinkClick r:id="rId3" tooltip="w:en:Creative Commons"/>
              </a:rPr>
              <a:t>Creative Commons</a:t>
            </a:r>
            <a:r>
              <a:rPr lang="en-US" dirty="0"/>
              <a:t> </a:t>
            </a:r>
            <a:r>
              <a:rPr lang="en-US" u="none" strike="noStrike" dirty="0">
                <a:solidFill>
                  <a:srgbClr val="3366BB"/>
                </a:solidFill>
                <a:effectLst/>
                <a:hlinkClick r:id="rId4"/>
              </a:rPr>
              <a:t>Attribution-Share Alike 3.0 </a:t>
            </a:r>
            <a:r>
              <a:rPr lang="en-US" u="none" strike="noStrike" dirty="0" err="1">
                <a:solidFill>
                  <a:srgbClr val="3366BB"/>
                </a:solidFill>
                <a:effectLst/>
                <a:hlinkClick r:id="rId4"/>
              </a:rPr>
              <a:t>Unported</a:t>
            </a:r>
            <a:r>
              <a:rPr lang="en-US" dirty="0"/>
              <a:t> </a:t>
            </a:r>
            <a:r>
              <a:rPr lang="en-US" dirty="0" err="1"/>
              <a:t>license.You</a:t>
            </a:r>
            <a:r>
              <a:rPr lang="en-US" dirty="0"/>
              <a:t> are free:</a:t>
            </a:r>
            <a:br>
              <a:rPr lang="en-US" dirty="0"/>
            </a:br>
            <a:r>
              <a:rPr lang="en-US" dirty="0"/>
              <a:t>-</a:t>
            </a:r>
            <a:r>
              <a:rPr lang="en-US" b="1" dirty="0">
                <a:effectLst/>
              </a:rPr>
              <a:t>to share</a:t>
            </a:r>
            <a:r>
              <a:rPr lang="en-US" dirty="0">
                <a:effectLst/>
              </a:rPr>
              <a:t> – to copy, distribute and transmit the work</a:t>
            </a:r>
          </a:p>
          <a:p>
            <a:pPr>
              <a:buFont typeface="Arial" panose="020B0604020202020204" pitchFamily="34" charset="0"/>
              <a:buChar char="•"/>
            </a:pPr>
            <a:r>
              <a:rPr lang="en-US" b="1" dirty="0">
                <a:effectLst/>
              </a:rPr>
              <a:t>to remix</a:t>
            </a:r>
            <a:r>
              <a:rPr lang="en-US" dirty="0">
                <a:effectLst/>
              </a:rPr>
              <a:t> – to adapt the work</a:t>
            </a:r>
          </a:p>
          <a:p>
            <a:pPr>
              <a:buFont typeface="Arial" panose="020B0604020202020204" pitchFamily="34" charset="0"/>
              <a:buChar char="•"/>
            </a:pPr>
            <a:r>
              <a:rPr lang="en-US" dirty="0"/>
              <a:t>Under the following conditions:</a:t>
            </a:r>
            <a:br>
              <a:rPr lang="en-US" dirty="0"/>
            </a:br>
            <a:r>
              <a:rPr lang="en-US" b="1" dirty="0">
                <a:effectLst/>
              </a:rPr>
              <a:t>attribution</a:t>
            </a:r>
            <a:r>
              <a:rPr lang="en-US" dirty="0">
                <a:effectLst/>
              </a:rPr>
              <a:t> – You must give appropriate credit, provide a link to the license, and indicate if changes were made. You may do so in any reasonable manner, but not in any way that suggests the licensor endorses you or your use.</a:t>
            </a:r>
          </a:p>
          <a:p>
            <a:pPr>
              <a:buFont typeface="Arial" panose="020B0604020202020204" pitchFamily="34" charset="0"/>
              <a:buChar char="•"/>
            </a:pPr>
            <a:r>
              <a:rPr lang="en-US" b="1" dirty="0">
                <a:effectLst/>
              </a:rPr>
              <a:t>share alike</a:t>
            </a:r>
            <a:r>
              <a:rPr lang="en-US" dirty="0">
                <a:effectLst/>
              </a:rPr>
              <a:t> – If you remix, transform, or build upon the material, you must distribute your contributions under the </a:t>
            </a:r>
            <a:r>
              <a:rPr lang="en-US" u="none" strike="noStrike" dirty="0">
                <a:solidFill>
                  <a:srgbClr val="3366BB"/>
                </a:solidFill>
                <a:effectLst/>
                <a:hlinkClick r:id="rId5"/>
              </a:rPr>
              <a:t>same or compatible license</a:t>
            </a:r>
            <a:r>
              <a:rPr lang="en-US" dirty="0">
                <a:effectLst/>
              </a:rPr>
              <a:t> as the original.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24</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4026321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Image source: https://commons.wikimedia.org/wiki/File:Blue_Marble_Eastern_Hemisphere.jpg</a:t>
            </a:r>
          </a:p>
          <a:p>
            <a:r>
              <a:rPr lang="en-US" dirty="0"/>
              <a:t>	https://commons.wikimedia.org/wiki/File:Blue_Marble_Western_Hemisphere.jpg</a:t>
            </a:r>
          </a:p>
          <a:p>
            <a:br>
              <a:rPr lang="en-US" dirty="0"/>
            </a:br>
            <a:r>
              <a:rPr lang="en-US" dirty="0"/>
              <a:t>This file is in the public domain in the United States because it was solely created by NASA. NASA copyright policy states that "NASA material is not protected by copyright unless noted".</a:t>
            </a:r>
          </a:p>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25</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3050332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26</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256614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B7AE-D465-4E62-68D6-62D0D6232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1E045-2932-4F79-0933-A329E0C3EA64}"/>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96117A8D-47B2-2713-F3E7-1FBD123A9E27}"/>
              </a:ext>
            </a:extLst>
          </p:cNvPr>
          <p:cNvSpPr>
            <a:spLocks noGrp="1"/>
          </p:cNvSpPr>
          <p:nvPr>
            <p:ph type="body" idx="1"/>
          </p:nvPr>
        </p:nvSpPr>
        <p:spPr/>
        <p:txBody>
          <a:bodyPr/>
          <a:lstStyle/>
          <a:p>
            <a:pPr marL="171450" indent="-171450">
              <a:buFont typeface="Arial" panose="020B0604020202020204" pitchFamily="34" charset="0"/>
              <a:buChar char="•"/>
            </a:pPr>
            <a:r>
              <a:rPr lang="en-US" dirty="0"/>
              <a:t>Let’s start, as we often do, with our mission statement:</a:t>
            </a:r>
          </a:p>
          <a:p>
            <a:pPr marL="171450" indent="-171450">
              <a:buFont typeface="Arial" panose="020B0604020202020204" pitchFamily="34" charset="0"/>
              <a:buChar char="•"/>
            </a:pPr>
            <a:r>
              <a:rPr lang="en-US" dirty="0"/>
              <a:t>At IBM Quantum, our guiding purpose is to bring useful quantum computing to the world.</a:t>
            </a:r>
          </a:p>
          <a:p>
            <a:pPr marL="171450" indent="-171450">
              <a:buFont typeface="Arial" panose="020B0604020202020204" pitchFamily="34" charset="0"/>
              <a:buChar char="•"/>
            </a:pPr>
            <a:r>
              <a:rPr lang="en-US" dirty="0"/>
              <a:t>All the innovation in the world won’t matter if our clients and partners can’t do useful things with our quantum hardware and software.</a:t>
            </a:r>
          </a:p>
        </p:txBody>
      </p:sp>
      <p:sp>
        <p:nvSpPr>
          <p:cNvPr id="4" name="Slide Number Placeholder 3">
            <a:extLst>
              <a:ext uri="{FF2B5EF4-FFF2-40B4-BE49-F238E27FC236}">
                <a16:creationId xmlns:a16="http://schemas.microsoft.com/office/drawing/2014/main" id="{54430BA0-E02C-20C0-C00F-2500A8E163D1}"/>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27</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a:extLst>
              <a:ext uri="{FF2B5EF4-FFF2-40B4-BE49-F238E27FC236}">
                <a16:creationId xmlns:a16="http://schemas.microsoft.com/office/drawing/2014/main" id="{24BDCC83-AA91-C3CD-ADA5-89D420CA6D97}"/>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rPr>
              <a:t>Footer</a:t>
            </a:r>
          </a:p>
        </p:txBody>
      </p:sp>
    </p:spTree>
    <p:extLst>
      <p:ext uri="{BB962C8B-B14F-4D97-AF65-F5344CB8AC3E}">
        <p14:creationId xmlns:p14="http://schemas.microsoft.com/office/powerpoint/2010/main" val="4048928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DE76D3B-538A-679B-6C24-44A304348D63}"/>
              </a:ext>
            </a:extLst>
          </p:cNvPr>
          <p:cNvSpPr>
            <a:spLocks noGrp="1"/>
          </p:cNvSpPr>
          <p:nvPr>
            <p:ph type="body" idx="1"/>
          </p:nvPr>
        </p:nvSpPr>
        <p:spPr/>
        <p:txBody>
          <a:bodyPr/>
          <a:lstStyle/>
          <a:p>
            <a:pPr marL="285750" marR="0" lvl="0" indent="-285750" algn="l" defTabSz="2438522" rtl="0" eaLnBrk="1" fontAlgn="auto" latinLnBrk="0" hangingPunct="1">
              <a:lnSpc>
                <a:spcPct val="100000"/>
              </a:lnSpc>
              <a:spcBef>
                <a:spcPts val="1600"/>
              </a:spcBef>
              <a:spcAft>
                <a:spcPts val="0"/>
              </a:spcAft>
              <a:buClrTx/>
              <a:buSzTx/>
              <a:buFont typeface="Arial" panose="020B0604020202020204" pitchFamily="34" charset="0"/>
              <a:buChar char="•"/>
              <a:tabLst/>
              <a:defRP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There is a rich seam of problems that cannot be solved by classical and AI supercomputing, and never will. </a:t>
            </a:r>
            <a:br>
              <a:rPr lang="en-US" sz="1600" kern="100" dirty="0">
                <a:effectLst/>
                <a:latin typeface="Aptos" panose="020B0004020202020204" pitchFamily="34" charset="0"/>
                <a:ea typeface="Aptos" panose="020B0004020202020204" pitchFamily="34" charset="0"/>
                <a:cs typeface="Times New Roman" panose="02020603050405020304" pitchFamily="18" charset="0"/>
              </a:rPr>
            </a:b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2438522" rtl="0" eaLnBrk="1" fontAlgn="auto" latinLnBrk="0" hangingPunct="1">
              <a:lnSpc>
                <a:spcPct val="100000"/>
              </a:lnSpc>
              <a:spcBef>
                <a:spcPts val="1600"/>
              </a:spcBef>
              <a:spcAft>
                <a:spcPts val="0"/>
              </a:spcAft>
              <a:buClrTx/>
              <a:buSzTx/>
              <a:buFont typeface="Arial" panose="020B0604020202020204" pitchFamily="34" charset="0"/>
              <a:buChar char="•"/>
              <a:tabLst/>
              <a:defRP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These are the trillion-dollar problems that quantum computing was designed to solve.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7D20-E992-1A84-8E61-C24E5ED2C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A9D2E-3D13-23F1-99C6-B5C1781AE8E6}"/>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9E2CA0D7-F316-F244-D541-6610D9DD3B7A}"/>
              </a:ext>
            </a:extLst>
          </p:cNvPr>
          <p:cNvSpPr>
            <a:spLocks noGrp="1"/>
          </p:cNvSpPr>
          <p:nvPr>
            <p:ph type="body" idx="1"/>
          </p:nvPr>
        </p:nvSpPr>
        <p:spPr/>
        <p:txBody>
          <a:bodyPr/>
          <a:lstStyle/>
          <a:p>
            <a:pPr marL="171450" indent="-171450">
              <a:buFont typeface="Arial" panose="020B0604020202020204" pitchFamily="34" charset="0"/>
              <a:buChar char="•"/>
            </a:pPr>
            <a:r>
              <a:rPr lang="en-US" i="0" dirty="0">
                <a:latin typeface="IBM Plex Sans" panose="020B0503050203000203" pitchFamily="34" charset="0"/>
              </a:rPr>
              <a:t>What kinds of problems do we expect quantum computers to be useful for? </a:t>
            </a:r>
          </a:p>
          <a:p>
            <a:pPr marL="171450" indent="-171450">
              <a:buFont typeface="Arial" panose="020B0604020202020204" pitchFamily="34" charset="0"/>
              <a:buChar char="•"/>
            </a:pPr>
            <a:r>
              <a:rPr lang="en-US" i="0" dirty="0">
                <a:latin typeface="IBM Plex Sans" panose="020B0503050203000203" pitchFamily="34" charset="0"/>
              </a:rPr>
              <a:t>First, simulating nature: essentially, problems with quantum data.</a:t>
            </a:r>
          </a:p>
          <a:p>
            <a:pPr marL="171450" indent="-171450">
              <a:buFont typeface="Arial" panose="020B0604020202020204" pitchFamily="34" charset="0"/>
              <a:buChar char="•"/>
            </a:pPr>
            <a:r>
              <a:rPr lang="en-US" i="0" dirty="0">
                <a:latin typeface="IBM Plex Sans" panose="020B0503050203000203" pitchFamily="34" charset="0"/>
              </a:rPr>
              <a:t>Since nature operates quantum mechanically, it makes sense that quantum computers, which operate based on quantum mechanical principles, could model systems with more accuracy and either get better estimates of chemical problems, materials problems…</a:t>
            </a:r>
          </a:p>
        </p:txBody>
      </p:sp>
      <p:sp>
        <p:nvSpPr>
          <p:cNvPr id="4" name="Slide Number Placeholder 3">
            <a:extLst>
              <a:ext uri="{FF2B5EF4-FFF2-40B4-BE49-F238E27FC236}">
                <a16:creationId xmlns:a16="http://schemas.microsoft.com/office/drawing/2014/main" id="{38469ED9-A4EC-9435-089D-FAA985F9E462}"/>
              </a:ext>
            </a:extLst>
          </p:cNvPr>
          <p:cNvSpPr>
            <a:spLocks noGrp="1"/>
          </p:cNvSpPr>
          <p:nvPr>
            <p:ph type="sldNum" sz="quarter" idx="5"/>
          </p:nvPr>
        </p:nvSpPr>
        <p:spPr/>
        <p:txBody>
          <a:bodyPr/>
          <a:lstStyle/>
          <a:p>
            <a:fld id="{0179A8E0-0CE9-6949-A6ED-D07855280AFA}" type="slidenum">
              <a:rPr lang="en-US" smtClean="0"/>
              <a:t>29</a:t>
            </a:fld>
            <a:endParaRPr lang="en-US"/>
          </a:p>
        </p:txBody>
      </p:sp>
    </p:spTree>
    <p:extLst>
      <p:ext uri="{BB962C8B-B14F-4D97-AF65-F5344CB8AC3E}">
        <p14:creationId xmlns:p14="http://schemas.microsoft.com/office/powerpoint/2010/main" val="1882611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68970-09E0-B90D-A5BF-61FFC4DAE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A5F58-614D-6C2B-85CD-54E6C99A343F}"/>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7AFE4493-20BB-0EB2-3933-70151828BA75}"/>
              </a:ext>
            </a:extLst>
          </p:cNvPr>
          <p:cNvSpPr>
            <a:spLocks noGrp="1"/>
          </p:cNvSpPr>
          <p:nvPr>
            <p:ph type="body" idx="1"/>
          </p:nvPr>
        </p:nvSpPr>
        <p:spPr/>
        <p:txBody>
          <a:bodyPr/>
          <a:lstStyle/>
          <a:p>
            <a:pPr marL="171450" indent="-171450">
              <a:buFont typeface="Arial" panose="020B0604020202020204" pitchFamily="34" charset="0"/>
              <a:buChar char="•"/>
            </a:pPr>
            <a:r>
              <a:rPr lang="en-US" dirty="0"/>
              <a:t>What kinds of applications does that translate to? [see list on slide]</a:t>
            </a:r>
          </a:p>
        </p:txBody>
      </p:sp>
      <p:sp>
        <p:nvSpPr>
          <p:cNvPr id="4" name="Slide Number Placeholder 3">
            <a:extLst>
              <a:ext uri="{FF2B5EF4-FFF2-40B4-BE49-F238E27FC236}">
                <a16:creationId xmlns:a16="http://schemas.microsoft.com/office/drawing/2014/main" id="{9654230A-A860-09CA-5E0E-23D3CD05E41E}"/>
              </a:ext>
            </a:extLst>
          </p:cNvPr>
          <p:cNvSpPr>
            <a:spLocks noGrp="1"/>
          </p:cNvSpPr>
          <p:nvPr>
            <p:ph type="sldNum" sz="quarter" idx="5"/>
          </p:nvPr>
        </p:nvSpPr>
        <p:spPr/>
        <p:txBody>
          <a:bodyPr/>
          <a:lstStyle/>
          <a:p>
            <a:fld id="{6E2E38B8-B0B4-AD41-AC6E-B781F46A9FD3}" type="slidenum">
              <a:rPr lang="en-US" smtClean="0"/>
              <a:pPr/>
              <a:t>30</a:t>
            </a:fld>
            <a:endParaRPr lang="en-US" dirty="0"/>
          </a:p>
        </p:txBody>
      </p:sp>
      <p:sp>
        <p:nvSpPr>
          <p:cNvPr id="5" name="Footer Placeholder 4">
            <a:extLst>
              <a:ext uri="{FF2B5EF4-FFF2-40B4-BE49-F238E27FC236}">
                <a16:creationId xmlns:a16="http://schemas.microsoft.com/office/drawing/2014/main" id="{F5ED6681-BAE7-D3A6-3EF9-FA378DCDCA18}"/>
              </a:ext>
            </a:extLst>
          </p:cNvPr>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205338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2D5B8-7F4D-E082-A8BE-49E75CB6E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91515-38C6-1F9E-9529-811064AFB832}"/>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CC246F39-86FB-391C-573C-F62E91768842}"/>
              </a:ext>
            </a:extLst>
          </p:cNvPr>
          <p:cNvSpPr>
            <a:spLocks noGrp="1"/>
          </p:cNvSpPr>
          <p:nvPr>
            <p:ph type="body" idx="1"/>
          </p:nvPr>
        </p:nvSpPr>
        <p:spPr/>
        <p:txBody>
          <a:bodyPr/>
          <a:lstStyle/>
          <a:p>
            <a:r>
              <a:rPr lang="en-US" dirty="0"/>
              <a:t>What types of applications could quantum provide value for in this domain? [see list on slide]</a:t>
            </a:r>
          </a:p>
        </p:txBody>
      </p:sp>
      <p:sp>
        <p:nvSpPr>
          <p:cNvPr id="4" name="Slide Number Placeholder 3">
            <a:extLst>
              <a:ext uri="{FF2B5EF4-FFF2-40B4-BE49-F238E27FC236}">
                <a16:creationId xmlns:a16="http://schemas.microsoft.com/office/drawing/2014/main" id="{1F255E0B-A874-2BD8-DE77-84FA17F70A51}"/>
              </a:ext>
            </a:extLst>
          </p:cNvPr>
          <p:cNvSpPr>
            <a:spLocks noGrp="1"/>
          </p:cNvSpPr>
          <p:nvPr>
            <p:ph type="sldNum" sz="quarter" idx="5"/>
          </p:nvPr>
        </p:nvSpPr>
        <p:spPr/>
        <p:txBody>
          <a:bodyPr/>
          <a:lstStyle/>
          <a:p>
            <a:fld id="{6E2E38B8-B0B4-AD41-AC6E-B781F46A9FD3}" type="slidenum">
              <a:rPr lang="en-US" smtClean="0"/>
              <a:pPr/>
              <a:t>31</a:t>
            </a:fld>
            <a:endParaRPr lang="en-US" dirty="0"/>
          </a:p>
        </p:txBody>
      </p:sp>
      <p:sp>
        <p:nvSpPr>
          <p:cNvPr id="5" name="Footer Placeholder 4">
            <a:extLst>
              <a:ext uri="{FF2B5EF4-FFF2-40B4-BE49-F238E27FC236}">
                <a16:creationId xmlns:a16="http://schemas.microsoft.com/office/drawing/2014/main" id="{703833EE-9F5B-5647-6CD7-608C8CC6A891}"/>
              </a:ext>
            </a:extLst>
          </p:cNvPr>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408430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US" sz="1600" dirty="0">
                <a:effectLst/>
              </a:rPr>
              <a:t>Image Source : </a:t>
            </a:r>
            <a:r>
              <a:rPr lang="en-IN" dirty="0"/>
              <a:t>https://research.ibm.com/blog/qc40-physics-computation</a:t>
            </a:r>
          </a:p>
          <a:p>
            <a:pPr marL="0" marR="0" lvl="0" indent="0" algn="l" defTabSz="2438522" rtl="0" eaLnBrk="1" fontAlgn="auto" latinLnBrk="0" hangingPunct="1">
              <a:lnSpc>
                <a:spcPct val="110000"/>
              </a:lnSpc>
              <a:spcBef>
                <a:spcPts val="0"/>
              </a:spcBef>
              <a:spcAft>
                <a:spcPts val="0"/>
              </a:spcAft>
              <a:buClrTx/>
              <a:buSzTx/>
              <a:buFontTx/>
              <a:buNone/>
              <a:tabLst/>
              <a:defRPr/>
            </a:pPr>
            <a:endParaRPr lang="en-US" sz="1600" dirty="0">
              <a:effectLst/>
            </a:endParaRPr>
          </a:p>
          <a:p>
            <a:pPr marL="0" marR="0" lvl="0" indent="0" algn="l" defTabSz="2438522" rtl="0" eaLnBrk="1" fontAlgn="auto" latinLnBrk="0" hangingPunct="1">
              <a:lnSpc>
                <a:spcPct val="110000"/>
              </a:lnSpc>
              <a:spcBef>
                <a:spcPts val="0"/>
              </a:spcBef>
              <a:spcAft>
                <a:spcPts val="0"/>
              </a:spcAft>
              <a:buClrTx/>
              <a:buSzTx/>
              <a:buFontTx/>
              <a:buNone/>
              <a:tabLst/>
              <a:defRPr/>
            </a:pPr>
            <a:r>
              <a:rPr lang="en-US" sz="1600" dirty="0">
                <a:effectLst/>
              </a:rPr>
              <a:t>Let’s go back 100 years— </a:t>
            </a:r>
            <a:r>
              <a:rPr lang="en-US" sz="1600" dirty="0" err="1">
                <a:effectLst/>
              </a:rPr>
              <a:t>Heisnberg</a:t>
            </a:r>
            <a:r>
              <a:rPr lang="en-US" sz="1600" dirty="0">
                <a:effectLst/>
              </a:rPr>
              <a:t> published paper. </a:t>
            </a:r>
          </a:p>
          <a:p>
            <a:pPr marL="0" marR="0" lvl="0" indent="0" algn="l" defTabSz="2438522" rtl="0" eaLnBrk="1" fontAlgn="auto" latinLnBrk="0" hangingPunct="1">
              <a:lnSpc>
                <a:spcPct val="110000"/>
              </a:lnSpc>
              <a:spcBef>
                <a:spcPts val="0"/>
              </a:spcBef>
              <a:spcAft>
                <a:spcPts val="0"/>
              </a:spcAft>
              <a:buClrTx/>
              <a:buSzTx/>
              <a:buFontTx/>
              <a:buNone/>
              <a:tabLst/>
              <a:defRPr/>
            </a:pPr>
            <a:endParaRPr lang="en-US" sz="1600" dirty="0">
              <a:effectLst/>
            </a:endParaRPr>
          </a:p>
          <a:p>
            <a:pPr marL="0" marR="0" lvl="0" indent="0" algn="l" defTabSz="2438522" rtl="0" eaLnBrk="1" fontAlgn="auto" latinLnBrk="0" hangingPunct="1">
              <a:lnSpc>
                <a:spcPct val="110000"/>
              </a:lnSpc>
              <a:spcBef>
                <a:spcPts val="0"/>
              </a:spcBef>
              <a:spcAft>
                <a:spcPts val="0"/>
              </a:spcAft>
              <a:buClrTx/>
              <a:buSzTx/>
              <a:buFontTx/>
              <a:buNone/>
              <a:tabLst/>
              <a:defRPr/>
            </a:pPr>
            <a:r>
              <a:rPr lang="en-US" sz="1600" dirty="0">
                <a:effectLst/>
              </a:rPr>
              <a:t>In fact, the UN has declared 2025 the International Year of Quantum Science and Technology.</a:t>
            </a:r>
            <a:endParaRPr lang="en-IN" dirty="0"/>
          </a:p>
          <a:p>
            <a:endParaRPr lang="en-IN" dirty="0"/>
          </a:p>
          <a:p>
            <a:r>
              <a:rPr lang="en-IN" dirty="0"/>
              <a:t>https://quantum2025.org/</a:t>
            </a:r>
          </a:p>
        </p:txBody>
      </p:sp>
      <p:sp>
        <p:nvSpPr>
          <p:cNvPr id="4" name="Slide Number Placeholder 3"/>
          <p:cNvSpPr>
            <a:spLocks noGrp="1"/>
          </p:cNvSpPr>
          <p:nvPr>
            <p:ph type="sldNum" sz="quarter" idx="5"/>
          </p:nvPr>
        </p:nvSpPr>
        <p:spPr/>
        <p:txBody>
          <a:bodyPr/>
          <a:lstStyle/>
          <a:p>
            <a:fld id="{6E2E38B8-B0B4-AD41-AC6E-B781F46A9FD3}" type="slidenum">
              <a:rPr lang="en-US" smtClean="0"/>
              <a:pPr/>
              <a:t>2</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3807168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514350" indent="-514350">
              <a:buAutoNum type="arabicPeriod"/>
            </a:pPr>
            <a:r>
              <a:rPr lang="en-US" dirty="0"/>
              <a:t>State of the technology</a:t>
            </a:r>
          </a:p>
          <a:p>
            <a:pPr marL="514350" indent="-514350">
              <a:buAutoNum type="arabicPeriod"/>
            </a:pPr>
            <a:endParaRPr lang="en-US" dirty="0"/>
          </a:p>
          <a:p>
            <a:pPr marL="514350" indent="-514350">
              <a:buFont typeface="Arial" panose="020B0604020202020204" pitchFamily="34" charset="0"/>
              <a:buChar char="•"/>
            </a:pPr>
            <a:r>
              <a:rPr lang="en-US" dirty="0"/>
              <a:t>We’ve entered a regime where we’ve made the hardware and software performance gains necessary to begin to extract results at a scale beyond the reach of brute-force classical simulations of quantum circuits.</a:t>
            </a:r>
            <a:br>
              <a:rPr lang="en-US" dirty="0"/>
            </a:br>
            <a:endParaRPr lang="en-US" dirty="0"/>
          </a:p>
          <a:p>
            <a:pPr marL="514350" indent="-514350">
              <a:buFont typeface="Arial" panose="020B0604020202020204" pitchFamily="34" charset="0"/>
              <a:buChar char="•"/>
            </a:pPr>
            <a:r>
              <a:rPr lang="en-US" dirty="0"/>
              <a:t>While this still isn’t quantum advantage—which would be a case wherein quantum surpasses all existing classical methods by offering a faster, better, or cheaper solution—we’re able to make progress that drives insights for scaling to advantage. </a:t>
            </a:r>
            <a:br>
              <a:rPr lang="en-US" dirty="0"/>
            </a:br>
            <a:endParaRPr lang="en-US" dirty="0"/>
          </a:p>
          <a:p>
            <a:pPr marL="514350" indent="-514350">
              <a:buFont typeface="Arial" panose="020B0604020202020204" pitchFamily="34" charset="0"/>
              <a:buChar char="•"/>
            </a:pPr>
            <a:r>
              <a:rPr lang="en-US" dirty="0"/>
              <a:t>Our most advanced quantum processor, the Heron r2, has reached a scale and fidelity where we’re able to run 5k 2-qubit gates reliably and in a reasonable runtime, advancing our utility experiment published in the June 2023 Nature from a runtime of 122 hours to just about 2.5 hours.</a:t>
            </a:r>
            <a:br>
              <a:rPr lang="en-US" dirty="0"/>
            </a:br>
            <a:endParaRPr lang="en-US" dirty="0"/>
          </a:p>
          <a:p>
            <a:pPr marL="514350" indent="-514350">
              <a:buFont typeface="Arial" panose="020B0604020202020204" pitchFamily="34" charset="0"/>
              <a:buChar char="•"/>
            </a:pPr>
            <a:r>
              <a:rPr lang="en-US" dirty="0"/>
              <a:t>As we progress along our development roadmap, we’ll continue to accelerate the exploration of quantum applications while driving the reliability of large utility-scale workloads.</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33</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1909666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t>Let’s take a moment to level set what we mean when we say “quantum advantage.”</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t>Performing an information processing task more efficiently, cost-effectively, or accurately using quantum computers than is known to be possible with classical computers alone</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t>2 nuances to this:</a:t>
            </a:r>
          </a:p>
          <a:p>
            <a:pPr marL="637140" marR="0" lvl="1"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t>1. Correctness of computational results – </a:t>
            </a:r>
            <a:r>
              <a:rPr lang="en-US" sz="1200" dirty="0"/>
              <a:t>Verifying that requires trust in every step of the computation.</a:t>
            </a:r>
            <a:endParaRPr lang="en-US" sz="1200" dirty="0">
              <a:solidFill>
                <a:schemeClr val="accent1"/>
              </a:solidFill>
            </a:endParaRPr>
          </a:p>
          <a:p>
            <a:pPr marL="637140" marR="0" lvl="1"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t>2. Quantum advantage is not a moment in time or a definitive claim. It’s a hypothesis. </a:t>
            </a:r>
            <a:r>
              <a:rPr lang="en-US" sz="1200" kern="0" dirty="0"/>
              <a:t>The back-and-forth between quantum and classical will drive advances in both approaches… until classical computing fails to respond for certain tasks. We’ve already seen this with the 2023 utility experiment.</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0" dirty="0"/>
              <a:t>Now that we have a definition in mind, let’s talk about what we’re doing at IBM Quantum to enable you to get there. </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34</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04636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t>We don't generally think about it, but traveling is a hybrid model: we take an Uber to the airport, fly long distances, and then get back into an Uber on the other end and finish the trip. Quantum computing uses a similar hybrid model: we prepare the problem using classical computers, then we do the classically intractable part on quantum computers, and finally we hand the results back to the classical computer to finalize.</a:t>
            </a:r>
          </a:p>
        </p:txBody>
      </p:sp>
      <p:sp>
        <p:nvSpPr>
          <p:cNvPr id="4" name="Slide Number Placeholder 3"/>
          <p:cNvSpPr>
            <a:spLocks noGrp="1"/>
          </p:cNvSpPr>
          <p:nvPr>
            <p:ph type="sldNum" sz="quarter" idx="5"/>
          </p:nvPr>
        </p:nvSpPr>
        <p:spPr/>
        <p:txBody>
          <a:bodyPr/>
          <a:lstStyle/>
          <a:p>
            <a:fld id="{6E2E38B8-B0B4-AD41-AC6E-B781F46A9FD3}" type="slidenum">
              <a:rPr lang="en-US" smtClean="0"/>
              <a:pPr/>
              <a:t>35</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1508464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2CFE0-B1AF-1B25-CB8F-4F6592FEE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6C6A3-1DA0-AD4C-2F41-59DEEB648788}"/>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C0DFAF22-18B9-7B87-AC38-5BF35B2C0D24}"/>
              </a:ext>
            </a:extLst>
          </p:cNvPr>
          <p:cNvSpPr>
            <a:spLocks noGrp="1"/>
          </p:cNvSpPr>
          <p:nvPr>
            <p:ph type="body" idx="1"/>
          </p:nvPr>
        </p:nvSpPr>
        <p:spPr/>
        <p:txBody>
          <a:bodyPr/>
          <a:lstStyle/>
          <a:p>
            <a:pPr marL="914400" indent="-914400">
              <a:buFont typeface="+mj-lt"/>
              <a:buAutoNum type="arabicPeriod"/>
            </a:pPr>
            <a:r>
              <a:rPr lang="en-US" sz="1600" dirty="0"/>
              <a:t>Unlock previously unsolvable problems with quantum computing</a:t>
            </a:r>
          </a:p>
          <a:p>
            <a:pPr marL="914400" indent="-914400">
              <a:buFont typeface="+mj-lt"/>
              <a:buAutoNum type="arabicPeriod"/>
            </a:pPr>
            <a:r>
              <a:rPr lang="en-US" sz="1600" dirty="0"/>
              <a:t>Quantum computing has the capacity to resolve select problems with minimal cost (time, and or memory); taking years to hours</a:t>
            </a:r>
          </a:p>
          <a:p>
            <a:pPr marL="914400" indent="-914400">
              <a:buFont typeface="+mj-lt"/>
              <a:buAutoNum type="arabicPeriod"/>
            </a:pPr>
            <a:r>
              <a:rPr lang="en-US" sz="1600" dirty="0"/>
              <a:t>Compatible with classical solutions to drive hybrid solutioning; built do support classical computers where they cannot reach</a:t>
            </a:r>
          </a:p>
          <a:p>
            <a:pPr marL="0" indent="0">
              <a:buFont typeface="+mj-lt"/>
              <a:buNone/>
            </a:pPr>
            <a:endParaRPr lang="en-US" sz="1600" dirty="0"/>
          </a:p>
          <a:p>
            <a:pPr marL="0" indent="0">
              <a:buFont typeface="+mj-lt"/>
              <a:buNone/>
            </a:pPr>
            <a:r>
              <a:rPr lang="en-US" sz="1600" dirty="0"/>
              <a:t>---</a:t>
            </a:r>
          </a:p>
          <a:p>
            <a:pPr marL="0" indent="0">
              <a:buFont typeface="+mj-lt"/>
              <a:buNone/>
            </a:pPr>
            <a:endParaRPr lang="en-US" sz="1600" dirty="0"/>
          </a:p>
          <a:p>
            <a:pPr marL="0" indent="0">
              <a:buFont typeface="+mj-lt"/>
              <a:buNone/>
            </a:pPr>
            <a:r>
              <a:rPr lang="en-US" sz="1600" dirty="0"/>
              <a:t>Image Source:</a:t>
            </a:r>
          </a:p>
          <a:p>
            <a:pPr marL="285750" indent="-285750">
              <a:buFont typeface="Arial" panose="020B0604020202020204" pitchFamily="34" charset="0"/>
              <a:buChar char="•"/>
            </a:pPr>
            <a:r>
              <a:rPr lang="en-US" sz="1600" dirty="0"/>
              <a:t>Plane - https://assets.ibm.com/is/image/ibm/148fbbbd-1f82-4f4f-894b6a61181b51e5?$original$</a:t>
            </a:r>
          </a:p>
          <a:p>
            <a:pPr marL="285750" indent="-285750">
              <a:buFont typeface="Arial" panose="020B0604020202020204" pitchFamily="34" charset="0"/>
              <a:buChar char="•"/>
            </a:pPr>
            <a:r>
              <a:rPr lang="en-US" sz="1600" dirty="0"/>
              <a:t>Traffic: https://assets.ibm.com/s7viewers/html5/VideoViewer.html?asset=ibm/92bb2031-9d89-41be-874c0428177b9fab-AVS&amp;config=ibm/Video_ibm-1&amp;serverUrl=https://assets.ibm.com/is/image/&amp;contenturl=https://assets.ibm.com/is/content/&amp;posterimage=ibm/92bb2031-9d89-41be-874c0428177b9fab-AVS&amp;videoserverurl=https://assets.ibm.com/is/content</a:t>
            </a:r>
          </a:p>
          <a:p>
            <a:pPr marL="751440" lvl="1" indent="-285750">
              <a:buFont typeface="Arial" panose="020B0604020202020204" pitchFamily="34" charset="0"/>
              <a:buChar char="•"/>
            </a:pPr>
            <a:r>
              <a:rPr lang="en-US" sz="1600" dirty="0"/>
              <a:t>Replaced original image 2024.10.14 as the exact source could not be located. Although the imagery is almost identical to many available on DAM so is likely from there and OK to use.</a:t>
            </a:r>
          </a:p>
          <a:p>
            <a:pPr marL="0" indent="0">
              <a:buFont typeface="+mj-lt"/>
              <a:buNone/>
            </a:pPr>
            <a:endParaRPr lang="en-US" sz="1600" dirty="0"/>
          </a:p>
          <a:p>
            <a:endParaRPr lang="en-US" dirty="0"/>
          </a:p>
        </p:txBody>
      </p:sp>
      <p:sp>
        <p:nvSpPr>
          <p:cNvPr id="4" name="Slide Number Placeholder 3">
            <a:extLst>
              <a:ext uri="{FF2B5EF4-FFF2-40B4-BE49-F238E27FC236}">
                <a16:creationId xmlns:a16="http://schemas.microsoft.com/office/drawing/2014/main" id="{CCF7F356-07A1-4681-150F-1793029002EA}"/>
              </a:ext>
            </a:extLst>
          </p:cNvPr>
          <p:cNvSpPr>
            <a:spLocks noGrp="1"/>
          </p:cNvSpPr>
          <p:nvPr>
            <p:ph type="sldNum" sz="quarter" idx="5"/>
          </p:nvPr>
        </p:nvSpPr>
        <p:spPr/>
        <p:txBody>
          <a:bodyPr/>
          <a:lstStyle/>
          <a:p>
            <a:fld id="{6E2E38B8-B0B4-AD41-AC6E-B781F46A9FD3}" type="slidenum">
              <a:rPr lang="en-US" smtClean="0"/>
              <a:pPr/>
              <a:t>36</a:t>
            </a:fld>
            <a:endParaRPr lang="en-US" dirty="0"/>
          </a:p>
        </p:txBody>
      </p:sp>
      <p:sp>
        <p:nvSpPr>
          <p:cNvPr id="5" name="Footer Placeholder 4">
            <a:extLst>
              <a:ext uri="{FF2B5EF4-FFF2-40B4-BE49-F238E27FC236}">
                <a16:creationId xmlns:a16="http://schemas.microsoft.com/office/drawing/2014/main" id="{7AF2F55F-A1A2-44E7-5892-657196FEE101}"/>
              </a:ext>
            </a:extLst>
          </p:cNvPr>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1282986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US" dirty="0"/>
              <a:t>Source: 2024 Partner Forum – Harnessing Utility for Quantum Advantage (Jay Gambetta)</a:t>
            </a:r>
          </a:p>
          <a:p>
            <a:r>
              <a:rPr lang="en-US" b="0" i="0" dirty="0">
                <a:solidFill>
                  <a:srgbClr val="D1D2D3"/>
                </a:solidFill>
                <a:effectLst/>
                <a:latin typeface="Slack-Lato"/>
              </a:rPr>
              <a:t>---</a:t>
            </a:r>
          </a:p>
          <a:p>
            <a:endParaRPr lang="en-US" dirty="0"/>
          </a:p>
          <a:p>
            <a:r>
              <a:rPr lang="en-US" dirty="0"/>
              <a:t>There are problems that are ideal for quantum computers such as chemistry, machine learning, and optimization. However, there is a hierarchy which we should also be aware of that describes the sort of problems within those categories. </a:t>
            </a:r>
          </a:p>
          <a:p>
            <a:endParaRPr lang="en-US" dirty="0"/>
          </a:p>
          <a:p>
            <a:r>
              <a:rPr lang="en-US" dirty="0"/>
              <a:t>Here we see a simple Venn diagram that highlights this for us. What we see if that there are many solvable problems today that we can look at using quantum. </a:t>
            </a:r>
          </a:p>
          <a:p>
            <a:endParaRPr lang="en-US" dirty="0"/>
          </a:p>
          <a:p>
            <a:r>
              <a:rPr lang="en-US" dirty="0"/>
              <a:t>However, within those solvable problems there are those which are interesting to you or your industry. These are those which address specific problems in your applications or systems. </a:t>
            </a:r>
          </a:p>
          <a:p>
            <a:endParaRPr lang="en-US" dirty="0"/>
          </a:p>
          <a:p>
            <a:r>
              <a:rPr lang="en-US" dirty="0"/>
              <a:t>And finally, within those interesting problems there are what we refer to as timely problems, in that there might be many potential quantum computations problems you find interesting, however what is the feasibility of solving that problem that shows value beyond what classical alone can achieve? Meaning there are problems you can possibly solve within 1-2 years and others that might take 2-5 years. It’s knowing not only which problems to solve, but how can you scale that solution as the technology grows? </a:t>
            </a:r>
          </a:p>
        </p:txBody>
      </p:sp>
      <p:sp>
        <p:nvSpPr>
          <p:cNvPr id="4" name="Slide Number Placeholder 3"/>
          <p:cNvSpPr>
            <a:spLocks noGrp="1"/>
          </p:cNvSpPr>
          <p:nvPr>
            <p:ph type="sldNum" sz="quarter" idx="5"/>
          </p:nvPr>
        </p:nvSpPr>
        <p:spPr/>
        <p:txBody>
          <a:bodyPr/>
          <a:lstStyle/>
          <a:p>
            <a:fld id="{6E2E38B8-B0B4-AD41-AC6E-B781F46A9FD3}" type="slidenum">
              <a:rPr lang="en-US" smtClean="0"/>
              <a:pPr/>
              <a:t>37</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420929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38</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Footer</a:t>
            </a:r>
          </a:p>
        </p:txBody>
      </p:sp>
    </p:spTree>
    <p:extLst>
      <p:ext uri="{BB962C8B-B14F-4D97-AF65-F5344CB8AC3E}">
        <p14:creationId xmlns:p14="http://schemas.microsoft.com/office/powerpoint/2010/main" val="286618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E3FD-895D-05D3-3E77-21EFB6A73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81D37-E049-E106-AE5E-F850D9FCE09D}"/>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6B5B7658-37C2-1814-D2E3-7C9E69C47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BB1E26-E104-AD14-B196-7103C2C40D8D}"/>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39</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a:extLst>
              <a:ext uri="{FF2B5EF4-FFF2-40B4-BE49-F238E27FC236}">
                <a16:creationId xmlns:a16="http://schemas.microsoft.com/office/drawing/2014/main" id="{0E974F53-0B83-6EBA-6D87-F59038496BFE}"/>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4216844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2800" kern="100" dirty="0">
                <a:effectLst/>
                <a:latin typeface="IBM Plex Sans" panose="020B0503050203000203" pitchFamily="34" charset="0"/>
                <a:ea typeface="Aptos" panose="020B0004020202020204" pitchFamily="34" charset="0"/>
                <a:cs typeface="Times New Roman" panose="02020603050405020304" pitchFamily="18" charset="0"/>
              </a:rPr>
              <a:t>…using </a:t>
            </a:r>
            <a:r>
              <a:rPr lang="en-US" sz="2800" kern="100" dirty="0" err="1">
                <a:effectLst/>
                <a:latin typeface="IBM Plex Sans" panose="020B0503050203000203" pitchFamily="34" charset="0"/>
                <a:ea typeface="Aptos" panose="020B0004020202020204" pitchFamily="34" charset="0"/>
                <a:cs typeface="Times New Roman" panose="02020603050405020304" pitchFamily="18" charset="0"/>
              </a:rPr>
              <a:t>Qiskit</a:t>
            </a:r>
            <a:r>
              <a:rPr lang="en-US" sz="2800" kern="100" dirty="0">
                <a:effectLst/>
                <a:latin typeface="IBM Plex Sans" panose="020B0503050203000203" pitchFamily="34" charset="0"/>
                <a:ea typeface="Aptos" panose="020B0004020202020204" pitchFamily="34" charset="0"/>
                <a:cs typeface="Times New Roman" panose="02020603050405020304" pitchFamily="18" charset="0"/>
              </a:rPr>
              <a:t>—the most performant quantum software platform with the SDK, middleware software, and services to help researchers push the frontiers of algorithm discovery, and get results back quickly and with ease.</a:t>
            </a:r>
            <a:br>
              <a:rPr lang="en-US" sz="2800" kern="100" dirty="0">
                <a:effectLst/>
                <a:latin typeface="IBM Plex Sans" panose="020B0503050203000203" pitchFamily="34" charset="0"/>
                <a:ea typeface="Aptos" panose="020B0004020202020204" pitchFamily="34" charset="0"/>
                <a:cs typeface="Times New Roman" panose="02020603050405020304" pitchFamily="18" charset="0"/>
              </a:rPr>
            </a:br>
            <a:endParaRPr lang="en-US" sz="2800" kern="100" dirty="0">
              <a:effectLst/>
              <a:latin typeface="IBM Plex Sans" panose="020B0503050203000203" pitchFamily="34" charset="0"/>
              <a:ea typeface="Aptos" panose="020B0004020202020204" pitchFamily="34" charset="0"/>
              <a:cs typeface="Times New Roman" panose="02020603050405020304" pitchFamily="18" charset="0"/>
            </a:endParaRPr>
          </a:p>
          <a:p>
            <a:pPr marL="285750" marR="0" indent="-285750" algn="l">
              <a:spcBef>
                <a:spcPts val="0"/>
              </a:spcBef>
              <a:spcAft>
                <a:spcPts val="0"/>
              </a:spcAft>
              <a:buFont typeface="Arial" panose="020B0604020202020204" pitchFamily="34" charset="0"/>
              <a:buChar char="•"/>
            </a:pPr>
            <a:r>
              <a:rPr lang="en-US" sz="2800" kern="100" dirty="0">
                <a:effectLst/>
                <a:latin typeface="IBM Plex Sans" panose="020B0503050203000203" pitchFamily="34" charset="0"/>
                <a:cs typeface="Times New Roman" panose="02020603050405020304" pitchFamily="18" charset="0"/>
              </a:rPr>
              <a:t>Take </a:t>
            </a:r>
            <a:r>
              <a:rPr lang="en-US" sz="2800" dirty="0">
                <a:latin typeface="IBM Plex Sans" panose="020B0503050203000203" pitchFamily="34" charset="0"/>
              </a:rPr>
              <a:t>a look at the research in just the past 6 months that is occurring at this larger scale…</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40</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3148707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39456-BC27-CCE3-2242-63C8CD515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4F1BD-3DE5-F4B7-CE1D-6ED6AEA7BC11}"/>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69069057-BB5E-6BB1-8C1C-07FCECCCC359}"/>
              </a:ext>
            </a:extLst>
          </p:cNvPr>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US" b="0" i="0" dirty="0">
                <a:solidFill>
                  <a:srgbClr val="1D1C1D"/>
                </a:solidFill>
                <a:effectLst/>
                <a:latin typeface="Slack-Lato"/>
              </a:rPr>
              <a:t>--- From QDC24 ---</a:t>
            </a:r>
            <a:r>
              <a:rPr lang="en-IN" b="1" dirty="0"/>
              <a:t>Occam's razor</a:t>
            </a:r>
            <a:r>
              <a:rPr lang="en-IN" dirty="0"/>
              <a:t> </a:t>
            </a:r>
            <a:endParaRPr lang="en-US" b="0" i="0" dirty="0">
              <a:solidFill>
                <a:srgbClr val="1D1C1D"/>
              </a:solidFill>
              <a:effectLst/>
              <a:latin typeface="Slack-Lato"/>
            </a:endParaRPr>
          </a:p>
          <a:p>
            <a:r>
              <a:rPr lang="en-US" dirty="0"/>
              <a:t>It also needs intuitive, easy to use software. </a:t>
            </a:r>
          </a:p>
          <a:p>
            <a:pPr>
              <a:defRPr/>
            </a:pPr>
            <a:r>
              <a:rPr lang="en-US" dirty="0">
                <a:latin typeface="IBM Plex Sans Light"/>
              </a:rPr>
              <a:t>So no, let’s discuss the tools we’ve introduced to enable new types of users and make quantum resources more approachable for scientific innovation.</a:t>
            </a:r>
          </a:p>
          <a:p>
            <a:endParaRPr lang="en-US" sz="1200" dirty="0"/>
          </a:p>
        </p:txBody>
      </p:sp>
      <p:sp>
        <p:nvSpPr>
          <p:cNvPr id="4" name="Slide Number Placeholder 3">
            <a:extLst>
              <a:ext uri="{FF2B5EF4-FFF2-40B4-BE49-F238E27FC236}">
                <a16:creationId xmlns:a16="http://schemas.microsoft.com/office/drawing/2014/main" id="{55997AE7-23E8-0012-6947-F5C40213C710}"/>
              </a:ext>
            </a:extLst>
          </p:cNvPr>
          <p:cNvSpPr>
            <a:spLocks noGrp="1"/>
          </p:cNvSpPr>
          <p:nvPr>
            <p:ph type="sldNum" sz="quarter" idx="5"/>
          </p:nvPr>
        </p:nvSpPr>
        <p:spPr/>
        <p:txBody>
          <a:bodyPr/>
          <a:lstStyle/>
          <a:p>
            <a:fld id="{6E2E38B8-B0B4-AD41-AC6E-B781F46A9FD3}" type="slidenum">
              <a:rPr lang="en-US" smtClean="0"/>
              <a:pPr/>
              <a:t>41</a:t>
            </a:fld>
            <a:endParaRPr lang="en-US"/>
          </a:p>
        </p:txBody>
      </p:sp>
      <p:sp>
        <p:nvSpPr>
          <p:cNvPr id="5" name="Footer Placeholder 4">
            <a:extLst>
              <a:ext uri="{FF2B5EF4-FFF2-40B4-BE49-F238E27FC236}">
                <a16:creationId xmlns:a16="http://schemas.microsoft.com/office/drawing/2014/main" id="{AAE03CE9-60E4-ECC5-666C-229AF4360E23}"/>
              </a:ext>
            </a:extLst>
          </p:cNvPr>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3458677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US" b="0" i="0" dirty="0">
                <a:solidFill>
                  <a:srgbClr val="1D1C1D"/>
                </a:solidFill>
                <a:effectLst/>
                <a:latin typeface="Slack-Lato"/>
              </a:rPr>
              <a:t>--- From QDC24 ---</a:t>
            </a:r>
          </a:p>
          <a:p>
            <a:r>
              <a:rPr lang="en-US" dirty="0"/>
              <a:t>Here is a diagram showing our entire software stack.</a:t>
            </a:r>
          </a:p>
          <a:p>
            <a:r>
              <a:rPr lang="en-US" dirty="0"/>
              <a:t>From bottom to top, we see the quantum and classical compute tools.</a:t>
            </a:r>
          </a:p>
          <a:p>
            <a:r>
              <a:rPr lang="en-US" dirty="0"/>
              <a:t>Notice that a quantum computer consists of the QPU (Quantum Chip + required control electronics) and the runtime for operating the system.</a:t>
            </a:r>
            <a:br>
              <a:rPr lang="en-US" dirty="0"/>
            </a:br>
            <a:r>
              <a:rPr lang="en-US" dirty="0"/>
              <a:t>Above the compute layer is the orchestration layer, including </a:t>
            </a:r>
            <a:r>
              <a:rPr lang="en-US" dirty="0" err="1"/>
              <a:t>Qiskit</a:t>
            </a:r>
            <a:r>
              <a:rPr lang="en-US" dirty="0"/>
              <a:t> Serverless and </a:t>
            </a:r>
            <a:r>
              <a:rPr lang="en-US" dirty="0" err="1"/>
              <a:t>Qiskit</a:t>
            </a:r>
            <a:r>
              <a:rPr lang="en-US" dirty="0"/>
              <a:t> + HPC Integration tools we’ll show later.</a:t>
            </a:r>
          </a:p>
          <a:p>
            <a:r>
              <a:rPr lang="en-US" dirty="0"/>
              <a:t>Above that are the development tools for writing and discovering algorithms, and above that, the abstraction services that extend your applications. Every level of this stack must be performant and intuitive. </a:t>
            </a:r>
          </a:p>
          <a:p>
            <a:r>
              <a:rPr lang="en-US" dirty="0"/>
              <a:t>Let’s start with the SDK.</a:t>
            </a:r>
          </a:p>
        </p:txBody>
      </p:sp>
      <p:sp>
        <p:nvSpPr>
          <p:cNvPr id="4" name="Slide Number Placeholder 3"/>
          <p:cNvSpPr>
            <a:spLocks noGrp="1"/>
          </p:cNvSpPr>
          <p:nvPr>
            <p:ph type="sldNum" sz="quarter" idx="5"/>
          </p:nvPr>
        </p:nvSpPr>
        <p:spPr/>
        <p:txBody>
          <a:bodyPr/>
          <a:lstStyle/>
          <a:p>
            <a:fld id="{6E2E38B8-B0B4-AD41-AC6E-B781F46A9FD3}" type="slidenum">
              <a:rPr lang="en-US" smtClean="0"/>
              <a:pPr/>
              <a:t>42</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0647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88A8-5958-4FA5-7736-8245B042E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383BC-30A8-2848-BB60-A6A8B5977E2E}"/>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65732DDE-FDFB-A77C-3994-13C1A04C3D9D}"/>
              </a:ext>
            </a:extLst>
          </p:cNvPr>
          <p:cNvSpPr>
            <a:spLocks noGrp="1"/>
          </p:cNvSpPr>
          <p:nvPr>
            <p:ph type="body" idx="1"/>
          </p:nvPr>
        </p:nvSpPr>
        <p:spPr/>
        <p:txBody>
          <a:bodyPr/>
          <a:lstStyle/>
          <a:p>
            <a:pPr>
              <a:buNone/>
            </a:pPr>
            <a:endParaRPr lang="en-US" sz="1800" dirty="0">
              <a:effectLst/>
            </a:endParaRPr>
          </a:p>
          <a:p>
            <a:pPr>
              <a:buNone/>
            </a:pPr>
            <a:r>
              <a:rPr lang="en-US" sz="1800" dirty="0">
                <a:effectLst/>
              </a:rPr>
              <a:t>Quantum mechanics involves complicated math that enables scientists to describe quantum phenomena (aka Nature).</a:t>
            </a:r>
          </a:p>
          <a:p>
            <a:pPr>
              <a:buNone/>
            </a:pPr>
            <a:endParaRPr lang="en-US" sz="1800" dirty="0">
              <a:effectLst/>
            </a:endParaRPr>
          </a:p>
          <a:p>
            <a:pPr>
              <a:buNone/>
            </a:pPr>
            <a:r>
              <a:rPr lang="en-US" sz="1800" dirty="0">
                <a:effectLst/>
              </a:rPr>
              <a:t>And this math is effectively what the universe runs on.</a:t>
            </a:r>
          </a:p>
          <a:p>
            <a:pPr>
              <a:buNone/>
            </a:pPr>
            <a:endParaRPr lang="en-US" sz="1800" dirty="0">
              <a:effectLst/>
            </a:endParaRPr>
          </a:p>
          <a:p>
            <a:pPr>
              <a:buNone/>
            </a:pPr>
            <a:r>
              <a:rPr lang="en-US" sz="1800" dirty="0">
                <a:effectLst/>
              </a:rPr>
              <a:t>Now, we haven’t been able to run this math at scale yet—it’s too taxing for regular computers. But we’re beginning to be able to do this with quantum computers.</a:t>
            </a:r>
          </a:p>
          <a:p>
            <a:endParaRPr lang="en-US" sz="1800" dirty="0">
              <a:effectLst/>
            </a:endParaRPr>
          </a:p>
          <a:p>
            <a:r>
              <a:rPr lang="en-US" sz="1800" dirty="0">
                <a:effectLst/>
              </a:rPr>
              <a:t>And this means that we’re getting closer to addressing some of the world’s toughest problems—problems like:</a:t>
            </a:r>
          </a:p>
          <a:p>
            <a:endParaRPr lang="en-US" dirty="0"/>
          </a:p>
        </p:txBody>
      </p:sp>
      <p:sp>
        <p:nvSpPr>
          <p:cNvPr id="4" name="Slide Number Placeholder 3">
            <a:extLst>
              <a:ext uri="{FF2B5EF4-FFF2-40B4-BE49-F238E27FC236}">
                <a16:creationId xmlns:a16="http://schemas.microsoft.com/office/drawing/2014/main" id="{1AA0AC9D-96EB-BD70-7409-1BC6C46890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9A8E0-0CE9-6949-A6ED-D07855280A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1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43</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3744277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a:p>
            <a:r>
              <a:rPr lang="en-US" dirty="0"/>
              <a:t>---</a:t>
            </a:r>
          </a:p>
          <a:p>
            <a:r>
              <a:rPr lang="en-US" dirty="0"/>
              <a:t>Source: IEEE-talk-final_jay.pptx</a:t>
            </a:r>
          </a:p>
        </p:txBody>
      </p:sp>
      <p:sp>
        <p:nvSpPr>
          <p:cNvPr id="4" name="Slide Number Placeholder 3"/>
          <p:cNvSpPr>
            <a:spLocks noGrp="1"/>
          </p:cNvSpPr>
          <p:nvPr>
            <p:ph type="sldNum" sz="quarter" idx="5"/>
          </p:nvPr>
        </p:nvSpPr>
        <p:spPr/>
        <p:txBody>
          <a:bodyPr/>
          <a:lstStyle/>
          <a:p>
            <a:fld id="{3B543372-70FB-EC4E-9176-A2B613D8A9B4}" type="slidenum">
              <a:rPr lang="en-US" smtClean="0"/>
              <a:t>44</a:t>
            </a:fld>
            <a:endParaRPr lang="en-US"/>
          </a:p>
        </p:txBody>
      </p:sp>
    </p:spTree>
    <p:extLst>
      <p:ext uri="{BB962C8B-B14F-4D97-AF65-F5344CB8AC3E}">
        <p14:creationId xmlns:p14="http://schemas.microsoft.com/office/powerpoint/2010/main" val="3791889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Aptos" panose="020B0004020202020204" pitchFamily="34" charset="0"/>
              </a:rPr>
              <a:t>We introduced </a:t>
            </a:r>
            <a:r>
              <a:rPr lang="en-US" sz="1800" kern="100" dirty="0" err="1">
                <a:effectLst/>
                <a:latin typeface="Aptos" panose="020B0004020202020204" pitchFamily="34" charset="0"/>
                <a:ea typeface="Aptos" panose="020B0004020202020204" pitchFamily="34" charset="0"/>
                <a:cs typeface="Aptos" panose="020B0004020202020204" pitchFamily="34" charset="0"/>
              </a:rPr>
              <a:t>Qiskit</a:t>
            </a:r>
            <a:r>
              <a:rPr lang="en-US" sz="1800" kern="100" dirty="0">
                <a:effectLst/>
                <a:latin typeface="Aptos" panose="020B0004020202020204" pitchFamily="34" charset="0"/>
                <a:ea typeface="Aptos" panose="020B0004020202020204" pitchFamily="34" charset="0"/>
                <a:cs typeface="Aptos" panose="020B0004020202020204" pitchFamily="34" charset="0"/>
              </a:rPr>
              <a:t> to the world back in 2018.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Aptos" panose="020B0004020202020204" pitchFamily="34" charset="0"/>
              </a:rPr>
              <a:t>We designed it to be the </a:t>
            </a:r>
            <a:r>
              <a:rPr lang="en-US" sz="1800" kern="100" dirty="0" err="1">
                <a:effectLst/>
                <a:latin typeface="Aptos" panose="020B0004020202020204" pitchFamily="34" charset="0"/>
                <a:ea typeface="Aptos" panose="020B0004020202020204" pitchFamily="34" charset="0"/>
                <a:cs typeface="Aptos" panose="020B0004020202020204" pitchFamily="34" charset="0"/>
              </a:rPr>
              <a:t>linga</a:t>
            </a:r>
            <a:r>
              <a:rPr lang="en-US" sz="1800" kern="100" dirty="0">
                <a:effectLst/>
                <a:latin typeface="Aptos" panose="020B0004020202020204" pitchFamily="34" charset="0"/>
                <a:ea typeface="Aptos" panose="020B0004020202020204" pitchFamily="34" charset="0"/>
                <a:cs typeface="Aptos" panose="020B0004020202020204" pitchFamily="34" charset="0"/>
              </a:rPr>
              <a:t>-franca of quantum computing hardware.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Aptos" panose="020B0004020202020204" pitchFamily="34" charset="0"/>
              </a:rPr>
              <a:t>Write once, execute of 10+ different hardware providers.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Aptos" panose="020B0004020202020204" pitchFamily="34" charset="0"/>
              </a:rPr>
              <a:t>Preferred by nearly 70% of quantum programmers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Aptos" panose="020B0004020202020204" pitchFamily="34" charset="0"/>
              </a:rPr>
              <a:t>And more than 75% of developers are not at IBM – a true open-source project</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Source: </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Jay_QWC_2024_FINAL-2.pptx</a:t>
            </a:r>
          </a:p>
          <a:p>
            <a:pPr marL="0" marR="0">
              <a:spcBef>
                <a:spcPts val="0"/>
              </a:spcBef>
              <a:spcAft>
                <a:spcPts val="0"/>
              </a:spcAft>
            </a:pPr>
            <a:r>
              <a:rPr lang="en-US" sz="1800" kern="100" noProof="0" dirty="0">
                <a:effectLst/>
                <a:latin typeface="Aptos" panose="020B0004020202020204" pitchFamily="34" charset="0"/>
                <a:ea typeface="Aptos" panose="020B0004020202020204" pitchFamily="34" charset="0"/>
                <a:cs typeface="Times New Roman" panose="02020603050405020304" pitchFamily="18" charset="0"/>
              </a:rPr>
              <a:t>Updates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QDC24</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F598-81FC-B141-A53B-AA971888F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940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8185F-2A82-96DF-90AC-5FBF7E08B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B545C-3BF1-3565-6DF7-2CCF3BAFEBA6}"/>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73E4D65F-F27C-3A54-728A-57631EDA4DB5}"/>
              </a:ext>
            </a:extLst>
          </p:cNvPr>
          <p:cNvSpPr>
            <a:spLocks noGrp="1"/>
          </p:cNvSpPr>
          <p:nvPr>
            <p:ph type="body" idx="1"/>
          </p:nvPr>
        </p:nvSpPr>
        <p:spPr/>
        <p:txBody>
          <a:bodyPr/>
          <a:lstStyle/>
          <a:p>
            <a:endParaRPr lang="en-US" dirty="0"/>
          </a:p>
          <a:p>
            <a:r>
              <a:rPr lang="en-US" dirty="0"/>
              <a:t>---</a:t>
            </a:r>
          </a:p>
          <a:p>
            <a:r>
              <a:rPr lang="en-US" dirty="0"/>
              <a:t>Source: Performance_By_Qiskit.pptx</a:t>
            </a:r>
          </a:p>
        </p:txBody>
      </p:sp>
      <p:sp>
        <p:nvSpPr>
          <p:cNvPr id="4" name="Slide Number Placeholder 3">
            <a:extLst>
              <a:ext uri="{FF2B5EF4-FFF2-40B4-BE49-F238E27FC236}">
                <a16:creationId xmlns:a16="http://schemas.microsoft.com/office/drawing/2014/main" id="{EA00D3F3-A6C9-232F-9E31-680EE38D4963}"/>
              </a:ext>
            </a:extLst>
          </p:cNvPr>
          <p:cNvSpPr>
            <a:spLocks noGrp="1"/>
          </p:cNvSpPr>
          <p:nvPr>
            <p:ph type="sldNum" sz="quarter" idx="5"/>
          </p:nvPr>
        </p:nvSpPr>
        <p:spPr/>
        <p:txBody>
          <a:bodyPr/>
          <a:lstStyle/>
          <a:p>
            <a:fld id="{6E2E38B8-B0B4-AD41-AC6E-B781F46A9FD3}" type="slidenum">
              <a:rPr lang="en-US" smtClean="0"/>
              <a:pPr/>
              <a:t>46</a:t>
            </a:fld>
            <a:endParaRPr lang="en-US" dirty="0"/>
          </a:p>
        </p:txBody>
      </p:sp>
      <p:sp>
        <p:nvSpPr>
          <p:cNvPr id="5" name="Footer Placeholder 4">
            <a:extLst>
              <a:ext uri="{FF2B5EF4-FFF2-40B4-BE49-F238E27FC236}">
                <a16:creationId xmlns:a16="http://schemas.microsoft.com/office/drawing/2014/main" id="{3CAFF557-CDA8-9EB0-309C-F3FE1781E9F7}"/>
              </a:ext>
            </a:extLst>
          </p:cNvPr>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4138195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746B-75EF-6222-0845-2CEEEEB0C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CBC9D-51A0-9B81-9835-1D53B31789D9}"/>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FF4F999F-E1F9-E0F6-AA0E-1C3C322A9E3B}"/>
              </a:ext>
            </a:extLst>
          </p:cNvPr>
          <p:cNvSpPr>
            <a:spLocks noGrp="1"/>
          </p:cNvSpPr>
          <p:nvPr>
            <p:ph type="body" idx="1"/>
          </p:nvPr>
        </p:nvSpPr>
        <p:spPr/>
        <p:txBody>
          <a:bodyPr/>
          <a:lstStyle/>
          <a:p>
            <a:endParaRPr lang="en-US" dirty="0"/>
          </a:p>
          <a:p>
            <a:r>
              <a:rPr lang="en-US" dirty="0"/>
              <a:t>---</a:t>
            </a:r>
          </a:p>
          <a:p>
            <a:r>
              <a:rPr lang="en-US" dirty="0"/>
              <a:t>Source: Performance_By_Qiskit.pptx</a:t>
            </a:r>
          </a:p>
        </p:txBody>
      </p:sp>
      <p:sp>
        <p:nvSpPr>
          <p:cNvPr id="4" name="Slide Number Placeholder 3">
            <a:extLst>
              <a:ext uri="{FF2B5EF4-FFF2-40B4-BE49-F238E27FC236}">
                <a16:creationId xmlns:a16="http://schemas.microsoft.com/office/drawing/2014/main" id="{52B44CB3-786C-71D1-FF20-B209668C9B8B}"/>
              </a:ext>
            </a:extLst>
          </p:cNvPr>
          <p:cNvSpPr>
            <a:spLocks noGrp="1"/>
          </p:cNvSpPr>
          <p:nvPr>
            <p:ph type="sldNum" sz="quarter" idx="5"/>
          </p:nvPr>
        </p:nvSpPr>
        <p:spPr/>
        <p:txBody>
          <a:bodyPr/>
          <a:lstStyle/>
          <a:p>
            <a:fld id="{6E2E38B8-B0B4-AD41-AC6E-B781F46A9FD3}" type="slidenum">
              <a:rPr lang="en-US" smtClean="0"/>
              <a:pPr/>
              <a:t>47</a:t>
            </a:fld>
            <a:endParaRPr lang="en-US" dirty="0"/>
          </a:p>
        </p:txBody>
      </p:sp>
      <p:sp>
        <p:nvSpPr>
          <p:cNvPr id="5" name="Footer Placeholder 4">
            <a:extLst>
              <a:ext uri="{FF2B5EF4-FFF2-40B4-BE49-F238E27FC236}">
                <a16:creationId xmlns:a16="http://schemas.microsoft.com/office/drawing/2014/main" id="{600996A4-F4FB-C4A0-A479-6A0796EBFF57}"/>
              </a:ext>
            </a:extLst>
          </p:cNvPr>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223678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965E-291B-B790-87D0-133373D88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E0F6C-63D1-C856-140D-F945251E90C7}"/>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4CE5B27B-33D2-9D20-22ED-6356B836DC09}"/>
              </a:ext>
            </a:extLst>
          </p:cNvPr>
          <p:cNvSpPr>
            <a:spLocks noGrp="1"/>
          </p:cNvSpPr>
          <p:nvPr>
            <p:ph type="body" idx="1"/>
          </p:nvPr>
        </p:nvSpPr>
        <p:spPr/>
        <p:txBody>
          <a:bodyPr/>
          <a:lstStyle/>
          <a:p>
            <a:endParaRPr lang="en-US" dirty="0"/>
          </a:p>
          <a:p>
            <a:r>
              <a:rPr lang="en-US" dirty="0"/>
              <a:t>---</a:t>
            </a:r>
          </a:p>
          <a:p>
            <a:r>
              <a:rPr lang="en-US" dirty="0"/>
              <a:t>Source: Performance_By_Qiskit.pptx</a:t>
            </a:r>
          </a:p>
        </p:txBody>
      </p:sp>
      <p:sp>
        <p:nvSpPr>
          <p:cNvPr id="4" name="Slide Number Placeholder 3">
            <a:extLst>
              <a:ext uri="{FF2B5EF4-FFF2-40B4-BE49-F238E27FC236}">
                <a16:creationId xmlns:a16="http://schemas.microsoft.com/office/drawing/2014/main" id="{9A641A82-EA5D-CFF7-E9B5-AA3696F2F1F1}"/>
              </a:ext>
            </a:extLst>
          </p:cNvPr>
          <p:cNvSpPr>
            <a:spLocks noGrp="1"/>
          </p:cNvSpPr>
          <p:nvPr>
            <p:ph type="sldNum" sz="quarter" idx="5"/>
          </p:nvPr>
        </p:nvSpPr>
        <p:spPr/>
        <p:txBody>
          <a:bodyPr/>
          <a:lstStyle/>
          <a:p>
            <a:fld id="{6E2E38B8-B0B4-AD41-AC6E-B781F46A9FD3}" type="slidenum">
              <a:rPr lang="en-US" smtClean="0"/>
              <a:pPr/>
              <a:t>48</a:t>
            </a:fld>
            <a:endParaRPr lang="en-US" dirty="0"/>
          </a:p>
        </p:txBody>
      </p:sp>
      <p:sp>
        <p:nvSpPr>
          <p:cNvPr id="5" name="Footer Placeholder 4">
            <a:extLst>
              <a:ext uri="{FF2B5EF4-FFF2-40B4-BE49-F238E27FC236}">
                <a16:creationId xmlns:a16="http://schemas.microsoft.com/office/drawing/2014/main" id="{71DBFBE7-DA14-B1DB-777E-127BA7098363}"/>
              </a:ext>
            </a:extLst>
          </p:cNvPr>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1538524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77D83-E19E-8249-7889-BC0D9412C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D93BD-A7B9-4089-0E19-D01C74433267}"/>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681B70EE-235C-FC7D-7E8A-7C92D560C0A8}"/>
              </a:ext>
            </a:extLst>
          </p:cNvPr>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US" b="0" i="0" dirty="0">
                <a:solidFill>
                  <a:srgbClr val="1D1C1D"/>
                </a:solidFill>
                <a:effectLst/>
                <a:latin typeface="Slack-Lato"/>
              </a:rPr>
              <a:t>--- From QDC24 ---</a:t>
            </a:r>
          </a:p>
          <a:p>
            <a:r>
              <a:rPr lang="en-US" kern="100" dirty="0"/>
              <a:t>Before we get into the specifics, I want to return to something we introduced last </a:t>
            </a:r>
            <a:r>
              <a:rPr lang="en-US" kern="100" dirty="0">
                <a:effectLst/>
              </a:rPr>
              <a:t>year, </a:t>
            </a:r>
            <a:r>
              <a:rPr lang="en-US" kern="100" dirty="0"/>
              <a:t>which is the Qiskit Patterns framework. We see </a:t>
            </a:r>
            <a:r>
              <a:rPr lang="en-US" kern="100" dirty="0">
                <a:effectLst/>
              </a:rPr>
              <a:t>quantum algorithms </a:t>
            </a:r>
            <a:r>
              <a:rPr lang="en-US" kern="100" dirty="0"/>
              <a:t>as sharing </a:t>
            </a:r>
            <a:r>
              <a:rPr lang="en-US" kern="100" dirty="0">
                <a:effectLst/>
              </a:rPr>
              <a:t>a </a:t>
            </a:r>
            <a:r>
              <a:rPr lang="en-US" kern="100" dirty="0"/>
              <a:t>common </a:t>
            </a:r>
            <a:r>
              <a:rPr lang="en-US" b="1" kern="100" dirty="0">
                <a:effectLst/>
              </a:rPr>
              <a:t>pattern:</a:t>
            </a:r>
            <a:endParaRPr lang="en-US" dirty="0"/>
          </a:p>
          <a:p>
            <a:r>
              <a:rPr lang="en-US" kern="100" dirty="0">
                <a:effectLst/>
              </a:rPr>
              <a:t>- You start by </a:t>
            </a:r>
            <a:r>
              <a:rPr lang="en-US" b="1" kern="100" dirty="0">
                <a:effectLst/>
              </a:rPr>
              <a:t>mapping</a:t>
            </a:r>
            <a:r>
              <a:rPr lang="en-US" kern="100" dirty="0">
                <a:effectLst/>
              </a:rPr>
              <a:t> the problem to </a:t>
            </a:r>
            <a:r>
              <a:rPr lang="en-US" kern="100" dirty="0"/>
              <a:t>a </a:t>
            </a:r>
            <a:r>
              <a:rPr lang="en-US" kern="100" dirty="0">
                <a:effectLst/>
              </a:rPr>
              <a:t>quantum </a:t>
            </a:r>
            <a:r>
              <a:rPr lang="en-US" kern="100" dirty="0"/>
              <a:t>description</a:t>
            </a:r>
            <a:endParaRPr lang="en-US" dirty="0"/>
          </a:p>
          <a:p>
            <a:r>
              <a:rPr lang="en-US" kern="100" dirty="0">
                <a:effectLst/>
              </a:rPr>
              <a:t>- </a:t>
            </a:r>
            <a:r>
              <a:rPr lang="en-US" b="1" kern="100" dirty="0">
                <a:effectLst/>
              </a:rPr>
              <a:t>optimize</a:t>
            </a:r>
            <a:r>
              <a:rPr lang="en-US" kern="100" dirty="0">
                <a:effectLst/>
              </a:rPr>
              <a:t> </a:t>
            </a:r>
            <a:r>
              <a:rPr lang="en-US" kern="100" dirty="0"/>
              <a:t>for </a:t>
            </a:r>
            <a:r>
              <a:rPr lang="en-US" kern="100" dirty="0">
                <a:effectLst/>
              </a:rPr>
              <a:t>the hardware </a:t>
            </a:r>
            <a:endParaRPr lang="en-US" dirty="0"/>
          </a:p>
          <a:p>
            <a:pPr>
              <a:spcBef>
                <a:spcPts val="0"/>
              </a:spcBef>
              <a:spcAft>
                <a:spcPts val="0"/>
              </a:spcAft>
            </a:pPr>
            <a:r>
              <a:rPr lang="en-US" kern="100" dirty="0">
                <a:effectLst/>
              </a:rPr>
              <a:t>-</a:t>
            </a:r>
            <a:r>
              <a:rPr lang="en-US" b="1" kern="100" dirty="0">
                <a:effectLst/>
              </a:rPr>
              <a:t>execute</a:t>
            </a:r>
            <a:r>
              <a:rPr lang="en-US" kern="100" dirty="0">
                <a:effectLst/>
              </a:rPr>
              <a:t> (using </a:t>
            </a:r>
            <a:r>
              <a:rPr lang="en-US" kern="100" dirty="0" err="1">
                <a:effectLst/>
              </a:rPr>
              <a:t>Qiskit</a:t>
            </a:r>
            <a:r>
              <a:rPr lang="en-US" kern="100" dirty="0">
                <a:effectLst/>
              </a:rPr>
              <a:t> Runtime)</a:t>
            </a:r>
            <a:endParaRPr lang="en-US" dirty="0"/>
          </a:p>
          <a:p>
            <a:r>
              <a:rPr lang="en-US" kern="100" dirty="0"/>
              <a:t>-and </a:t>
            </a:r>
            <a:r>
              <a:rPr lang="en-US" kern="100" dirty="0">
                <a:effectLst/>
              </a:rPr>
              <a:t>finally </a:t>
            </a:r>
            <a:r>
              <a:rPr lang="en-US" b="1" kern="100" dirty="0">
                <a:effectLst/>
              </a:rPr>
              <a:t>post-process</a:t>
            </a:r>
            <a:r>
              <a:rPr lang="en-US" kern="100" dirty="0"/>
              <a:t> the results</a:t>
            </a:r>
            <a:br>
              <a:rPr lang="en-US" kern="100" dirty="0"/>
            </a:br>
            <a:r>
              <a:rPr lang="en-US" kern="100" dirty="0"/>
              <a:t> </a:t>
            </a:r>
            <a:endParaRPr lang="en-US" dirty="0"/>
          </a:p>
          <a:p>
            <a:r>
              <a:rPr lang="en-US" kern="100" dirty="0"/>
              <a:t>Now, all of this </a:t>
            </a:r>
            <a:r>
              <a:rPr lang="en-US" kern="100" dirty="0">
                <a:effectLst/>
              </a:rPr>
              <a:t>is meant to serve as a </a:t>
            </a:r>
            <a:r>
              <a:rPr lang="en-US" kern="100" dirty="0"/>
              <a:t>starting point </a:t>
            </a:r>
            <a:r>
              <a:rPr lang="en-US" kern="100" dirty="0">
                <a:effectLst/>
              </a:rPr>
              <a:t>for thinking about how build quantum workflows.</a:t>
            </a:r>
            <a:endParaRPr lang="en-US" kern="100" dirty="0"/>
          </a:p>
          <a:p>
            <a:r>
              <a:rPr lang="en-US" kern="100" dirty="0">
                <a:effectLst/>
              </a:rPr>
              <a:t>It </a:t>
            </a:r>
            <a:r>
              <a:rPr lang="en-US" kern="100" dirty="0"/>
              <a:t>gives you context and intuition for what </a:t>
            </a:r>
            <a:r>
              <a:rPr lang="en-US" kern="100" dirty="0">
                <a:effectLst/>
              </a:rPr>
              <a:t>capabilities can fit into </a:t>
            </a:r>
            <a:r>
              <a:rPr lang="en-US" kern="100" dirty="0"/>
              <a:t>the various stages of the workflows you build.</a:t>
            </a:r>
            <a:endParaRPr lang="en-US" dirty="0"/>
          </a:p>
          <a:p>
            <a:endParaRPr lang="en-US" b="1" kern="100" dirty="0">
              <a:latin typeface="Aptos"/>
            </a:endParaRPr>
          </a:p>
        </p:txBody>
      </p:sp>
      <p:sp>
        <p:nvSpPr>
          <p:cNvPr id="4" name="Slide Number Placeholder 3">
            <a:extLst>
              <a:ext uri="{FF2B5EF4-FFF2-40B4-BE49-F238E27FC236}">
                <a16:creationId xmlns:a16="http://schemas.microsoft.com/office/drawing/2014/main" id="{B2D9D571-85D5-A93A-7F63-2DF5A543DB3F}"/>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49</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ndParaRPr>
          </a:p>
        </p:txBody>
      </p:sp>
      <p:sp>
        <p:nvSpPr>
          <p:cNvPr id="5" name="Footer Placeholder 4">
            <a:extLst>
              <a:ext uri="{FF2B5EF4-FFF2-40B4-BE49-F238E27FC236}">
                <a16:creationId xmlns:a16="http://schemas.microsoft.com/office/drawing/2014/main" id="{3574E26F-7917-DB75-0086-9BF67F5F7858}"/>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Footer</a:t>
            </a:r>
          </a:p>
        </p:txBody>
      </p:sp>
    </p:spTree>
    <p:extLst>
      <p:ext uri="{BB962C8B-B14F-4D97-AF65-F5344CB8AC3E}">
        <p14:creationId xmlns:p14="http://schemas.microsoft.com/office/powerpoint/2010/main" val="816676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EB2D3-A742-7A2D-3496-3F5A953C5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9BE5D-A70D-8D87-E2DF-C4F3075CE87B}"/>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6DAD76DC-BE6C-A468-7701-216E818AB04B}"/>
              </a:ext>
            </a:extLst>
          </p:cNvPr>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b="0" i="0" dirty="0">
                <a:solidFill>
                  <a:srgbClr val="1D1C1D"/>
                </a:solidFill>
                <a:effectLst/>
                <a:latin typeface="Slack-Lato"/>
              </a:rPr>
              <a:t>--- From QDC24 ---</a:t>
            </a:r>
          </a:p>
          <a:p>
            <a:pPr defTabSz="914400">
              <a:defRPr/>
            </a:pPr>
            <a:r>
              <a:rPr lang="en-US" dirty="0">
                <a:latin typeface="IBM Plex Sans Light"/>
              </a:rPr>
              <a:t>The </a:t>
            </a:r>
            <a:r>
              <a:rPr lang="en-US" dirty="0">
                <a:effectLst/>
                <a:latin typeface="IBM Plex Sans Light"/>
              </a:rPr>
              <a:t>Qiskit SDK sets the foundation for building </a:t>
            </a:r>
            <a:r>
              <a:rPr lang="en-US" dirty="0">
                <a:latin typeface="IBM Plex Sans Light"/>
              </a:rPr>
              <a:t>and running quantum algorithms</a:t>
            </a:r>
            <a:r>
              <a:rPr lang="en-US" dirty="0">
                <a:effectLst/>
                <a:latin typeface="IBM Plex Sans Light"/>
              </a:rPr>
              <a:t>. It </a:t>
            </a:r>
            <a:r>
              <a:rPr lang="en-US" dirty="0">
                <a:latin typeface="IBM Plex Sans Light"/>
              </a:rPr>
              <a:t>provides </a:t>
            </a:r>
            <a:r>
              <a:rPr lang="en-US" dirty="0">
                <a:effectLst/>
                <a:latin typeface="IBM Plex Sans Light"/>
              </a:rPr>
              <a:t>the </a:t>
            </a:r>
            <a:r>
              <a:rPr lang="en-US" dirty="0">
                <a:latin typeface="IBM Plex Sans Light"/>
              </a:rPr>
              <a:t>core </a:t>
            </a:r>
            <a:r>
              <a:rPr lang="en-US" dirty="0">
                <a:effectLst/>
                <a:latin typeface="IBM Plex Sans Light"/>
              </a:rPr>
              <a:t>tools </a:t>
            </a:r>
            <a:r>
              <a:rPr lang="en-US" dirty="0">
                <a:latin typeface="IBM Plex Sans Light"/>
              </a:rPr>
              <a:t>we use, including some you’ve just </a:t>
            </a:r>
            <a:r>
              <a:rPr lang="en-US" dirty="0">
                <a:effectLst/>
                <a:latin typeface="IBM Plex Sans Light"/>
              </a:rPr>
              <a:t>heard about </a:t>
            </a:r>
            <a:r>
              <a:rPr lang="en-US" dirty="0">
                <a:latin typeface="IBM Plex Sans Light"/>
              </a:rPr>
              <a:t>such as for </a:t>
            </a:r>
            <a:r>
              <a:rPr lang="en-US" dirty="0" err="1">
                <a:latin typeface="IBM Plex Sans Light"/>
              </a:rPr>
              <a:t>transpilation</a:t>
            </a:r>
            <a:r>
              <a:rPr lang="en-US" dirty="0">
                <a:latin typeface="IBM Plex Sans Light"/>
              </a:rPr>
              <a:t> and primitives.</a:t>
            </a:r>
          </a:p>
          <a:p>
            <a:pPr defTabSz="914400">
              <a:defRPr/>
            </a:pPr>
            <a:r>
              <a:rPr lang="en-US" dirty="0">
                <a:latin typeface="IBM Plex Sans Light"/>
              </a:rPr>
              <a:t>But to continue enabling algorithm design and discovery at scale, we need to add more capabilities on top of this foundation. In other words, we </a:t>
            </a:r>
            <a:r>
              <a:rPr lang="en-US" dirty="0">
                <a:effectLst/>
                <a:latin typeface="IBM Plex Sans Light"/>
              </a:rPr>
              <a:t>are </a:t>
            </a:r>
            <a:r>
              <a:rPr lang="en-US" dirty="0">
                <a:latin typeface="IBM Plex Sans Light"/>
              </a:rPr>
              <a:t>taking </a:t>
            </a:r>
            <a:r>
              <a:rPr lang="en-US" dirty="0">
                <a:effectLst/>
                <a:latin typeface="IBM Plex Sans Light"/>
              </a:rPr>
              <a:t>the </a:t>
            </a:r>
            <a:r>
              <a:rPr lang="en-US" dirty="0">
                <a:latin typeface="IBM Plex Sans Light"/>
              </a:rPr>
              <a:t>utility-scale research we’ve been seeing and packaging it up into software </a:t>
            </a:r>
            <a:r>
              <a:rPr lang="en-US" dirty="0">
                <a:effectLst/>
                <a:latin typeface="IBM Plex Sans Light"/>
              </a:rPr>
              <a:t>tools </a:t>
            </a:r>
            <a:r>
              <a:rPr lang="en-US" dirty="0">
                <a:latin typeface="IBM Plex Sans Light"/>
              </a:rPr>
              <a:t>that are easy </a:t>
            </a:r>
            <a:r>
              <a:rPr lang="en-US" dirty="0">
                <a:effectLst/>
                <a:latin typeface="IBM Plex Sans Light"/>
              </a:rPr>
              <a:t>for </a:t>
            </a:r>
            <a:r>
              <a:rPr lang="en-US" dirty="0">
                <a:latin typeface="IBM Plex Sans Light"/>
              </a:rPr>
              <a:t>you to use. This means you don’t have to build from scratch </a:t>
            </a:r>
            <a:r>
              <a:rPr lang="en-US" dirty="0">
                <a:effectLst/>
                <a:latin typeface="IBM Plex Sans Light"/>
              </a:rPr>
              <a:t>and </a:t>
            </a:r>
            <a:r>
              <a:rPr lang="en-US" dirty="0">
                <a:latin typeface="IBM Plex Sans Light"/>
              </a:rPr>
              <a:t>can instead use these advanced capabilities out of the box in your own work</a:t>
            </a:r>
            <a:r>
              <a:rPr lang="en-US" dirty="0">
                <a:effectLst/>
                <a:latin typeface="IBM Plex Sans Light"/>
              </a:rPr>
              <a:t>.</a:t>
            </a:r>
            <a:endParaRPr lang="en-US" dirty="0">
              <a:latin typeface="IBM Plex Sans Light"/>
            </a:endParaRPr>
          </a:p>
          <a:p>
            <a:pPr>
              <a:lnSpc>
                <a:spcPct val="100000"/>
              </a:lnSpc>
            </a:pPr>
            <a:endParaRPr lang="en-US" dirty="0">
              <a:latin typeface="Aptos"/>
            </a:endParaRPr>
          </a:p>
        </p:txBody>
      </p:sp>
      <p:sp>
        <p:nvSpPr>
          <p:cNvPr id="4" name="Slide Number Placeholder 3">
            <a:extLst>
              <a:ext uri="{FF2B5EF4-FFF2-40B4-BE49-F238E27FC236}">
                <a16:creationId xmlns:a16="http://schemas.microsoft.com/office/drawing/2014/main" id="{1E420C8A-14F5-26E5-71F3-EF01A64CE37B}"/>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50</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ndParaRPr>
          </a:p>
        </p:txBody>
      </p:sp>
      <p:sp>
        <p:nvSpPr>
          <p:cNvPr id="5" name="Footer Placeholder 4">
            <a:extLst>
              <a:ext uri="{FF2B5EF4-FFF2-40B4-BE49-F238E27FC236}">
                <a16:creationId xmlns:a16="http://schemas.microsoft.com/office/drawing/2014/main" id="{7D957020-D19A-8A03-BB5B-1E00C0DB781F}"/>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Footer</a:t>
            </a:r>
          </a:p>
        </p:txBody>
      </p:sp>
    </p:spTree>
    <p:extLst>
      <p:ext uri="{BB962C8B-B14F-4D97-AF65-F5344CB8AC3E}">
        <p14:creationId xmlns:p14="http://schemas.microsoft.com/office/powerpoint/2010/main" val="107468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8C892-9F7B-DBC7-E71F-A0F3C8C42D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913F6-0A47-1C97-FDFE-7CF3C0A3F010}"/>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7225675D-BAC6-CDAD-47DC-84AA18FDDCFE}"/>
              </a:ext>
            </a:extLst>
          </p:cNvPr>
          <p:cNvSpPr>
            <a:spLocks noGrp="1"/>
          </p:cNvSpPr>
          <p:nvPr>
            <p:ph type="body" idx="1"/>
          </p:nvPr>
        </p:nvSpPr>
        <p:spPr/>
        <p:txBody>
          <a:bodyPr/>
          <a:lstStyle/>
          <a:p>
            <a:r>
              <a:rPr lang="en-US" dirty="0">
                <a:latin typeface="IBM Plex Sans Light"/>
              </a:rPr>
              <a:t>This is why we launched </a:t>
            </a:r>
            <a:r>
              <a:rPr lang="en-US" dirty="0" err="1">
                <a:effectLst/>
                <a:latin typeface="IBM Plex Sans Light"/>
              </a:rPr>
              <a:t>Qiskit</a:t>
            </a:r>
            <a:r>
              <a:rPr lang="en-US" dirty="0">
                <a:effectLst/>
                <a:latin typeface="IBM Plex Sans Light"/>
              </a:rPr>
              <a:t> addons.</a:t>
            </a:r>
            <a:br>
              <a:rPr lang="en-US" dirty="0"/>
            </a:br>
            <a:r>
              <a:rPr kumimoji="0" lang="en-US" b="0" u="none" strike="noStrike" cap="none" spc="0" normalizeH="0" baseline="0" noProof="0" dirty="0" err="1">
                <a:ln>
                  <a:noFill/>
                </a:ln>
                <a:effectLst/>
                <a:uLnTx/>
                <a:uFillTx/>
                <a:latin typeface="IBM Plex Sans Light"/>
              </a:rPr>
              <a:t>Qiskit</a:t>
            </a:r>
            <a:r>
              <a:rPr kumimoji="0" lang="en-US" b="0" u="none" strike="noStrike" cap="none" spc="0" normalizeH="0" baseline="0" noProof="0" dirty="0">
                <a:ln>
                  <a:noFill/>
                </a:ln>
                <a:effectLst/>
                <a:uLnTx/>
                <a:uFillTx/>
                <a:latin typeface="IBM Plex Sans Light"/>
              </a:rPr>
              <a:t> addons are a collection of research capabilities developed as </a:t>
            </a:r>
            <a:r>
              <a:rPr kumimoji="0" lang="en-US" u="none" strike="noStrike" cap="none" spc="0" normalizeH="0" baseline="0" noProof="0" dirty="0">
                <a:ln>
                  <a:noFill/>
                </a:ln>
                <a:effectLst/>
                <a:uLnTx/>
                <a:uFillTx/>
                <a:latin typeface="IBM Plex Sans Light"/>
              </a:rPr>
              <a:t>modular </a:t>
            </a:r>
            <a:r>
              <a:rPr lang="en-US" dirty="0">
                <a:latin typeface="IBM Plex Sans Light"/>
              </a:rPr>
              <a:t>power </a:t>
            </a:r>
            <a:r>
              <a:rPr kumimoji="0" lang="en-US" u="none" strike="noStrike" cap="none" spc="0" normalizeH="0" baseline="0" noProof="0" dirty="0">
                <a:ln>
                  <a:noFill/>
                </a:ln>
                <a:effectLst/>
                <a:uLnTx/>
                <a:uFillTx/>
                <a:latin typeface="IBM Plex Sans Light"/>
              </a:rPr>
              <a:t>tools </a:t>
            </a:r>
            <a:r>
              <a:rPr kumimoji="0" lang="en-US" b="0" u="none" strike="noStrike" cap="none" spc="0" normalizeH="0" baseline="0" noProof="0" dirty="0">
                <a:ln>
                  <a:noFill/>
                </a:ln>
                <a:effectLst/>
                <a:uLnTx/>
                <a:uFillTx/>
                <a:latin typeface="IBM Plex Sans Light"/>
              </a:rPr>
              <a:t>that can plug into a workflow to </a:t>
            </a:r>
            <a:r>
              <a:rPr kumimoji="0" lang="en-US" u="none" strike="noStrike" cap="none" spc="0" normalizeH="0" baseline="0" noProof="0" dirty="0">
                <a:ln>
                  <a:noFill/>
                </a:ln>
                <a:effectLst/>
                <a:uLnTx/>
                <a:uFillTx/>
                <a:latin typeface="IBM Plex Sans Light"/>
              </a:rPr>
              <a:t>design </a:t>
            </a:r>
            <a:r>
              <a:rPr lang="en-US" dirty="0">
                <a:latin typeface="IBM Plex Sans Light"/>
              </a:rPr>
              <a:t>new algorithms at the </a:t>
            </a:r>
            <a:r>
              <a:rPr kumimoji="0" lang="en-US" u="none" strike="noStrike" cap="none" spc="0" normalizeH="0" baseline="0" noProof="0" dirty="0">
                <a:ln>
                  <a:noFill/>
                </a:ln>
                <a:effectLst/>
                <a:uLnTx/>
                <a:uFillTx/>
                <a:latin typeface="IBM Plex Sans Light"/>
              </a:rPr>
              <a:t>utility scale.</a:t>
            </a:r>
            <a:br>
              <a:rPr lang="en-US" dirty="0"/>
            </a:br>
            <a:r>
              <a:rPr kumimoji="0" lang="en-US" u="none" strike="noStrike" cap="none" spc="0" normalizeH="0" baseline="0" noProof="0" dirty="0">
                <a:ln>
                  <a:noFill/>
                </a:ln>
                <a:effectLst/>
                <a:uLnTx/>
                <a:uFillTx/>
                <a:latin typeface="IBM Plex Sans Light"/>
              </a:rPr>
              <a:t>Earlier this year, we introduced three addons:</a:t>
            </a:r>
            <a:br>
              <a:rPr lang="en-US" dirty="0"/>
            </a:br>
            <a:r>
              <a:rPr lang="en-US" dirty="0">
                <a:latin typeface="IBM Plex Sans Light"/>
              </a:rPr>
              <a:t>Multi-product formulas</a:t>
            </a:r>
            <a:br>
              <a:rPr lang="en-US" dirty="0"/>
            </a:br>
            <a:r>
              <a:rPr lang="en-US" dirty="0">
                <a:latin typeface="IBM Plex Sans Light"/>
              </a:rPr>
              <a:t>Operator backpropagation</a:t>
            </a:r>
            <a:br>
              <a:rPr lang="en-US" dirty="0"/>
            </a:br>
            <a:r>
              <a:rPr lang="en-US" dirty="0">
                <a:latin typeface="IBM Plex Sans Light"/>
              </a:rPr>
              <a:t>And sample-based quantum diagonalization.</a:t>
            </a:r>
            <a:br>
              <a:rPr lang="en-US" dirty="0"/>
            </a:br>
            <a:r>
              <a:rPr lang="en-US" dirty="0">
                <a:latin typeface="IBM Plex Sans Light"/>
              </a:rPr>
              <a:t>And now, we’re releasing a fourth addon, called </a:t>
            </a:r>
            <a:r>
              <a:rPr lang="en-US" b="1" dirty="0">
                <a:latin typeface="IBM Plex Sans Light"/>
              </a:rPr>
              <a:t>approximate quantum compilation, or AQC-Tensor.</a:t>
            </a:r>
            <a:br>
              <a:rPr lang="en-US" b="1" dirty="0"/>
            </a:br>
            <a:r>
              <a:rPr lang="en-US" b="1" dirty="0">
                <a:latin typeface="IBM Plex Sans Light"/>
              </a:rPr>
              <a:t>This is a tool that uses tensor networks to map your problem directly to lower depth circuits</a:t>
            </a:r>
            <a:br>
              <a:rPr lang="en-US" b="1" dirty="0"/>
            </a:br>
            <a:r>
              <a:rPr lang="en-US" b="1" dirty="0">
                <a:latin typeface="IBM Plex Sans Light"/>
              </a:rPr>
              <a:t>We’ve designed these addons to be modular so that you can integrate them into your code without having to totally restructure your pipeline. These are power tools that make it easier to leverage advanced research capabilities out of the box without having to start from scratch. This means you can roll out new research faster.</a:t>
            </a:r>
          </a:p>
          <a:p>
            <a:endParaRPr lang="en-US" dirty="0"/>
          </a:p>
          <a:p>
            <a:pPr marL="171450" indent="-171450">
              <a:buFont typeface="Arial" panose="020B0604020202020204" pitchFamily="34" charset="0"/>
              <a:buChar char="•"/>
            </a:pPr>
            <a:r>
              <a:rPr kumimoji="0" lang="en-US" sz="1200" b="0" u="none" strike="noStrike" kern="0" cap="none" spc="0" normalizeH="0" baseline="0" noProof="0" dirty="0">
                <a:ln>
                  <a:noFill/>
                </a:ln>
                <a:solidFill>
                  <a:srgbClr val="000000"/>
                </a:solidFill>
                <a:effectLst/>
                <a:uLnTx/>
                <a:uFillTx/>
                <a:latin typeface="IBM Plex Sans Light"/>
                <a:ea typeface="+mn-ea"/>
                <a:cs typeface="+mn-cs"/>
              </a:rPr>
              <a:t>A collection of research capabilities developed as </a:t>
            </a:r>
            <a:r>
              <a:rPr kumimoji="0" lang="en-US" sz="1200" u="none" strike="noStrike" kern="0" cap="none" spc="0" normalizeH="0" baseline="0" noProof="0" dirty="0">
                <a:ln>
                  <a:noFill/>
                </a:ln>
                <a:effectLst/>
                <a:uLnTx/>
                <a:uFillTx/>
                <a:latin typeface="IBM Plex Sans Light" panose="020B0403050203000203" pitchFamily="34" charset="0"/>
                <a:ea typeface="+mn-ea"/>
                <a:cs typeface="+mn-cs"/>
              </a:rPr>
              <a:t>modular tools </a:t>
            </a:r>
            <a:r>
              <a:rPr kumimoji="0" lang="en-US" sz="1200" b="0" u="none" strike="noStrike" kern="0" cap="none" spc="0" normalizeH="0" baseline="0" noProof="0" dirty="0">
                <a:ln>
                  <a:noFill/>
                </a:ln>
                <a:solidFill>
                  <a:srgbClr val="000000"/>
                </a:solidFill>
                <a:effectLst/>
                <a:uLnTx/>
                <a:uFillTx/>
                <a:latin typeface="IBM Plex Sans Light"/>
                <a:ea typeface="+mn-ea"/>
                <a:cs typeface="+mn-cs"/>
              </a:rPr>
              <a:t>that can plug into a workflow to </a:t>
            </a:r>
            <a:r>
              <a:rPr kumimoji="0" lang="en-US" sz="1200" u="none" strike="noStrike" kern="0" cap="none" spc="0" normalizeH="0" baseline="0" noProof="0" dirty="0">
                <a:ln>
                  <a:noFill/>
                </a:ln>
                <a:effectLst/>
                <a:uLnTx/>
                <a:uFillTx/>
                <a:latin typeface="IBM Plex Sans Light" panose="020B0403050203000203" pitchFamily="34" charset="0"/>
                <a:ea typeface="+mn-ea"/>
                <a:cs typeface="+mn-cs"/>
              </a:rPr>
              <a:t>scale or design </a:t>
            </a:r>
            <a:r>
              <a:rPr lang="en-US" sz="1200" kern="0" dirty="0">
                <a:latin typeface="IBM Plex Sans Light" panose="020B0403050203000203" pitchFamily="34" charset="0"/>
              </a:rPr>
              <a:t>new algorithms </a:t>
            </a:r>
            <a:r>
              <a:rPr lang="en-US" sz="1200" kern="0" dirty="0">
                <a:solidFill>
                  <a:srgbClr val="000000"/>
                </a:solidFill>
                <a:latin typeface="IBM Plex Sans Light" panose="020B0403050203000203" pitchFamily="34" charset="0"/>
              </a:rPr>
              <a:t>at the </a:t>
            </a:r>
            <a:r>
              <a:rPr kumimoji="0" lang="en-US" sz="120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utility scale.</a:t>
            </a:r>
          </a:p>
          <a:p>
            <a:pPr marL="285750" indent="-285750">
              <a:buFont typeface="Arial" panose="020B0604020202020204" pitchFamily="34" charset="0"/>
              <a:buChar char="•"/>
            </a:pPr>
            <a:endParaRPr kumimoji="0" lang="en-US" sz="120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endParaRPr>
          </a:p>
          <a:p>
            <a:pPr marL="285750" indent="-285750">
              <a:buFont typeface="Arial" panose="020B0604020202020204" pitchFamily="34" charset="0"/>
              <a:buChar char="•"/>
            </a:pPr>
            <a:r>
              <a:rPr kumimoji="0" lang="en-US" sz="1200"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Comparison to Qiskit Functions</a:t>
            </a:r>
          </a:p>
          <a:p>
            <a:pPr marL="751440" lvl="1"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Both:</a:t>
            </a:r>
          </a:p>
          <a:p>
            <a:pPr marL="1212388" lvl="2"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Abstraction of a common set of steps needed for certain quantum workflows</a:t>
            </a:r>
          </a:p>
          <a:p>
            <a:pPr marL="751440" lvl="1"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Addons: </a:t>
            </a:r>
          </a:p>
          <a:p>
            <a:pPr marL="1212388" lvl="2"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Free and open source</a:t>
            </a:r>
          </a:p>
          <a:p>
            <a:pPr marL="1212388" lvl="2"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Operate on a smaller scale within a single step of Qiskit Patterns</a:t>
            </a:r>
          </a:p>
          <a:p>
            <a:pPr marL="751440" lvl="1"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Functions: </a:t>
            </a:r>
          </a:p>
          <a:p>
            <a:pPr marL="1212388" lvl="2"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Restricted to use by paying clients</a:t>
            </a:r>
          </a:p>
          <a:p>
            <a:pPr marL="1212388" lvl="2" indent="-285750">
              <a:buFont typeface="Arial" panose="020B0604020202020204" pitchFamily="34" charset="0"/>
              <a:buChar char="•"/>
            </a:pPr>
            <a:r>
              <a:rPr kumimoji="0" lang="en-US" u="none" strike="noStrike" kern="0" cap="none" spc="0" normalizeH="0" baseline="0" noProof="0" dirty="0">
                <a:ln>
                  <a:noFill/>
                </a:ln>
                <a:solidFill>
                  <a:srgbClr val="000000"/>
                </a:solidFill>
                <a:effectLst/>
                <a:uLnTx/>
                <a:uFillTx/>
                <a:latin typeface="IBM Plex Sans Light" panose="020B0403050203000203" pitchFamily="34" charset="0"/>
                <a:ea typeface="+mn-ea"/>
                <a:cs typeface="+mn-cs"/>
              </a:rPr>
              <a:t>Operate on a wholistic scale to deliver meaningful outputs across most or all the Qiskit Patterns steps</a:t>
            </a:r>
            <a:endParaRPr lang="en-US" dirty="0">
              <a:effectLst/>
            </a:endParaRPr>
          </a:p>
        </p:txBody>
      </p:sp>
      <p:sp>
        <p:nvSpPr>
          <p:cNvPr id="4" name="Slide Number Placeholder 3">
            <a:extLst>
              <a:ext uri="{FF2B5EF4-FFF2-40B4-BE49-F238E27FC236}">
                <a16:creationId xmlns:a16="http://schemas.microsoft.com/office/drawing/2014/main" id="{254BE875-6AC4-5F54-8A04-BEDE505F7F18}"/>
              </a:ext>
            </a:extLst>
          </p:cNvPr>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51</a:t>
            </a:fld>
            <a:endPar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ndParaRPr>
          </a:p>
        </p:txBody>
      </p:sp>
      <p:sp>
        <p:nvSpPr>
          <p:cNvPr id="5" name="Footer Placeholder 4">
            <a:extLst>
              <a:ext uri="{FF2B5EF4-FFF2-40B4-BE49-F238E27FC236}">
                <a16:creationId xmlns:a16="http://schemas.microsoft.com/office/drawing/2014/main" id="{C68420F9-6F36-3649-0E70-FBCCA2FA8ECD}"/>
              </a:ext>
            </a:extLst>
          </p:cNvPr>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Footer</a:t>
            </a:r>
          </a:p>
        </p:txBody>
      </p:sp>
    </p:spTree>
    <p:extLst>
      <p:ext uri="{BB962C8B-B14F-4D97-AF65-F5344CB8AC3E}">
        <p14:creationId xmlns:p14="http://schemas.microsoft.com/office/powerpoint/2010/main" val="3714728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t>Application software — powered by </a:t>
            </a:r>
            <a:r>
              <a:rPr lang="en-US" dirty="0" err="1"/>
              <a:t>Qiskit</a:t>
            </a:r>
            <a:r>
              <a:rPr lang="en-US" dirty="0"/>
              <a:t> add-ons and </a:t>
            </a:r>
            <a:r>
              <a:rPr lang="en-US" dirty="0" err="1"/>
              <a:t>Qiskit</a:t>
            </a:r>
            <a:r>
              <a:rPr lang="en-US" dirty="0"/>
              <a:t> Functions — is the layer that will enable us to progress from Research for Quantum…</a:t>
            </a:r>
          </a:p>
          <a:p>
            <a:endParaRPr lang="en-US" dirty="0"/>
          </a:p>
          <a:p>
            <a:r>
              <a:rPr lang="en-US" dirty="0"/>
              <a:t>To Research </a:t>
            </a:r>
            <a:r>
              <a:rPr lang="en-US" b="1" dirty="0"/>
              <a:t>with </a:t>
            </a:r>
            <a:r>
              <a:rPr lang="en-US" b="0" dirty="0"/>
              <a:t>Quantum</a:t>
            </a:r>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E8EA1-4A56-E64B-8CEB-340594895C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6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We’re all familiar with how classical computers work, but let’s take a look at two pieces. </a:t>
            </a:r>
          </a:p>
          <a:p>
            <a:pPr marL="228600" indent="-228600">
              <a:buAutoNum type="arabicPeriod"/>
            </a:pPr>
            <a:r>
              <a:rPr lang="en-US" dirty="0"/>
              <a:t>The bit is the basic unit of information. The value of each bit can be represented in one of two states, zero (0) or one (1). </a:t>
            </a:r>
          </a:p>
          <a:p>
            <a:pPr marL="228600" indent="-228600">
              <a:buAutoNum type="arabicPeriod"/>
            </a:pPr>
            <a:r>
              <a:rPr lang="en-US" dirty="0"/>
              <a:t>Manipulating these bits of information and applying logic is done using logical circuits. These circuits use a set of universal gates which can be combined to create complex circuits to compute. The can be applied to single and multiple bits. </a:t>
            </a:r>
            <a:br>
              <a:rPr lang="en-US" dirty="0"/>
            </a:br>
            <a:br>
              <a:rPr lang="en-US" dirty="0"/>
            </a:br>
            <a:r>
              <a:rPr lang="en-US" dirty="0"/>
              <a:t>All applications which we use today are build </a:t>
            </a:r>
            <a:r>
              <a:rPr lang="en-US"/>
              <a:t>using classical bits </a:t>
            </a:r>
            <a:r>
              <a:rPr lang="en-US" dirty="0"/>
              <a:t>and circuits. </a:t>
            </a:r>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3127357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53</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96608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457200" marR="0" lvl="0" indent="-457200" algn="l" defTabSz="2438522" rtl="0" eaLnBrk="1" fontAlgn="auto" latinLnBrk="0" hangingPunct="1">
              <a:lnSpc>
                <a:spcPct val="100000"/>
              </a:lnSpc>
              <a:spcBef>
                <a:spcPts val="160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learn how to work with utility-scale systems, Network members get access to the most comprehensive educational platform, with courses, tutorials, tools, and other resources for exploring utility-grade algorithms and applications.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457200" algn="l" defTabSz="2438522" rtl="0" eaLnBrk="1" fontAlgn="auto" latinLnBrk="0" hangingPunct="1">
              <a:lnSpc>
                <a:spcPct val="100000"/>
              </a:lnSpc>
              <a:spcBef>
                <a:spcPts val="160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modules and labs on IBM Quantum Learning will not only enable researchers to advance their utility-scale explorations, but they will also help you train your students to prepare for the quantum workforce.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457200" algn="l" defTabSz="2438522" rtl="0" eaLnBrk="1" fontAlgn="auto" latinLnBrk="0" hangingPunct="1">
              <a:lnSpc>
                <a:spcPct val="100000"/>
              </a:lnSpc>
              <a:spcBef>
                <a:spcPts val="160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renowned quantum computing experts including John Watrous teaching the latest and most advanced quantum education materials, IBM Quantum Learning will equip your graduates to become the quantum professionals and leading researchers of tomorrow.</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457200" algn="l" defTabSz="2438522" rtl="0" eaLnBrk="1" fontAlgn="auto" latinLnBrk="0" hangingPunct="1">
              <a:lnSpc>
                <a:spcPct val="100000"/>
              </a:lnSpc>
              <a:spcBef>
                <a:spcPts val="160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we have plans to expand our university enablement with new undergraduate modules on quantum computing that can be plugged into physics surveys (coming this fall) and a new Teach the Teacher series planned for 2025+.</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2438522" rtl="0" eaLnBrk="1" fontAlgn="auto" latinLnBrk="0" hangingPunct="1">
              <a:lnSpc>
                <a:spcPct val="100000"/>
              </a:lnSpc>
              <a:spcBef>
                <a:spcPts val="1600"/>
              </a:spcBef>
              <a:spcAft>
                <a:spcPts val="0"/>
              </a:spcAft>
              <a:buClrTx/>
              <a:buSzTx/>
              <a:buFont typeface="Arial" panose="020B0604020202020204" pitchFamily="34" charset="0"/>
              <a:buNone/>
              <a:tabLst/>
              <a:defRP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For those asking what tutorials/courses support utility-scale work: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a:solidFill>
                  <a:srgbClr val="A02B93"/>
                </a:solidFill>
                <a:effectLst/>
                <a:latin typeface="Aptos" panose="020B0004020202020204" pitchFamily="34" charset="0"/>
                <a:ea typeface="Aptos" panose="020B0004020202020204" pitchFamily="34" charset="0"/>
                <a:cs typeface="Times New Roman" panose="02020603050405020304" pitchFamily="18" charset="0"/>
              </a:rPr>
              <a:t>From courses like Quantum Computing in Practice, to tutorials like scaling computational workflows, QAOA optimization with Max Cut example, utility-scale error mitigation, and ones that help scale like </a:t>
            </a:r>
            <a:r>
              <a:rPr lang="en-US" sz="1800" dirty="0" err="1">
                <a:solidFill>
                  <a:srgbClr val="A02B93"/>
                </a:solidFill>
                <a:effectLst/>
                <a:latin typeface="Aptos" panose="020B0004020202020204" pitchFamily="34" charset="0"/>
                <a:ea typeface="Aptos" panose="020B0004020202020204" pitchFamily="34" charset="0"/>
                <a:cs typeface="Times New Roman" panose="02020603050405020304" pitchFamily="18" charset="0"/>
              </a:rPr>
              <a:t>Krylov</a:t>
            </a:r>
            <a:r>
              <a:rPr lang="en-US" sz="1800" dirty="0">
                <a:solidFill>
                  <a:srgbClr val="A02B93"/>
                </a:solidFill>
                <a:effectLst/>
                <a:latin typeface="Aptos" panose="020B0004020202020204" pitchFamily="34" charset="0"/>
                <a:ea typeface="Aptos" panose="020B0004020202020204" pitchFamily="34" charset="0"/>
                <a:cs typeface="Times New Roman" panose="02020603050405020304" pitchFamily="18" charset="0"/>
              </a:rPr>
              <a:t> expansion and </a:t>
            </a:r>
            <a:r>
              <a:rPr lang="en-US" sz="1800" dirty="0" err="1">
                <a:solidFill>
                  <a:srgbClr val="A02B93"/>
                </a:solidFill>
                <a:effectLst/>
                <a:latin typeface="Aptos" panose="020B0004020202020204" pitchFamily="34" charset="0"/>
                <a:ea typeface="Aptos" panose="020B0004020202020204" pitchFamily="34" charset="0"/>
                <a:cs typeface="Times New Roman" panose="02020603050405020304" pitchFamily="18" charset="0"/>
              </a:rPr>
              <a:t>Nishimori</a:t>
            </a:r>
            <a:r>
              <a:rPr lang="en-US" sz="1800" dirty="0">
                <a:solidFill>
                  <a:srgbClr val="A02B93"/>
                </a:solidFill>
                <a:effectLst/>
                <a:latin typeface="Aptos" panose="020B0004020202020204" pitchFamily="34" charset="0"/>
                <a:ea typeface="Aptos" panose="020B0004020202020204" pitchFamily="34" charset="0"/>
                <a:cs typeface="Times New Roman" panose="02020603050405020304" pitchFamily="18" charset="0"/>
              </a:rPr>
              <a:t> phase transition, we’ve got the most advanced quantum educational materials to help you work at the utility scale.</a:t>
            </a:r>
            <a:r>
              <a:rPr lang="en-US" sz="1200" dirty="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55</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3091280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t>https://learning.quantum.ibm.com/</a:t>
            </a:r>
          </a:p>
          <a:p>
            <a:endParaRPr lang="en-US" dirty="0"/>
          </a:p>
          <a:p>
            <a:pPr marL="285750" indent="-285750">
              <a:buFont typeface="Arial" panose="020B0604020202020204" pitchFamily="34" charset="0"/>
              <a:buChar char="•"/>
            </a:pPr>
            <a:r>
              <a:rPr lang="en-US" dirty="0"/>
              <a:t>One-stop shop to take the Quantum curious through their education journey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Structured learning paths, individual courses, and tutorials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Exclusive content for IBM Quantum Network members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Progress tracking and even badges</a:t>
            </a:r>
          </a:p>
        </p:txBody>
      </p:sp>
      <p:sp>
        <p:nvSpPr>
          <p:cNvPr id="4" name="Slide Number Placeholder 3"/>
          <p:cNvSpPr>
            <a:spLocks noGrp="1"/>
          </p:cNvSpPr>
          <p:nvPr>
            <p:ph type="sldNum" sz="quarter" idx="5"/>
          </p:nvPr>
        </p:nvSpPr>
        <p:spPr/>
        <p:txBody>
          <a:bodyPr/>
          <a:lstStyle/>
          <a:p>
            <a:fld id="{6E2E38B8-B0B4-AD41-AC6E-B781F46A9FD3}" type="slidenum">
              <a:rPr lang="en-US" smtClean="0"/>
              <a:pPr/>
              <a:t>56</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2909651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trike="sngStrike" dirty="0"/>
              <a:t>Of the 5,000 participants in this year’s Quantum Challenge, over 300 were from Quantum Innovation Centers.</a:t>
            </a:r>
          </a:p>
          <a:p>
            <a:pPr marL="171450" indent="-171450">
              <a:buFont typeface="Arial" panose="020B0604020202020204" pitchFamily="34" charset="0"/>
              <a:buChar char="•"/>
            </a:pPr>
            <a:r>
              <a:rPr lang="en-US" dirty="0"/>
              <a:t>Of the over 6,000 participants in this year’s </a:t>
            </a:r>
            <a:r>
              <a:rPr lang="en-US" dirty="0" err="1"/>
              <a:t>Qiskit</a:t>
            </a:r>
            <a:r>
              <a:rPr lang="en-US" dirty="0"/>
              <a:t> Global Summer School, almost 1,000 were from Quantum Innovation Centers.</a:t>
            </a:r>
          </a:p>
        </p:txBody>
      </p:sp>
      <p:sp>
        <p:nvSpPr>
          <p:cNvPr id="4" name="Slide Number Placeholder 3"/>
          <p:cNvSpPr>
            <a:spLocks noGrp="1"/>
          </p:cNvSpPr>
          <p:nvPr>
            <p:ph type="sldNum" sz="quarter" idx="5"/>
          </p:nvPr>
        </p:nvSpPr>
        <p:spPr/>
        <p:txBody>
          <a:bodyPr/>
          <a:lstStyle/>
          <a:p>
            <a:fld id="{6E2E38B8-B0B4-AD41-AC6E-B781F46A9FD3}" type="slidenum">
              <a:rPr lang="en-US" smtClean="0"/>
              <a:pPr/>
              <a:t>57</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846890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algn="l"/>
            <a:r>
              <a:rPr lang="en-US" b="0" i="0" dirty="0">
                <a:solidFill>
                  <a:srgbClr val="F0F6FC"/>
                </a:solidFill>
                <a:effectLst/>
                <a:latin typeface="-apple-system"/>
              </a:rPr>
              <a:t>The Qiskit Global Summer School is a two-week intensive summer program designed to empower the quantum researchers and developers of tomorrow with the know-how to explore the world of quantum computing, as well as refresh and sharpen the industry professional’s skills. Using hands on examples, the syllabi will guide students through areas of near-term practical importance.</a:t>
            </a:r>
          </a:p>
        </p:txBody>
      </p:sp>
      <p:sp>
        <p:nvSpPr>
          <p:cNvPr id="4" name="Slide Number Placeholder 3"/>
          <p:cNvSpPr>
            <a:spLocks noGrp="1"/>
          </p:cNvSpPr>
          <p:nvPr>
            <p:ph type="sldNum" sz="quarter" idx="5"/>
          </p:nvPr>
        </p:nvSpPr>
        <p:spPr/>
        <p:txBody>
          <a:bodyPr/>
          <a:lstStyle/>
          <a:p>
            <a:fld id="{6E2E38B8-B0B4-AD41-AC6E-B781F46A9FD3}" type="slidenum">
              <a:rPr lang="en-US" smtClean="0"/>
              <a:pPr/>
              <a:t>58</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3393009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fontAlgn="base"/>
            <a:r>
              <a:rPr lang="en-US" dirty="0">
                <a:effectLst/>
                <a:latin typeface="inherit"/>
              </a:rPr>
              <a:t>Qiskit Fall Fest is a collection of quantum computing events that invites students, researchers and industry professionals around the world to participate in a wide array of quantum-themed activities, ranging from quantum challenges, to hackathons, and more. For each Qiskit Fall Fest, we partner with a select group of university students and other volunteer hosts to help them plan and run the global roster of Fall Fest events.</a:t>
            </a:r>
          </a:p>
          <a:p>
            <a:pPr fontAlgn="base"/>
            <a:endParaRPr lang="en-US" dirty="0">
              <a:effectLst/>
              <a:latin typeface="inherit"/>
            </a:endParaRPr>
          </a:p>
          <a:p>
            <a:pPr fontAlgn="base"/>
            <a:r>
              <a:rPr lang="en-US" dirty="0">
                <a:effectLst/>
                <a:latin typeface="inherit"/>
              </a:rPr>
              <a:t>Image usage rights: This is from 2023 Fall Fest and users signed waiver. https://ibm.box.com/s/vuec0dtq0td4k5vzb4litk6zr1m0q9we</a:t>
            </a:r>
          </a:p>
        </p:txBody>
      </p:sp>
      <p:sp>
        <p:nvSpPr>
          <p:cNvPr id="4" name="Slide Number Placeholder 3"/>
          <p:cNvSpPr>
            <a:spLocks noGrp="1"/>
          </p:cNvSpPr>
          <p:nvPr>
            <p:ph type="sldNum" sz="quarter" idx="5"/>
          </p:nvPr>
        </p:nvSpPr>
        <p:spPr/>
        <p:txBody>
          <a:bodyPr/>
          <a:lstStyle/>
          <a:p>
            <a:fld id="{6E2E38B8-B0B4-AD41-AC6E-B781F46A9FD3}" type="slidenum">
              <a:rPr lang="en-US" smtClean="0"/>
              <a:pPr/>
              <a:t>59</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2186152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algn="l" fontAlgn="base"/>
            <a:r>
              <a:rPr lang="en-US" b="0" i="0" dirty="0">
                <a:solidFill>
                  <a:srgbClr val="161616"/>
                </a:solidFill>
                <a:effectLst/>
                <a:latin typeface="IBM Plex Sans" panose="020B0503050203000203" pitchFamily="34" charset="0"/>
              </a:rPr>
              <a:t>Internships with IBM Quantum prepare students with the skills, networks, and career paths needed to launch their careers in the field of quantum. In previous years, the IBM Quantum inte</a:t>
            </a:r>
            <a:r>
              <a:rPr lang="en-US" sz="1600" b="0" i="0" u="none" kern="1200" dirty="0">
                <a:solidFill>
                  <a:schemeClr val="bg1"/>
                </a:solidFill>
                <a:latin typeface="IBM Plex Sans Light" panose="020B0503050203000203" pitchFamily="34" charset="0"/>
                <a:ea typeface="+mn-ea"/>
                <a:cs typeface="+mn-cs"/>
              </a:rPr>
              <a:t>rnship program has included the Qiskit Global Summer School, poster sessions, and a fireside chat with IBM Fellow and Vice President of IBM Quantum, Jay Gambetta, </a:t>
            </a:r>
            <a:r>
              <a:rPr lang="en-US" dirty="0"/>
              <a:t>hosted and organized by IBM Quantum interns.</a:t>
            </a:r>
            <a:br>
              <a:rPr lang="en-US" dirty="0"/>
            </a:br>
            <a:endParaRPr lang="en-US" dirty="0"/>
          </a:p>
          <a:p>
            <a:pPr algn="l" fontAlgn="base"/>
            <a:r>
              <a:rPr lang="en-US" u="sng" dirty="0"/>
              <a:t>Image Source</a:t>
            </a:r>
          </a:p>
          <a:p>
            <a:pPr algn="l" fontAlgn="base"/>
            <a:r>
              <a:rPr lang="en-US" dirty="0"/>
              <a:t>https://www.ibm.com/quantum/blog/2024-quantum-internships</a:t>
            </a:r>
          </a:p>
        </p:txBody>
      </p:sp>
      <p:sp>
        <p:nvSpPr>
          <p:cNvPr id="4" name="Slide Number Placeholder 3"/>
          <p:cNvSpPr>
            <a:spLocks noGrp="1"/>
          </p:cNvSpPr>
          <p:nvPr>
            <p:ph type="sldNum" sz="quarter" idx="5"/>
          </p:nvPr>
        </p:nvSpPr>
        <p:spPr/>
        <p:txBody>
          <a:bodyPr/>
          <a:lstStyle/>
          <a:p>
            <a:fld id="{6E2E38B8-B0B4-AD41-AC6E-B781F46A9FD3}" type="slidenum">
              <a:rPr lang="en-US" smtClean="0"/>
              <a:pPr/>
              <a:t>60</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933789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1,278 certified </a:t>
            </a:r>
            <a:r>
              <a:rPr lang="en-US" dirty="0" err="1"/>
              <a:t>Qiskit</a:t>
            </a:r>
            <a:r>
              <a:rPr lang="en-US" dirty="0"/>
              <a:t> developers from 69 countries</a:t>
            </a:r>
          </a:p>
          <a:p>
            <a:pPr marL="171450" indent="-171450">
              <a:buFont typeface="Arial" panose="020B0604020202020204" pitchFamily="34" charset="0"/>
              <a:buChar char="•"/>
            </a:pPr>
            <a:r>
              <a:rPr lang="en-US" dirty="0"/>
              <a:t>2,747 attempted exams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are working on a </a:t>
            </a:r>
            <a:r>
              <a:rPr lang="en-US" dirty="0" err="1"/>
              <a:t>Qiskit</a:t>
            </a:r>
            <a:r>
              <a:rPr lang="en-US" dirty="0"/>
              <a:t> 1.0 certification aimed at quantum computational scientist.</a:t>
            </a:r>
          </a:p>
        </p:txBody>
      </p:sp>
      <p:sp>
        <p:nvSpPr>
          <p:cNvPr id="4" name="Slide Number Placeholder 3"/>
          <p:cNvSpPr>
            <a:spLocks noGrp="1"/>
          </p:cNvSpPr>
          <p:nvPr>
            <p:ph type="sldNum" sz="quarter" idx="5"/>
          </p:nvPr>
        </p:nvSpPr>
        <p:spPr/>
        <p:txBody>
          <a:bodyPr/>
          <a:lstStyle/>
          <a:p>
            <a:fld id="{6E2E38B8-B0B4-AD41-AC6E-B781F46A9FD3}" type="slidenum">
              <a:rPr lang="en-US" smtClean="0"/>
              <a:pPr/>
              <a:t>61</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105890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t>https://www.ibm.com/quantum/community#advocates</a:t>
            </a:r>
          </a:p>
          <a:p>
            <a:endParaRPr lang="en-US" dirty="0"/>
          </a:p>
          <a:p>
            <a:r>
              <a:rPr lang="en-US" b="0" i="0" dirty="0">
                <a:solidFill>
                  <a:srgbClr val="525252"/>
                </a:solidFill>
                <a:effectLst/>
                <a:latin typeface="IBM Plex Sans" panose="020B0503050203000203" pitchFamily="34" charset="0"/>
              </a:rPr>
              <a:t>The Qiskit advocate program is a global program that provides support to the individuals who actively contribute to the Qiskit community. Become an advocate to network with enthusiasts and experts, gain access to Qiskit core members and projects, and attend global events created for the quantum computing community.</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62</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65803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63</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881574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Let’s discuss a bit about the limitations of current computational systems. Since the invention of the modern computer the fundamental unit of information we have been working with is the bit. Which we know if represented by a state of 1 or 0. The reason for continued use of the bit is because we learned early that it was easier to scale. But as technology advanced, we realized that these devices had their limitations. Particularly when used to solve complex problems that were difficult to solve with just 1s and 0s.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511169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2526C-3CAF-9542-AAA6-7F8FD5AAA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5A73B-2856-C73A-B93C-E5C72A6FEBB3}"/>
              </a:ext>
            </a:extLst>
          </p:cNvPr>
          <p:cNvSpPr>
            <a:spLocks noGrp="1" noRot="1" noChangeAspect="1"/>
          </p:cNvSpPr>
          <p:nvPr>
            <p:ph type="sldImg"/>
          </p:nvPr>
        </p:nvSpPr>
        <p:spPr>
          <a:xfrm>
            <a:off x="206375" y="228600"/>
            <a:ext cx="6419850" cy="3611563"/>
          </a:xfrm>
        </p:spPr>
      </p:sp>
      <p:sp>
        <p:nvSpPr>
          <p:cNvPr id="3" name="Notes Placeholder 2">
            <a:extLst>
              <a:ext uri="{FF2B5EF4-FFF2-40B4-BE49-F238E27FC236}">
                <a16:creationId xmlns:a16="http://schemas.microsoft.com/office/drawing/2014/main" id="{98B0C186-5393-88DB-7A03-229C6757C9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5957EF-09FF-035E-D789-8EE23CDE66BA}"/>
              </a:ext>
            </a:extLst>
          </p:cNvPr>
          <p:cNvSpPr>
            <a:spLocks noGrp="1"/>
          </p:cNvSpPr>
          <p:nvPr>
            <p:ph type="sldNum" sz="quarter" idx="5"/>
          </p:nvPr>
        </p:nvSpPr>
        <p:spPr/>
        <p:txBody>
          <a:bodyPr/>
          <a:lstStyle/>
          <a:p>
            <a:fld id="{6E2E38B8-B0B4-AD41-AC6E-B781F46A9FD3}" type="slidenum">
              <a:rPr lang="en-US" smtClean="0"/>
              <a:pPr/>
              <a:t>64</a:t>
            </a:fld>
            <a:endParaRPr lang="en-US"/>
          </a:p>
        </p:txBody>
      </p:sp>
      <p:sp>
        <p:nvSpPr>
          <p:cNvPr id="5" name="Footer Placeholder 4">
            <a:extLst>
              <a:ext uri="{FF2B5EF4-FFF2-40B4-BE49-F238E27FC236}">
                <a16:creationId xmlns:a16="http://schemas.microsoft.com/office/drawing/2014/main" id="{2F5E0ED6-F6F3-C7B9-F277-4856D700BCCE}"/>
              </a:ext>
            </a:extLst>
          </p:cNvPr>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3963314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Let’s discuss a bit about the limitations of current computational systems. Since the invention of the modern computer the fundamental unit of information we have been working with is the bit. Which we know if represented by a state of 1 or 0. The reason for continued use of the bit is because we learned early that it was easier to scale. But as technology advanced, we realized that these devices had their limitations. Particularly when used to solve complex problems that were difficult to solve with just 1s and 0s.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156881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b="0" i="0" dirty="0">
                <a:solidFill>
                  <a:srgbClr val="D1D2D3"/>
                </a:solidFill>
                <a:effectLst/>
                <a:latin typeface="Slack-Lato"/>
              </a:rPr>
              <a:t>“Sufficient Circuit Depth and Complexity” clarification and context: Clifford circuits are those made of CNOT, Hadamard, and S gates. These can produce high entanglement but can also be simulated classically in polynomial time, and they are not universal. You need to add a T gate and how many of those you have increase the difficulty in classically simulating the circuits. This is why entanglement alone is not sufficient for a speed up but rather how that entanglement is used as steered in a quantum circuit</a:t>
            </a:r>
            <a:endParaRPr lang="en-US" sz="1600" dirty="0">
              <a:latin typeface="IBM Plex Sans" panose="020B0503050203000203" pitchFamily="34" charset="0"/>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8</a:t>
            </a:fld>
            <a:endParaRPr lang="en-US" dirty="0"/>
          </a:p>
        </p:txBody>
      </p:sp>
      <p:sp>
        <p:nvSpPr>
          <p:cNvPr id="5" name="Footer Placeholder 4"/>
          <p:cNvSpPr>
            <a:spLocks noGrp="1"/>
          </p:cNvSpPr>
          <p:nvPr>
            <p:ph type="ftr" sz="quarter" idx="4"/>
          </p:nvPr>
        </p:nvSpPr>
        <p:spPr/>
        <p:txBody>
          <a:bodyPr/>
          <a:lstStyle/>
          <a:p>
            <a:r>
              <a:rPr lang="en-US"/>
              <a:t>Footer</a:t>
            </a:r>
            <a:endParaRPr lang="en-US" dirty="0"/>
          </a:p>
        </p:txBody>
      </p:sp>
    </p:spTree>
    <p:extLst>
      <p:ext uri="{BB962C8B-B14F-4D97-AF65-F5344CB8AC3E}">
        <p14:creationId xmlns:p14="http://schemas.microsoft.com/office/powerpoint/2010/main" val="177352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We’ve seen earlier that the fundamental unit of information on classical systems is the bit. Which we know represents a state of either 0 or 1. </a:t>
            </a:r>
          </a:p>
          <a:p>
            <a:r>
              <a:rPr lang="en-US" dirty="0"/>
              <a:t>In quantum systems we have a different unit of information, known as a quantum bit or qubit. </a:t>
            </a:r>
          </a:p>
          <a:p>
            <a:r>
              <a:rPr lang="en-US" dirty="0"/>
              <a:t>The qubit, as you can see on the left can be represented as a sphere, where the top of the sphere (north pole) represents the 0 (ground) state, and the bottom of the sphere (south pole) represents the 1 (excited) state. If the qubit is in either of these two states, it can represent the same information as a bit, 0 or 1. </a:t>
            </a:r>
          </a:p>
          <a:p>
            <a:r>
              <a:rPr lang="en-US" dirty="0"/>
              <a:t>However, quantum systems have three fundamental properties, they are: </a:t>
            </a:r>
          </a:p>
          <a:p>
            <a:pPr marL="171450" indent="-171450">
              <a:buFontTx/>
              <a:buChar char="-"/>
            </a:pPr>
            <a:r>
              <a:rPr lang="en-US" dirty="0"/>
              <a:t>Superposition: This is when the qubit is in a complex linear combination of both states 0 and 1. Graphically this would be any point on the surface of the sphere. So if the qubit were to be in an equal superposition state of 0 and 1, then we would be at the equator of the sphere, halfway between 0 and 1. If you look at the quantum circuit on the right, you will see 4 qubits. The red quantum gates represent operations that change the state of each qubit, which would allow you to place a qubit in varying states.</a:t>
            </a:r>
          </a:p>
          <a:p>
            <a:pPr marL="171450" indent="-171450">
              <a:buFontTx/>
              <a:buChar char="-"/>
            </a:pPr>
            <a:r>
              <a:rPr lang="en-US" dirty="0"/>
              <a:t>Entanglement: When connecting two qubits together in such as way that a qubit is directly and immediately correlated with the equivalent characteristic of the other qubit. If you look at the quantum circuit on the right, you will see 4 qubits. The blue quantum gates illustrate entangling two qubits together. </a:t>
            </a:r>
          </a:p>
          <a:p>
            <a:pPr marL="171450" indent="-171450">
              <a:buFontTx/>
              <a:buChar char="-"/>
            </a:pPr>
            <a:r>
              <a:rPr lang="en-US" dirty="0"/>
              <a:t>Interference: This property allows us to use the two previous properties in a way that would interfere with each qubits amplitude in a way that could either be constructively or destructively. Many quantum algorithms use this interference principle such as Grover’s search algorithm.</a:t>
            </a:r>
          </a:p>
          <a:p>
            <a:pPr marL="171450" indent="-171450">
              <a:buFontTx/>
              <a:buChar char="-"/>
            </a:pPr>
            <a:endParaRPr lang="en-US" dirty="0"/>
          </a:p>
          <a:p>
            <a:pPr marL="171450" indent="-171450">
              <a:buFontTx/>
              <a:buChar char="-"/>
            </a:pPr>
            <a:r>
              <a:rPr lang="en-US" dirty="0"/>
              <a:t>(</a:t>
            </a:r>
            <a:r>
              <a:rPr lang="en-US" b="1" dirty="0"/>
              <a:t>NOTE</a:t>
            </a:r>
            <a:r>
              <a:rPr lang="en-US" dirty="0"/>
              <a:t>: Superposition and Interference are classical mechanics, only entanglement is a quantum mechanical property. Hence describing these as “Quantum Computational Properties”, rather than “Quantum Mechanical Properties” to avoid any confusion of terms.)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9</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329679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We’ve seen earlier that the fundamental unit of information on classical systems is the bit. Which we know represents a state of either 0 or 1. </a:t>
            </a:r>
          </a:p>
          <a:p>
            <a:r>
              <a:rPr lang="en-US" dirty="0"/>
              <a:t>In quantum systems we have a different unit of information, known as a quantum bit or qubit. </a:t>
            </a:r>
          </a:p>
          <a:p>
            <a:r>
              <a:rPr lang="en-US" dirty="0"/>
              <a:t>The qubit, as you can see on the left can be represented as a sphere, where the top of the sphere (north pole) represents the 0 (ground) state, and the bottom of the sphere (south pole) represents the 1 (excited) state. If the qubit is in either of these two states, it can represent the same information as a bit, 0 or 1. </a:t>
            </a:r>
          </a:p>
          <a:p>
            <a:r>
              <a:rPr lang="en-US" dirty="0"/>
              <a:t>However, quantum systems have three fundamental properties, they are: </a:t>
            </a:r>
          </a:p>
          <a:p>
            <a:pPr marL="171450" indent="-171450">
              <a:buFontTx/>
              <a:buChar char="-"/>
            </a:pPr>
            <a:r>
              <a:rPr lang="en-US" dirty="0"/>
              <a:t>Superposition: This is when the qubit is in a complex linear combination of both states 0 and 1. Graphically this would be any point on the surface of the sphere. So if the qubit were to be in an equal superposition state of 0 and 1, then we would be at the equator of the sphere, halfway between 0 and 1. If you look at the quantum circuit on the right, you will see 4 qubits. The red quantum gates represent operations that change the state of each qubit, which would allow you to place a qubit in varying states.</a:t>
            </a:r>
          </a:p>
          <a:p>
            <a:pPr marL="171450" indent="-171450">
              <a:buFontTx/>
              <a:buChar char="-"/>
            </a:pPr>
            <a:r>
              <a:rPr lang="en-US" dirty="0"/>
              <a:t>Entanglement: When connecting two qubits together in such as way that a qubit is directly and immediately correlated with the equivalent characteristic of the other qubit. If you look at the quantum circuit on the right, you will see 4 qubits. The blue quantum gates illustrate entangling two qubits together. </a:t>
            </a:r>
          </a:p>
          <a:p>
            <a:pPr marL="171450" indent="-171450">
              <a:buFontTx/>
              <a:buChar char="-"/>
            </a:pPr>
            <a:r>
              <a:rPr lang="en-US" dirty="0"/>
              <a:t>Interference: This property allows us to use the two previous properties in a way that would interfere with each qubits amplitude in a way that could either be constructively or destructively. Many quantum algorithms use this interference principle such as Grover’s search algorithm.</a:t>
            </a:r>
          </a:p>
          <a:p>
            <a:pPr marL="171450" indent="-171450">
              <a:buFontTx/>
              <a:buChar char="-"/>
            </a:pPr>
            <a:endParaRPr lang="en-US" dirty="0"/>
          </a:p>
          <a:p>
            <a:pPr marL="171450" indent="-171450">
              <a:buFontTx/>
              <a:buChar char="-"/>
            </a:pPr>
            <a:r>
              <a:rPr lang="en-US" dirty="0"/>
              <a:t>(</a:t>
            </a:r>
            <a:r>
              <a:rPr lang="en-US" b="1" dirty="0"/>
              <a:t>NOTE</a:t>
            </a:r>
            <a:r>
              <a:rPr lang="en-US" dirty="0"/>
              <a:t>: Superposition and Interference are classical mechanics, only entanglement is a quantum mechanical property. Hence describing these as “Quantum Computational Properties”, rather than “Quantum Mechanical Properties” to avoid any confusion of terms.)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2019 / © 2019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3083209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lain, IBM Quant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BD8F8E0-B756-63AB-9628-C670A6B060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01759" y="12015044"/>
            <a:ext cx="4143346" cy="1591894"/>
          </a:xfrm>
          <a:prstGeom prst="rect">
            <a:avLst/>
          </a:prstGeom>
        </p:spPr>
      </p:pic>
    </p:spTree>
    <p:extLst>
      <p:ext uri="{BB962C8B-B14F-4D97-AF65-F5344CB8AC3E}">
        <p14:creationId xmlns:p14="http://schemas.microsoft.com/office/powerpoint/2010/main" val="2224878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0" cy="9717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1471603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 divider (foot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45936" y="536452"/>
            <a:ext cx="17169230" cy="2054355"/>
          </a:xfrm>
        </p:spPr>
        <p:txBody>
          <a:bodyPr/>
          <a:lstStyle>
            <a:lvl1pPr>
              <a:lnSpc>
                <a:spcPct val="90000"/>
              </a:lnSpc>
              <a:defRPr/>
            </a:lvl1pPr>
          </a:lstStyle>
          <a:p>
            <a:r>
              <a:rPr lang="en-US" dirty="0"/>
              <a:t>Click to edit Master title style (3 sizes for title text available) - with footer</a:t>
            </a:r>
          </a:p>
        </p:txBody>
      </p:sp>
      <p:sp>
        <p:nvSpPr>
          <p:cNvPr id="3" name="Footer Placeholder"/>
          <p:cNvSpPr>
            <a:spLocks noGrp="1"/>
          </p:cNvSpPr>
          <p:nvPr>
            <p:ph type="ftr" sz="quarter" idx="10"/>
          </p:nvPr>
        </p:nvSpPr>
        <p:spPr/>
        <p:txBody>
          <a:bodyPr/>
          <a:lstStyle/>
          <a:p>
            <a:r>
              <a:rPr lang="en-US"/>
              <a:t>IBM Quantum / © 2024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a:extLst>
              <a:ext uri="{FF2B5EF4-FFF2-40B4-BE49-F238E27FC236}">
                <a16:creationId xmlns:a16="http://schemas.microsoft.com/office/drawing/2014/main" id="{50AF778C-C865-FE4B-B4D9-4D45652EBE8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20146559" y="0"/>
            <a:ext cx="4292143" cy="1633728"/>
          </a:xfrm>
          <a:prstGeom prst="rect">
            <a:avLst/>
          </a:prstGeom>
        </p:spPr>
      </p:pic>
    </p:spTree>
    <p:extLst>
      <p:ext uri="{BB962C8B-B14F-4D97-AF65-F5344CB8AC3E}">
        <p14:creationId xmlns:p14="http://schemas.microsoft.com/office/powerpoint/2010/main" val="37227121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 1 colum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60904" y="536448"/>
            <a:ext cx="17169230" cy="2145792"/>
          </a:xfrm>
        </p:spPr>
        <p:txBody>
          <a:bodyPr/>
          <a:lstStyle>
            <a:lvl1pPr>
              <a:defRPr/>
            </a:lvl1pPr>
          </a:lstStyle>
          <a:p>
            <a:r>
              <a:rPr lang="en-US" dirty="0"/>
              <a:t>Title + 1 column</a:t>
            </a:r>
          </a:p>
        </p:txBody>
      </p:sp>
      <p:sp>
        <p:nvSpPr>
          <p:cNvPr id="6" name="Text Placeholder"/>
          <p:cNvSpPr>
            <a:spLocks noGrp="1"/>
          </p:cNvSpPr>
          <p:nvPr>
            <p:ph type="body" sz="quarter" idx="12"/>
          </p:nvPr>
        </p:nvSpPr>
        <p:spPr>
          <a:xfrm>
            <a:off x="585294" y="3316224"/>
            <a:ext cx="23217073" cy="8672576"/>
          </a:xfrm>
        </p:spPr>
        <p:txBody>
          <a:bodyPr/>
          <a:lstStyle>
            <a:lvl5pPr marL="2440828" indent="-762010">
              <a:defRPr lang="en-US" sz="3733"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pt-BR"/>
              <a:t>IBM Quantum © 2024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7" name="Picture 6">
            <a:extLst>
              <a:ext uri="{FF2B5EF4-FFF2-40B4-BE49-F238E27FC236}">
                <a16:creationId xmlns:a16="http://schemas.microsoft.com/office/drawing/2014/main" id="{FAC4EC2A-3331-2F49-83D7-3DCDA8B9B9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48810" y="-8587"/>
            <a:ext cx="4281304" cy="1644688"/>
          </a:xfrm>
          <a:prstGeom prst="rect">
            <a:avLst/>
          </a:prstGeom>
        </p:spPr>
      </p:pic>
    </p:spTree>
    <p:extLst>
      <p:ext uri="{BB962C8B-B14F-4D97-AF65-F5344CB8AC3E}">
        <p14:creationId xmlns:p14="http://schemas.microsoft.com/office/powerpoint/2010/main" val="4223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 content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60905" y="536448"/>
            <a:ext cx="11047390" cy="11452352"/>
          </a:xfrm>
        </p:spPr>
        <p:txBody>
          <a:bodyPr/>
          <a:lstStyle/>
          <a:p>
            <a:r>
              <a:rPr lang="en-US" dirty="0"/>
              <a:t>Title + content right</a:t>
            </a:r>
          </a:p>
        </p:txBody>
      </p:sp>
      <p:sp>
        <p:nvSpPr>
          <p:cNvPr id="6" name="Text Placeholder"/>
          <p:cNvSpPr>
            <a:spLocks noGrp="1"/>
          </p:cNvSpPr>
          <p:nvPr>
            <p:ph type="body" sz="quarter" idx="12"/>
          </p:nvPr>
        </p:nvSpPr>
        <p:spPr>
          <a:xfrm>
            <a:off x="12778880" y="536448"/>
            <a:ext cx="10998616" cy="11452352"/>
          </a:xfrm>
        </p:spPr>
        <p:txBody>
          <a:bodyPr/>
          <a:lstStyle>
            <a:lvl5pPr marL="2440828" indent="-762010">
              <a:defRPr lang="en-US" sz="3733"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pt-BR"/>
              <a:t>IBM Quantum © 2024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0137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2" y="9299448"/>
            <a:ext cx="11050588"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0" y="9296400"/>
            <a:ext cx="11049000" cy="3543300"/>
          </a:xfrm>
        </p:spPr>
        <p:txBody>
          <a:bodyPr anchor="b"/>
          <a:lstStyle>
            <a:lvl1pPr>
              <a:lnSpc>
                <a:spcPct val="90000"/>
              </a:lnSpc>
              <a:spcBef>
                <a:spcPts val="0"/>
              </a:spcBef>
              <a:defRPr sz="25800" b="0" i="0">
                <a:solidFill>
                  <a:schemeClr val="accent1"/>
                </a:solidFill>
                <a:latin typeface="IBM Plex Sans ExtL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2" y="576072"/>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3447478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426481"/>
            <a:ext cx="4949825" cy="1906588"/>
          </a:xfrm>
        </p:spPr>
        <p:txBody>
          <a:bodyPr/>
          <a:lstStyle>
            <a:lvl1pPr>
              <a:lnSpc>
                <a:spcPct val="90000"/>
              </a:lnSpc>
              <a:defRPr sz="13000">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429654"/>
            <a:ext cx="4949825" cy="1903413"/>
          </a:xfrm>
        </p:spPr>
        <p:txBody>
          <a:bodyPr/>
          <a:lstStyle>
            <a:lvl1pPr>
              <a:lnSpc>
                <a:spcPct val="90000"/>
              </a:lnSpc>
              <a:defRPr sz="13000">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3000">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4"/>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1083368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5" cy="5335588"/>
          </a:xfrm>
        </p:spPr>
        <p:txBody>
          <a:bodyPr/>
          <a:lstStyle>
            <a:lvl1pPr>
              <a:lnSpc>
                <a:spcPct val="100000"/>
              </a:lnSpc>
              <a:defRPr sz="8600">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0" cy="5335587"/>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p:spPr>
        <p:txBody>
          <a:bodyPr/>
          <a:lstStyle>
            <a:lvl1pPr>
              <a:lnSpc>
                <a:spcPct val="100000"/>
              </a:lnSpc>
              <a:defRPr sz="86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3774764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7"/>
          </a:xfrm>
        </p:spPr>
        <p:txBody>
          <a:bodyPr/>
          <a:lstStyle>
            <a:lvl1pPr>
              <a:lnSpc>
                <a:spcPct val="90000"/>
              </a:lnSpc>
              <a:defRPr sz="13000">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p:spPr>
        <p:txBody>
          <a:bodyPr/>
          <a:lstStyle>
            <a:lvl1pPr>
              <a:lnSpc>
                <a:spcPct val="90000"/>
              </a:lnSpc>
              <a:defRPr sz="13000">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p:spPr>
        <p:txBody>
          <a:bodyPr/>
          <a:lstStyle>
            <a:lvl1pPr>
              <a:lnSpc>
                <a:spcPct val="90000"/>
              </a:lnSpc>
              <a:defRPr sz="13000">
                <a:solidFill>
                  <a:schemeClr val="accent1"/>
                </a:solidFill>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3656111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2"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3261313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3152310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599707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576072"/>
            <a:ext cx="4949825" cy="2097087"/>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1" y="3429000"/>
            <a:ext cx="4942120"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1" y="3429000"/>
            <a:ext cx="4952999"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p:spPr>
        <p:txBody>
          <a:bodyPr anchor="ctr"/>
          <a:lstStyle>
            <a:lvl1pPr algn="ctr">
              <a:defRPr sz="16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p:spPr>
        <p:txBody>
          <a:bodyPr anchor="ctr"/>
          <a:lstStyle>
            <a:lvl1pPr algn="ctr">
              <a:defRPr sz="16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IBM Quantum | © 2025 IBM Corporation</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95899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p:spPr>
        <p:txBody>
          <a:bodyPr/>
          <a:lstStyle>
            <a:lvl1pPr>
              <a:lnSpc>
                <a:spcPct val="100000"/>
              </a:lnSpc>
              <a:spcBef>
                <a:spcPts val="0"/>
              </a:spcBef>
              <a:defRPr sz="64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IBM Quantum | © 2025 IBM Corporation</a:t>
            </a:r>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364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lain, business unit, IBM Quant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B243AC40-78A6-D76B-D22C-9724A0D0E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01759" y="12015044"/>
            <a:ext cx="4143346" cy="1591894"/>
          </a:xfrm>
          <a:prstGeom prst="rect">
            <a:avLst/>
          </a:prstGeom>
        </p:spPr>
      </p:pic>
    </p:spTree>
    <p:extLst>
      <p:ext uri="{BB962C8B-B14F-4D97-AF65-F5344CB8AC3E}">
        <p14:creationId xmlns:p14="http://schemas.microsoft.com/office/powerpoint/2010/main" val="62721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57607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2"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IBM Quantum | © 2025 IBM Corporation</a:t>
            </a:r>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74945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Quantum | © 2025 IBM Corporation</a:t>
            </a:r>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9821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576072"/>
            <a:ext cx="4953000" cy="4573587"/>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Quantum | © 2025 IBM Corporation</a:t>
            </a:r>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4956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Quantum | © 2025 IBM Corporation</a:t>
            </a:r>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170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3587"/>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Quantum | © 2025 IBM Corporation</a:t>
            </a:r>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9240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p:spPr>
        <p:txBody>
          <a:bodyPr/>
          <a:lstStyle>
            <a:lvl1pPr>
              <a:lnSpc>
                <a:spcPct val="100000"/>
              </a:lnSpc>
              <a:spcBef>
                <a:spcPts val="0"/>
              </a:spcBef>
              <a:defRPr sz="64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p:spPr>
        <p:txBody>
          <a:bodyPr anchor="ctr"/>
          <a:lstStyle>
            <a:lvl1pPr algn="ctr">
              <a:defRPr sz="16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IBM Quantum | © 2025 IBM Corporation</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341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2" y="2478024"/>
            <a:ext cx="6670675"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2" y="8385048"/>
            <a:ext cx="6670676"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1" y="83820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p:spPr>
        <p:txBody>
          <a:bodyPr anchor="ctr"/>
          <a:lstStyle>
            <a:lvl1pPr algn="ctr">
              <a:defRPr sz="16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p:spPr>
        <p:txBody>
          <a:bodyPr anchor="ctr"/>
          <a:lstStyle>
            <a:lvl1pPr algn="ctr">
              <a:defRPr sz="16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p:spPr>
        <p:txBody>
          <a:bodyPr anchor="ctr"/>
          <a:lstStyle>
            <a:lvl1pPr algn="ctr">
              <a:defRPr sz="16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IBM Quantum | © 2025 IBM Corporation</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0496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Quantum | ©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1141412"/>
          </a:xfrm>
        </p:spPr>
        <p:txBody>
          <a:bodyPr/>
          <a:lstStyle>
            <a:lvl1pPr>
              <a:defRPr sz="28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433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10000"/>
              </a:lnSpc>
              <a:defRPr sz="6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Quantum | © 2025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448056"/>
          </a:xfrm>
        </p:spPr>
        <p:txBody>
          <a:bodyPr/>
          <a:lstStyle>
            <a:lvl1pPr>
              <a:defRPr sz="2800">
                <a:solidFill>
                  <a:schemeClr val="tx2"/>
                </a:solidFill>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1810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576072"/>
            <a:ext cx="4956175" cy="4573587"/>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Quantum | © 2025 IBM Corporation</a:t>
            </a:r>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54362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imagery, half, IBM">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0" y="12526963"/>
            <a:ext cx="1638300" cy="609600"/>
          </a:xfrm>
          <a:prstGeom prst="rect">
            <a:avLst/>
          </a:prstGeom>
        </p:spPr>
      </p:pic>
    </p:spTree>
    <p:extLst>
      <p:ext uri="{BB962C8B-B14F-4D97-AF65-F5344CB8AC3E}">
        <p14:creationId xmlns:p14="http://schemas.microsoft.com/office/powerpoint/2010/main" val="4152614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Quantum | © 2025 IBM Corporation</a:t>
            </a:r>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7828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1"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IBM Quantum | ©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56056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1"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IBM Quantum | © 2025 IBM Corporation</a:t>
            </a:r>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cxnSp>
        <p:nvCxnSpPr>
          <p:cNvPr id="3" name="Straight Connector 2">
            <a:extLst>
              <a:ext uri="{FF2B5EF4-FFF2-40B4-BE49-F238E27FC236}">
                <a16:creationId xmlns:a16="http://schemas.microsoft.com/office/drawing/2014/main" id="{03915124-30D9-B812-79A1-5738B1750397}"/>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3249576-5E98-6F95-0060-3422F9F67516}"/>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A68F3B5-1313-3A1A-696F-47492246B044}"/>
              </a:ext>
            </a:extLst>
          </p:cNvPr>
          <p:cNvCxnSpPr/>
          <p:nvPr userDrawn="1"/>
        </p:nvCxnSpPr>
        <p:spPr bwMode="auto">
          <a:xfrm>
            <a:off x="18294784"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9512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576072"/>
            <a:ext cx="4949825" cy="28590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1" y="7429500"/>
            <a:ext cx="4951413" cy="379268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p:spPr>
        <p:txBody>
          <a:bodyPr/>
          <a:lstStyle>
            <a:lvl1pPr>
              <a:defRPr sz="14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p:spPr>
        <p:txBody>
          <a:bodyPr/>
          <a:lstStyle>
            <a:lvl1pPr>
              <a:defRPr sz="14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p:spPr>
        <p:txBody>
          <a:bodyPr/>
          <a:lstStyle>
            <a:lvl1pPr>
              <a:defRPr sz="14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p:spPr>
        <p:txBody>
          <a:bodyPr/>
          <a:lstStyle>
            <a:lvl1pPr>
              <a:defRPr sz="14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IBM Quantum | © 2025 IBM Corporation</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4205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2" y="6665976"/>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Quantum | ©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4512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576072"/>
            <a:ext cx="4949825"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6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Quantum | © 2025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212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IBM Quantum | © 2025 IBM Corporation</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3" name="Slide Number">
            <a:extLst>
              <a:ext uri="{FF2B5EF4-FFF2-40B4-BE49-F238E27FC236}">
                <a16:creationId xmlns:a16="http://schemas.microsoft.com/office/drawing/2014/main" id="{E9DB3018-29BD-CBB4-B747-D51382AB4C41}"/>
              </a:ext>
            </a:extLst>
          </p:cNvPr>
          <p:cNvSpPr txBox="1">
            <a:spLocks noGrp="1"/>
          </p:cNvSpPr>
          <p:nvPr>
            <p:ph type="sldNum" sz="quarter" idx="4"/>
          </p:nvPr>
        </p:nvSpPr>
        <p:spPr>
          <a:xfrm>
            <a:off x="23987066"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4836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Quantum | © 2025 IBM Corporation</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830154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IBM Quantum | © 2025 IBM Corporation</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327768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06627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ry, half, IBM Quantum">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7333E425-F561-C5D0-607E-2FA07D0648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015044"/>
            <a:ext cx="4143346" cy="1591894"/>
          </a:xfrm>
          <a:prstGeom prst="rect">
            <a:avLst/>
          </a:prstGeom>
        </p:spPr>
      </p:pic>
    </p:spTree>
    <p:extLst>
      <p:ext uri="{BB962C8B-B14F-4D97-AF65-F5344CB8AC3E}">
        <p14:creationId xmlns:p14="http://schemas.microsoft.com/office/powerpoint/2010/main" val="2195344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7694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IBM Quantum | © 2025 IBM Corporation</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67000"/>
            <a:ext cx="2473325" cy="247650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6719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45735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IBM Quantum | © 2025 IBM Corporation</a:t>
            </a:r>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229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IBM Quantum | © 2025 IBM Corporation</a:t>
            </a:r>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6187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p>
            <a:r>
              <a:rPr lang="en-US"/>
              <a:t>IBM Quantum | © 2025 IBM Corporation</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96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704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Quantum | © 2025 IBM Corporation</a:t>
            </a:r>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605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CFD7F-05DF-6C66-E479-188444BA155A}"/>
              </a:ext>
            </a:extLst>
          </p:cNvPr>
          <p:cNvPicPr>
            <a:picLocks noChangeAspect="1"/>
          </p:cNvPicPr>
          <p:nvPr userDrawn="1"/>
        </p:nvPicPr>
        <p:blipFill>
          <a:blip r:embed="rId2"/>
          <a:stretch>
            <a:fillRect/>
          </a:stretch>
        </p:blipFill>
        <p:spPr>
          <a:xfrm>
            <a:off x="8298095" y="5361332"/>
            <a:ext cx="7790985" cy="2993335"/>
          </a:xfrm>
          <a:prstGeom prst="rect">
            <a:avLst/>
          </a:prstGeom>
        </p:spPr>
      </p:pic>
    </p:spTree>
    <p:extLst>
      <p:ext uri="{BB962C8B-B14F-4D97-AF65-F5344CB8AC3E}">
        <p14:creationId xmlns:p14="http://schemas.microsoft.com/office/powerpoint/2010/main" val="4195384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5C3555-36D2-0D9D-23CC-1EDD9A7BF6CF}"/>
              </a:ext>
            </a:extLst>
          </p:cNvPr>
          <p:cNvSpPr>
            <a:spLocks noGrp="1"/>
          </p:cNvSpPr>
          <p:nvPr>
            <p:ph type="ftr" sz="quarter" idx="11"/>
          </p:nvPr>
        </p:nvSpPr>
        <p:spPr/>
        <p:txBody>
          <a:bodyPr/>
          <a:lstStyle/>
          <a:p>
            <a:r>
              <a:rPr lang="en-DE"/>
              <a:t>IBM Quantum | © 2025 IBM Corporation</a:t>
            </a:r>
          </a:p>
        </p:txBody>
      </p:sp>
      <p:sp>
        <p:nvSpPr>
          <p:cNvPr id="4" name="Slide Number Placeholder 3">
            <a:extLst>
              <a:ext uri="{FF2B5EF4-FFF2-40B4-BE49-F238E27FC236}">
                <a16:creationId xmlns:a16="http://schemas.microsoft.com/office/drawing/2014/main" id="{7413AF0B-E2AF-F9CC-8552-BBE83399AECC}"/>
              </a:ext>
            </a:extLst>
          </p:cNvPr>
          <p:cNvSpPr>
            <a:spLocks noGrp="1"/>
          </p:cNvSpPr>
          <p:nvPr>
            <p:ph type="sldNum" sz="quarter" idx="12"/>
          </p:nvPr>
        </p:nvSpPr>
        <p:spPr/>
        <p:txBody>
          <a:bodyPr/>
          <a:lstStyle/>
          <a:p>
            <a:fld id="{C7599CC4-D5C9-F342-B167-A115D7CD2671}" type="slidenum">
              <a:rPr lang="en-DE" smtClean="0"/>
              <a:t>‹#›</a:t>
            </a:fld>
            <a:endParaRPr lang="en-DE"/>
          </a:p>
        </p:txBody>
      </p:sp>
    </p:spTree>
    <p:extLst>
      <p:ext uri="{BB962C8B-B14F-4D97-AF65-F5344CB8AC3E}">
        <p14:creationId xmlns:p14="http://schemas.microsoft.com/office/powerpoint/2010/main" val="3655798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plai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1" y="12526963"/>
            <a:ext cx="1638300" cy="609600"/>
          </a:xfrm>
          <a:prstGeom prst="rect">
            <a:avLst/>
          </a:prstGeom>
        </p:spPr>
      </p:pic>
      <p:sp>
        <p:nvSpPr>
          <p:cNvPr id="4" name="Title 1">
            <a:extLst>
              <a:ext uri="{FF2B5EF4-FFF2-40B4-BE49-F238E27FC236}">
                <a16:creationId xmlns:a16="http://schemas.microsoft.com/office/drawing/2014/main" id="{7CC25B71-827F-9C78-56BA-F30A6070AC9F}"/>
              </a:ext>
            </a:extLst>
          </p:cNvPr>
          <p:cNvSpPr>
            <a:spLocks noGrp="1"/>
          </p:cNvSpPr>
          <p:nvPr>
            <p:ph type="title"/>
          </p:nvPr>
        </p:nvSpPr>
        <p:spPr>
          <a:xfrm>
            <a:off x="576072" y="384048"/>
            <a:ext cx="11050588" cy="6288087"/>
          </a:xfrm>
        </p:spPr>
        <p:txBody>
          <a:bodyPr/>
          <a:lstStyle>
            <a:lvl1pPr>
              <a:lnSpc>
                <a:spcPct val="100000"/>
              </a:lnSpc>
              <a:defRPr sz="8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05666444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no footer)">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D62651AB-0EFD-53E3-6942-3C77A017318E}"/>
              </a:ext>
            </a:extLst>
          </p:cNvPr>
          <p:cNvSpPr>
            <a:spLocks noGrp="1"/>
          </p:cNvSpPr>
          <p:nvPr>
            <p:ph type="ftr" sz="quarter" idx="11"/>
          </p:nvPr>
        </p:nvSpPr>
        <p:spPr>
          <a:xfrm>
            <a:off x="568324" y="12804235"/>
            <a:ext cx="4956176" cy="381000"/>
          </a:xfrm>
        </p:spPr>
        <p:txBody>
          <a:bodyPr/>
          <a:lstStyle>
            <a:lvl1pPr>
              <a:defRPr>
                <a:solidFill>
                  <a:schemeClr val="bg1"/>
                </a:solidFill>
              </a:defRPr>
            </a:lvl1pPr>
          </a:lstStyle>
          <a:p>
            <a:r>
              <a:rPr lang="en-DE"/>
              <a:t>© 2025 IBM Corporation</a:t>
            </a:r>
          </a:p>
        </p:txBody>
      </p:sp>
      <p:sp>
        <p:nvSpPr>
          <p:cNvPr id="3" name="Slide Number Placeholder 3">
            <a:extLst>
              <a:ext uri="{FF2B5EF4-FFF2-40B4-BE49-F238E27FC236}">
                <a16:creationId xmlns:a16="http://schemas.microsoft.com/office/drawing/2014/main" id="{81867AB6-9756-6640-DB1F-2ED0F1217B0A}"/>
              </a:ext>
            </a:extLst>
          </p:cNvPr>
          <p:cNvSpPr>
            <a:spLocks noGrp="1"/>
          </p:cNvSpPr>
          <p:nvPr>
            <p:ph type="sldNum" sz="quarter" idx="12"/>
          </p:nvPr>
        </p:nvSpPr>
        <p:spPr>
          <a:xfrm>
            <a:off x="23541592" y="12939014"/>
            <a:ext cx="270908" cy="246221"/>
          </a:xfrm>
        </p:spPr>
        <p:txBody>
          <a:bodyPr/>
          <a:lstStyle>
            <a:lvl1pPr>
              <a:defRPr>
                <a:solidFill>
                  <a:schemeClr val="bg1"/>
                </a:solidFill>
              </a:defRPr>
            </a:lvl1pPr>
          </a:lstStyle>
          <a:p>
            <a:fld id="{C7599CC4-D5C9-F342-B167-A115D7CD2671}" type="slidenum">
              <a:rPr lang="en-DE" smtClean="0"/>
              <a:pPr/>
              <a:t>‹#›</a:t>
            </a:fld>
            <a:endParaRPr lang="en-DE"/>
          </a:p>
        </p:txBody>
      </p:sp>
    </p:spTree>
    <p:extLst>
      <p:ext uri="{BB962C8B-B14F-4D97-AF65-F5344CB8AC3E}">
        <p14:creationId xmlns:p14="http://schemas.microsoft.com/office/powerpoint/2010/main" val="119058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IBM Quantum">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92398431-637E-8B25-9AB7-9638FCAF5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015044"/>
            <a:ext cx="4143346" cy="1591894"/>
          </a:xfrm>
          <a:prstGeom prst="rect">
            <a:avLst/>
          </a:prstGeom>
        </p:spPr>
      </p:pic>
    </p:spTree>
    <p:extLst>
      <p:ext uri="{BB962C8B-B14F-4D97-AF65-F5344CB8AC3E}">
        <p14:creationId xmlns:p14="http://schemas.microsoft.com/office/powerpoint/2010/main" val="2233334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sp>
        <p:nvSpPr>
          <p:cNvPr id="4" name="Title 1">
            <a:extLst>
              <a:ext uri="{FF2B5EF4-FFF2-40B4-BE49-F238E27FC236}">
                <a16:creationId xmlns:a16="http://schemas.microsoft.com/office/drawing/2014/main" id="{A6AD06EA-1AAE-9258-F68E-D0D307454A33}"/>
              </a:ext>
            </a:extLst>
          </p:cNvPr>
          <p:cNvSpPr>
            <a:spLocks noGrp="1"/>
          </p:cNvSpPr>
          <p:nvPr>
            <p:ph type="title"/>
          </p:nvPr>
        </p:nvSpPr>
        <p:spPr>
          <a:xfrm>
            <a:off x="576072" y="384048"/>
            <a:ext cx="11050588" cy="6288087"/>
          </a:xfrm>
        </p:spPr>
        <p:txBody>
          <a:bodyPr/>
          <a:lstStyle>
            <a:lvl1pPr>
              <a:lnSpc>
                <a:spcPct val="100000"/>
              </a:lnSpc>
              <a:defRPr sz="8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319333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2"/>
            <a:ext cx="24387175" cy="12001501"/>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9"/>
            <a:ext cx="11050588" cy="6288088"/>
          </a:xfrm>
        </p:spPr>
        <p:txBody>
          <a:bodyPr/>
          <a:lstStyle>
            <a:lvl1pPr>
              <a:lnSpc>
                <a:spcPct val="100000"/>
              </a:lnSpc>
              <a:defRPr sz="8597">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4" y="12088369"/>
            <a:ext cx="4937888" cy="1143000"/>
          </a:xfrm>
        </p:spPr>
        <p:txBody>
          <a:bodyPr anchor="b"/>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2" y="12084743"/>
            <a:ext cx="4937888" cy="1143000"/>
          </a:xfrm>
        </p:spPr>
        <p:txBody>
          <a:bodyPr anchor="b"/>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1" y="12526965"/>
            <a:ext cx="1638299" cy="609600"/>
          </a:xfrm>
          <a:prstGeom prst="rect">
            <a:avLst/>
          </a:prstGeom>
        </p:spPr>
      </p:pic>
    </p:spTree>
    <p:extLst>
      <p:ext uri="{BB962C8B-B14F-4D97-AF65-F5344CB8AC3E}">
        <p14:creationId xmlns:p14="http://schemas.microsoft.com/office/powerpoint/2010/main" val="104498337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2"/>
            <a:ext cx="24387175" cy="12001501"/>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9" tIns="91429" rIns="91429" bIns="91429" numCol="1" rtlCol="0" anchor="t" anchorCtr="0" compatLnSpc="1">
            <a:prstTxWarp prst="textNoShape">
              <a:avLst/>
            </a:prstTxWarp>
          </a:bodyPr>
          <a:lstStyle/>
          <a:p>
            <a:pPr marL="0" marR="0" indent="0" algn="l" defTabSz="91423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384048"/>
            <a:ext cx="11050588" cy="4573589"/>
          </a:xfrm>
        </p:spPr>
        <p:txBody>
          <a:bodyPr/>
          <a:lstStyle>
            <a:lvl1pPr>
              <a:lnSpc>
                <a:spcPct val="100000"/>
              </a:lnSpc>
              <a:defRPr sz="8597">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4" y="12088369"/>
            <a:ext cx="4937888" cy="1143000"/>
          </a:xfrm>
        </p:spPr>
        <p:txBody>
          <a:bodyPr anchor="b"/>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2" y="12084743"/>
            <a:ext cx="4937888" cy="1143000"/>
          </a:xfrm>
        </p:spPr>
        <p:txBody>
          <a:bodyPr anchor="b"/>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1" y="12526965"/>
            <a:ext cx="1638299" cy="609600"/>
          </a:xfrm>
          <a:prstGeom prst="rect">
            <a:avLst/>
          </a:prstGeom>
        </p:spPr>
      </p:pic>
    </p:spTree>
    <p:extLst>
      <p:ext uri="{BB962C8B-B14F-4D97-AF65-F5344CB8AC3E}">
        <p14:creationId xmlns:p14="http://schemas.microsoft.com/office/powerpoint/2010/main" val="309575851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plain, IB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384048"/>
            <a:ext cx="11050588" cy="4573589"/>
          </a:xfrm>
        </p:spPr>
        <p:txBody>
          <a:bodyPr/>
          <a:lstStyle>
            <a:lvl1pPr>
              <a:lnSpc>
                <a:spcPct val="100000"/>
              </a:lnSpc>
              <a:defRPr sz="8597"/>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1" y="12526965"/>
            <a:ext cx="1638299" cy="609600"/>
          </a:xfrm>
          <a:prstGeom prst="rect">
            <a:avLst/>
          </a:prstGeom>
        </p:spPr>
      </p:pic>
    </p:spTree>
    <p:extLst>
      <p:ext uri="{BB962C8B-B14F-4D97-AF65-F5344CB8AC3E}">
        <p14:creationId xmlns:p14="http://schemas.microsoft.com/office/powerpoint/2010/main" val="159664794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plain, IBM Quant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6" y="384048"/>
            <a:ext cx="11050588" cy="4573589"/>
          </a:xfrm>
        </p:spPr>
        <p:txBody>
          <a:bodyPr/>
          <a:lstStyle>
            <a:lvl1pPr>
              <a:lnSpc>
                <a:spcPct val="100000"/>
              </a:lnSpc>
              <a:defRPr sz="8597"/>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9BD8F8E0-B756-63AB-9628-C670A6B060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77048" y="12064475"/>
            <a:ext cx="4143345" cy="1591893"/>
          </a:xfrm>
          <a:prstGeom prst="rect">
            <a:avLst/>
          </a:prstGeom>
        </p:spPr>
      </p:pic>
    </p:spTree>
    <p:extLst>
      <p:ext uri="{BB962C8B-B14F-4D97-AF65-F5344CB8AC3E}">
        <p14:creationId xmlns:p14="http://schemas.microsoft.com/office/powerpoint/2010/main" val="6639221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8" cy="4573589"/>
          </a:xfrm>
        </p:spPr>
        <p:txBody>
          <a:bodyPr/>
          <a:lstStyle>
            <a:lvl1pPr>
              <a:lnSpc>
                <a:spcPct val="100000"/>
              </a:lnSpc>
              <a:defRPr sz="8597">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4" y="12463272"/>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1" y="12526965"/>
            <a:ext cx="1638299" cy="609600"/>
          </a:xfrm>
          <a:prstGeom prst="rect">
            <a:avLst/>
          </a:prstGeom>
        </p:spPr>
      </p:pic>
    </p:spTree>
    <p:extLst>
      <p:ext uri="{BB962C8B-B14F-4D97-AF65-F5344CB8AC3E}">
        <p14:creationId xmlns:p14="http://schemas.microsoft.com/office/powerpoint/2010/main" val="212197155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plain, business unit, IBM Quantu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8" cy="4573589"/>
          </a:xfrm>
        </p:spPr>
        <p:txBody>
          <a:bodyPr/>
          <a:lstStyle>
            <a:lvl1pPr>
              <a:lnSpc>
                <a:spcPct val="100000"/>
              </a:lnSpc>
              <a:defRPr sz="8597">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4" y="12463272"/>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6A799B16-E2AD-0BD7-46B8-303C60E70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36680" y="12124107"/>
            <a:ext cx="4143345" cy="1591893"/>
          </a:xfrm>
          <a:prstGeom prst="rect">
            <a:avLst/>
          </a:prstGeom>
        </p:spPr>
      </p:pic>
    </p:spTree>
    <p:extLst>
      <p:ext uri="{BB962C8B-B14F-4D97-AF65-F5344CB8AC3E}">
        <p14:creationId xmlns:p14="http://schemas.microsoft.com/office/powerpoint/2010/main" val="251746049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2" y="569916"/>
            <a:ext cx="11049001" cy="12574589"/>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4" y="384048"/>
            <a:ext cx="10101072" cy="10479088"/>
          </a:xfrm>
        </p:spPr>
        <p:txBody>
          <a:bodyPr/>
          <a:lstStyle>
            <a:lvl1pPr>
              <a:lnSpc>
                <a:spcPct val="100000"/>
              </a:lnSpc>
              <a:defRPr sz="8597">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4" y="12526965"/>
            <a:ext cx="1638299" cy="609600"/>
          </a:xfrm>
          <a:prstGeom prst="rect">
            <a:avLst/>
          </a:prstGeom>
        </p:spPr>
      </p:pic>
    </p:spTree>
    <p:extLst>
      <p:ext uri="{BB962C8B-B14F-4D97-AF65-F5344CB8AC3E}">
        <p14:creationId xmlns:p14="http://schemas.microsoft.com/office/powerpoint/2010/main" val="41770562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2" y="569916"/>
            <a:ext cx="11049001" cy="12574589"/>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4" y="1527050"/>
            <a:ext cx="10099675" cy="9337677"/>
          </a:xfrm>
        </p:spPr>
        <p:txBody>
          <a:bodyPr/>
          <a:lstStyle>
            <a:lvl1pPr>
              <a:lnSpc>
                <a:spcPct val="100000"/>
              </a:lnSpc>
              <a:defRPr sz="8597">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4" y="576073"/>
            <a:ext cx="10099675" cy="571501"/>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4" name="Picture 3">
            <a:extLst>
              <a:ext uri="{FF2B5EF4-FFF2-40B4-BE49-F238E27FC236}">
                <a16:creationId xmlns:a16="http://schemas.microsoft.com/office/drawing/2014/main" id="{EEE0A3D1-7815-E46E-77D1-E2DC099B4733}"/>
              </a:ext>
            </a:extLst>
          </p:cNvPr>
          <p:cNvPicPr>
            <a:picLocks noChangeAspect="1"/>
          </p:cNvPicPr>
          <p:nvPr userDrawn="1"/>
        </p:nvPicPr>
        <p:blipFill>
          <a:blip r:embed="rId2"/>
          <a:stretch>
            <a:fillRect/>
          </a:stretch>
        </p:blipFill>
        <p:spPr>
          <a:xfrm>
            <a:off x="577854" y="12526965"/>
            <a:ext cx="1638299" cy="609600"/>
          </a:xfrm>
          <a:prstGeom prst="rect">
            <a:avLst/>
          </a:prstGeom>
        </p:spPr>
      </p:pic>
    </p:spTree>
    <p:extLst>
      <p:ext uri="{BB962C8B-B14F-4D97-AF65-F5344CB8AC3E}">
        <p14:creationId xmlns:p14="http://schemas.microsoft.com/office/powerpoint/2010/main" val="288900378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5" y="384048"/>
            <a:ext cx="4956176" cy="4573589"/>
          </a:xfrm>
        </p:spPr>
        <p:txBody>
          <a:bodyPr/>
          <a:lstStyle>
            <a:lvl1pPr>
              <a:lnSpc>
                <a:spcPct val="100000"/>
              </a:lnSpc>
              <a:defRPr sz="6397">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499" y="569915"/>
            <a:ext cx="4953002" cy="11431589"/>
          </a:xfrm>
        </p:spPr>
        <p:txBody>
          <a:bodyPr/>
          <a:lstStyle>
            <a:lvl1pPr defTabSz="1161071">
              <a:spcBef>
                <a:spcPts val="0"/>
              </a:spcBef>
              <a:defRPr>
                <a:solidFill>
                  <a:schemeClr val="tx1"/>
                </a:solidFill>
              </a:defRPr>
            </a:lvl1pPr>
            <a:lvl2pPr defTabSz="1161071">
              <a:spcBef>
                <a:spcPts val="0"/>
              </a:spcBef>
              <a:defRPr>
                <a:solidFill>
                  <a:schemeClr val="tx1"/>
                </a:solidFill>
              </a:defRPr>
            </a:lvl2pPr>
            <a:lvl3pPr defTabSz="1161071">
              <a:spcBef>
                <a:spcPts val="0"/>
              </a:spcBef>
              <a:defRPr>
                <a:solidFill>
                  <a:schemeClr val="tx1"/>
                </a:solidFill>
              </a:defRPr>
            </a:lvl3pPr>
            <a:lvl4pPr defTabSz="1161071">
              <a:spcBef>
                <a:spcPts val="0"/>
              </a:spcBef>
              <a:defRPr>
                <a:solidFill>
                  <a:schemeClr val="tx1"/>
                </a:solidFill>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69915"/>
            <a:ext cx="4949826" cy="11431589"/>
          </a:xfrm>
        </p:spPr>
        <p:txBody>
          <a:bodyPr/>
          <a:lstStyle>
            <a:lvl1pPr defTabSz="1161071">
              <a:spcBef>
                <a:spcPts val="0"/>
              </a:spcBef>
              <a:defRPr>
                <a:solidFill>
                  <a:schemeClr val="tx1"/>
                </a:solidFill>
              </a:defRPr>
            </a:lvl1pPr>
            <a:lvl2pPr defTabSz="1161071">
              <a:spcBef>
                <a:spcPts val="0"/>
              </a:spcBef>
              <a:defRPr>
                <a:solidFill>
                  <a:schemeClr val="tx1"/>
                </a:solidFill>
              </a:defRPr>
            </a:lvl2pPr>
            <a:lvl3pPr defTabSz="1161071">
              <a:spcBef>
                <a:spcPts val="0"/>
              </a:spcBef>
              <a:defRPr>
                <a:solidFill>
                  <a:schemeClr val="tx1"/>
                </a:solidFill>
              </a:defRPr>
            </a:lvl3pPr>
            <a:lvl4pPr defTabSz="1161071">
              <a:spcBef>
                <a:spcPts val="0"/>
              </a:spcBef>
              <a:defRPr>
                <a:solidFill>
                  <a:schemeClr val="tx1"/>
                </a:solidFill>
              </a:defRPr>
            </a:lvl4pPr>
            <a:lvl5pPr defTabSz="1161071">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Tree>
    <p:extLst>
      <p:ext uri="{BB962C8B-B14F-4D97-AF65-F5344CB8AC3E}">
        <p14:creationId xmlns:p14="http://schemas.microsoft.com/office/powerpoint/2010/main" val="320222321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5" y="569913"/>
            <a:ext cx="4949825"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23143039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11050588" cy="2859088"/>
          </a:xfrm>
        </p:spPr>
        <p:txBody>
          <a:bodyPr rIns="457200"/>
          <a:lstStyle>
            <a:lvl1pPr>
              <a:lnSpc>
                <a:spcPct val="100000"/>
              </a:lnSpc>
              <a:defRPr sz="6397">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1C8CC898-718C-521E-EED8-EB37E7505BF2}"/>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4069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420626"/>
            <a:ext cx="17141826" cy="8191501"/>
          </a:xfrm>
        </p:spPr>
        <p:txBody>
          <a:bodyPr/>
          <a:lstStyle>
            <a:lvl1pPr>
              <a:defRPr sz="17198"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B4DA695C-C4AE-9A4F-0BED-765ACF371F7A}"/>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104847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4" y="384048"/>
            <a:ext cx="9909175" cy="2859088"/>
          </a:xfrm>
        </p:spPr>
        <p:txBody>
          <a:bodyPr/>
          <a:lstStyle>
            <a:lvl1pPr>
              <a:lnSpc>
                <a:spcPct val="100000"/>
              </a:lnSpc>
              <a:defRPr sz="6397">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3" y="448057"/>
            <a:ext cx="11042075" cy="8574088"/>
          </a:xfrm>
        </p:spPr>
        <p:txBody>
          <a:bodyPr/>
          <a:lstStyle>
            <a:lvl1pPr>
              <a:lnSpc>
                <a:spcPct val="100000"/>
              </a:lnSpc>
              <a:spcBef>
                <a:spcPts val="0"/>
              </a:spcBef>
              <a:defRPr sz="6397">
                <a:solidFill>
                  <a:schemeClr val="tx2"/>
                </a:solidFill>
              </a:defRPr>
            </a:lvl1pPr>
            <a:lvl2pPr marL="585106" indent="-585106">
              <a:lnSpc>
                <a:spcPct val="100000"/>
              </a:lnSpc>
              <a:spcBef>
                <a:spcPts val="0"/>
              </a:spcBef>
              <a:defRPr sz="6397">
                <a:solidFill>
                  <a:schemeClr val="tx2"/>
                </a:solidFill>
              </a:defRPr>
            </a:lvl2pPr>
            <a:lvl3pPr marL="1097075" indent="-585106">
              <a:lnSpc>
                <a:spcPct val="100000"/>
              </a:lnSpc>
              <a:spcBef>
                <a:spcPts val="0"/>
              </a:spcBef>
              <a:defRPr sz="6397">
                <a:solidFill>
                  <a:schemeClr val="tx2"/>
                </a:solidFill>
              </a:defRPr>
            </a:lvl3pPr>
            <a:lvl4pPr marL="1755318">
              <a:lnSpc>
                <a:spcPct val="100000"/>
              </a:lnSpc>
              <a:spcBef>
                <a:spcPts val="0"/>
              </a:spcBef>
              <a:defRPr sz="6397">
                <a:solidFill>
                  <a:schemeClr val="tx2"/>
                </a:solidFill>
              </a:defRPr>
            </a:lvl4pPr>
            <a:lvl5pPr>
              <a:lnSpc>
                <a:spcPct val="100000"/>
              </a:lnSpc>
              <a:spcBef>
                <a:spcPts val="0"/>
              </a:spcBef>
              <a:defRPr sz="6397"/>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603CDB90-10CD-9EEB-F1AA-0ABAD090F6F4}"/>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047362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3" y="420624"/>
            <a:ext cx="14662152" cy="9717088"/>
          </a:xfrm>
        </p:spPr>
        <p:txBody>
          <a:bodyPr/>
          <a:lstStyle>
            <a:lvl1pPr>
              <a:lnSpc>
                <a:spcPct val="100000"/>
              </a:lnSpc>
              <a:defRPr sz="8597">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5B67215B-2511-2942-14EF-C8C601777882}"/>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9895335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4" y="9299448"/>
            <a:ext cx="11050588" cy="3543301"/>
          </a:xfrm>
        </p:spPr>
        <p:txBody>
          <a:bodyPr anchor="b"/>
          <a:lstStyle>
            <a:lvl1pPr>
              <a:lnSpc>
                <a:spcPct val="90000"/>
              </a:lnSpc>
              <a:spcBef>
                <a:spcPts val="0"/>
              </a:spcBef>
              <a:defRPr sz="25795"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2" y="9296400"/>
            <a:ext cx="11049001" cy="3543301"/>
          </a:xfrm>
        </p:spPr>
        <p:txBody>
          <a:bodyPr anchor="b"/>
          <a:lstStyle>
            <a:lvl1pPr>
              <a:lnSpc>
                <a:spcPct val="90000"/>
              </a:lnSpc>
              <a:spcBef>
                <a:spcPts val="0"/>
              </a:spcBef>
              <a:defRPr sz="25795" b="0" i="0">
                <a:solidFill>
                  <a:schemeClr val="accent1"/>
                </a:solidFill>
                <a:latin typeface="IBM Plex Sans ExtLt" panose="020B0303050203000203" pitchFamily="34" charset="0"/>
              </a:defRPr>
            </a:lvl1pPr>
          </a:lstStyle>
          <a:p>
            <a:r>
              <a:rPr lang="en-US" dirty="0"/>
              <a:t>+00%</a:t>
            </a:r>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499" y="576073"/>
            <a:ext cx="7620000" cy="6288088"/>
          </a:xfrm>
        </p:spPr>
        <p:txBody>
          <a:bodyPr/>
          <a:lstStyle>
            <a:lvl1pPr>
              <a:lnSpc>
                <a:spcPct val="100000"/>
              </a:lnSpc>
              <a:spcBef>
                <a:spcPts val="0"/>
              </a:spcBef>
              <a:defRPr sz="4400">
                <a:solidFill>
                  <a:schemeClr val="tx1"/>
                </a:solidFill>
              </a:defRPr>
            </a:lvl1pPr>
            <a:lvl2pPr marL="402261" indent="-402261">
              <a:lnSpc>
                <a:spcPct val="100000"/>
              </a:lnSpc>
              <a:spcBef>
                <a:spcPts val="0"/>
              </a:spcBef>
              <a:defRPr sz="4400">
                <a:solidFill>
                  <a:schemeClr val="tx1"/>
                </a:solidFill>
              </a:defRPr>
            </a:lvl2pPr>
            <a:lvl3pPr marL="804522" indent="-402261">
              <a:lnSpc>
                <a:spcPct val="100000"/>
              </a:lnSpc>
              <a:spcBef>
                <a:spcPts val="0"/>
              </a:spcBef>
              <a:defRPr sz="4400">
                <a:solidFill>
                  <a:schemeClr val="tx1"/>
                </a:solidFill>
              </a:defRPr>
            </a:lvl3pPr>
            <a:lvl4pPr marL="1115358" indent="-402261">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5" y="576073"/>
            <a:ext cx="7623174" cy="6288088"/>
          </a:xfrm>
        </p:spPr>
        <p:txBody>
          <a:bodyPr/>
          <a:lstStyle>
            <a:lvl1pPr>
              <a:lnSpc>
                <a:spcPct val="100000"/>
              </a:lnSpc>
              <a:spcBef>
                <a:spcPts val="0"/>
              </a:spcBef>
              <a:defRPr sz="4400">
                <a:solidFill>
                  <a:schemeClr val="tx1"/>
                </a:solidFill>
              </a:defRPr>
            </a:lvl1pPr>
            <a:lvl2pPr marL="402261" indent="-402261">
              <a:lnSpc>
                <a:spcPct val="100000"/>
              </a:lnSpc>
              <a:spcBef>
                <a:spcPts val="0"/>
              </a:spcBef>
              <a:defRPr sz="4400">
                <a:solidFill>
                  <a:schemeClr val="tx1"/>
                </a:solidFill>
              </a:defRPr>
            </a:lvl2pPr>
            <a:lvl3pPr marL="804522" indent="-402261">
              <a:lnSpc>
                <a:spcPct val="100000"/>
              </a:lnSpc>
              <a:spcBef>
                <a:spcPts val="0"/>
              </a:spcBef>
              <a:defRPr sz="4400">
                <a:solidFill>
                  <a:schemeClr val="tx1"/>
                </a:solidFill>
              </a:defRPr>
            </a:lvl3pPr>
            <a:lvl4pPr marL="1115358" indent="-402261">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8"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2" name="Slide Number">
            <a:extLst>
              <a:ext uri="{FF2B5EF4-FFF2-40B4-BE49-F238E27FC236}">
                <a16:creationId xmlns:a16="http://schemas.microsoft.com/office/drawing/2014/main" id="{47770FD0-3AF2-5096-C34C-801DA1FD890E}"/>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8082028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6" y="426484"/>
            <a:ext cx="4949826" cy="1906589"/>
          </a:xfrm>
        </p:spPr>
        <p:txBody>
          <a:bodyPr/>
          <a:lstStyle>
            <a:lvl1pPr>
              <a:lnSpc>
                <a:spcPct val="90000"/>
              </a:lnSpc>
              <a:defRPr sz="12997">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429656"/>
            <a:ext cx="4949826" cy="1903413"/>
          </a:xfrm>
        </p:spPr>
        <p:txBody>
          <a:bodyPr/>
          <a:lstStyle>
            <a:lvl1pPr>
              <a:lnSpc>
                <a:spcPct val="90000"/>
              </a:lnSpc>
              <a:defRPr sz="12997">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9"/>
            <a:ext cx="4951413" cy="1907912"/>
          </a:xfrm>
        </p:spPr>
        <p:txBody>
          <a:bodyPr/>
          <a:lstStyle>
            <a:lvl1pPr>
              <a:lnSpc>
                <a:spcPct val="90000"/>
              </a:lnSpc>
              <a:defRPr sz="12997">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4" y="576072"/>
            <a:ext cx="4949826"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7"/>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276" indent="-146276">
              <a:lnSpc>
                <a:spcPct val="120000"/>
              </a:lnSpc>
              <a:spcBef>
                <a:spcPts val="0"/>
              </a:spcBef>
              <a:defRPr sz="1600" b="0" i="0">
                <a:solidFill>
                  <a:schemeClr val="tx1"/>
                </a:solidFill>
                <a:latin typeface="IBM Plex Sans" panose="020B0503050203000203" pitchFamily="34" charset="0"/>
              </a:defRPr>
            </a:lvl2pPr>
            <a:lvl3pPr marL="292553" indent="-146276">
              <a:lnSpc>
                <a:spcPct val="120000"/>
              </a:lnSpc>
              <a:spcBef>
                <a:spcPts val="0"/>
              </a:spcBef>
              <a:defRPr sz="1600" b="0" i="0">
                <a:solidFill>
                  <a:schemeClr val="tx1"/>
                </a:solidFill>
                <a:latin typeface="IBM Plex Sans" panose="020B0503050203000203" pitchFamily="34" charset="0"/>
              </a:defRPr>
            </a:lvl3pPr>
            <a:lvl4pPr marL="438829" indent="-146276">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9"/>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499" y="2334658"/>
            <a:ext cx="4953002"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498" y="2333071"/>
            <a:ext cx="4953002"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4" name="Slide Number">
            <a:extLst>
              <a:ext uri="{FF2B5EF4-FFF2-40B4-BE49-F238E27FC236}">
                <a16:creationId xmlns:a16="http://schemas.microsoft.com/office/drawing/2014/main" id="{EF2B53C1-056F-0582-DDDA-9FFE2E2F2BC3}"/>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647960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6"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6" y="402336"/>
            <a:ext cx="4949826" cy="5335589"/>
          </a:xfrm>
        </p:spPr>
        <p:txBody>
          <a:bodyPr/>
          <a:lstStyle>
            <a:lvl1pPr>
              <a:lnSpc>
                <a:spcPct val="100000"/>
              </a:lnSpc>
              <a:defRPr sz="8597">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1" cy="5335589"/>
          </a:xfrm>
        </p:spPr>
        <p:txBody>
          <a:bodyPr/>
          <a:lstStyle>
            <a:lvl1pPr>
              <a:lnSpc>
                <a:spcPct val="100000"/>
              </a:lnSpc>
              <a:spcBef>
                <a:spcPts val="0"/>
              </a:spcBef>
              <a:defRPr sz="8597">
                <a:solidFill>
                  <a:schemeClr val="tx1"/>
                </a:solidFill>
              </a:defRPr>
            </a:lvl1pPr>
            <a:lvl2pPr marL="786236" indent="-786236">
              <a:lnSpc>
                <a:spcPct val="100000"/>
              </a:lnSpc>
              <a:spcBef>
                <a:spcPts val="0"/>
              </a:spcBef>
              <a:defRPr sz="8597">
                <a:solidFill>
                  <a:schemeClr val="tx1"/>
                </a:solidFill>
              </a:defRPr>
            </a:lvl2pPr>
            <a:lvl3pPr marL="1499336" indent="-786236">
              <a:lnSpc>
                <a:spcPct val="100000"/>
              </a:lnSpc>
              <a:spcBef>
                <a:spcPts val="0"/>
              </a:spcBef>
              <a:defRPr sz="8597">
                <a:solidFill>
                  <a:schemeClr val="tx1"/>
                </a:solidFill>
              </a:defRPr>
            </a:lvl3pPr>
            <a:lvl4pPr marL="2285570" indent="-786236">
              <a:lnSpc>
                <a:spcPct val="100000"/>
              </a:lnSpc>
              <a:spcBef>
                <a:spcPts val="0"/>
              </a:spcBef>
              <a:defRPr sz="8597">
                <a:solidFill>
                  <a:schemeClr val="tx1"/>
                </a:solidFill>
              </a:defRPr>
            </a:lvl4pPr>
            <a:lvl5pPr>
              <a:lnSpc>
                <a:spcPct val="100000"/>
              </a:lnSpc>
              <a:spcBef>
                <a:spcPts val="0"/>
              </a:spcBef>
              <a:defRPr sz="859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6" y="6477000"/>
            <a:ext cx="4949826" cy="5334000"/>
          </a:xfrm>
        </p:spPr>
        <p:txBody>
          <a:bodyPr/>
          <a:lstStyle>
            <a:lvl1pPr>
              <a:lnSpc>
                <a:spcPct val="100000"/>
              </a:lnSpc>
              <a:defRPr sz="8597">
                <a:solidFill>
                  <a:schemeClr val="accent1"/>
                </a:solidFill>
              </a:defRPr>
            </a:lvl1pPr>
            <a:lvl2pPr>
              <a:lnSpc>
                <a:spcPct val="100000"/>
              </a:lnSpc>
              <a:defRPr sz="8597">
                <a:solidFill>
                  <a:schemeClr val="accent1"/>
                </a:solidFill>
              </a:defRPr>
            </a:lvl2pPr>
            <a:lvl3pPr>
              <a:lnSpc>
                <a:spcPct val="100000"/>
              </a:lnSpc>
              <a:defRPr sz="8597">
                <a:solidFill>
                  <a:schemeClr val="accent1"/>
                </a:solidFill>
              </a:defRPr>
            </a:lvl3pPr>
            <a:lvl4pPr>
              <a:lnSpc>
                <a:spcPct val="100000"/>
              </a:lnSpc>
              <a:defRPr sz="8597">
                <a:solidFill>
                  <a:schemeClr val="accent1"/>
                </a:solidFill>
              </a:defRPr>
            </a:lvl4pPr>
            <a:lvl5pPr>
              <a:lnSpc>
                <a:spcPct val="100000"/>
              </a:lnSpc>
              <a:defRPr sz="8597">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1" cy="5334000"/>
          </a:xfrm>
        </p:spPr>
        <p:txBody>
          <a:bodyPr/>
          <a:lstStyle>
            <a:lvl1pPr>
              <a:lnSpc>
                <a:spcPct val="100000"/>
              </a:lnSpc>
              <a:spcBef>
                <a:spcPts val="0"/>
              </a:spcBef>
              <a:defRPr sz="8597">
                <a:solidFill>
                  <a:schemeClr val="tx1"/>
                </a:solidFill>
              </a:defRPr>
            </a:lvl1pPr>
            <a:lvl2pPr marL="786236" indent="-786236">
              <a:lnSpc>
                <a:spcPct val="100000"/>
              </a:lnSpc>
              <a:spcBef>
                <a:spcPts val="0"/>
              </a:spcBef>
              <a:defRPr sz="8597">
                <a:solidFill>
                  <a:schemeClr val="tx1"/>
                </a:solidFill>
              </a:defRPr>
            </a:lvl2pPr>
            <a:lvl3pPr marL="1499336" indent="-786236">
              <a:lnSpc>
                <a:spcPct val="100000"/>
              </a:lnSpc>
              <a:spcBef>
                <a:spcPts val="0"/>
              </a:spcBef>
              <a:defRPr sz="8597">
                <a:solidFill>
                  <a:schemeClr val="tx1"/>
                </a:solidFill>
              </a:defRPr>
            </a:lvl3pPr>
            <a:lvl4pPr marL="2285570" indent="-786236">
              <a:lnSpc>
                <a:spcPct val="100000"/>
              </a:lnSpc>
              <a:spcBef>
                <a:spcPts val="0"/>
              </a:spcBef>
              <a:defRPr sz="8597">
                <a:solidFill>
                  <a:schemeClr val="tx1"/>
                </a:solidFill>
              </a:defRPr>
            </a:lvl4pPr>
            <a:lvl5pPr>
              <a:lnSpc>
                <a:spcPct val="100000"/>
              </a:lnSpc>
              <a:spcBef>
                <a:spcPts val="0"/>
              </a:spcBef>
              <a:defRPr sz="859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4" name="Slide Number">
            <a:extLst>
              <a:ext uri="{FF2B5EF4-FFF2-40B4-BE49-F238E27FC236}">
                <a16:creationId xmlns:a16="http://schemas.microsoft.com/office/drawing/2014/main" id="{9D2DAD94-EDCB-6F25-00EB-805910330DC5}"/>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7691191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1103109C-6DA9-8F27-B4B1-EE276442E489}"/>
              </a:ext>
            </a:extLst>
          </p:cNvPr>
          <p:cNvCxnSpPr>
            <a:cxnSpLocks/>
          </p:cNvCxnSpPr>
          <p:nvPr userDrawn="1"/>
        </p:nvCxnSpPr>
        <p:spPr bwMode="auto">
          <a:xfrm>
            <a:off x="8982397" y="6783461"/>
            <a:ext cx="1483010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7336034" y="3194440"/>
            <a:ext cx="4282880" cy="2859088"/>
          </a:xfrm>
        </p:spPr>
        <p:txBody>
          <a:bodyPr/>
          <a:lstStyle>
            <a:lvl1pPr>
              <a:lnSpc>
                <a:spcPct val="90000"/>
              </a:lnSpc>
              <a:defRPr sz="12997">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4" y="576072"/>
            <a:ext cx="4949826"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3792344" y="3359032"/>
            <a:ext cx="6591159"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3792344" y="7164460"/>
            <a:ext cx="6591159" cy="285750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7336034" y="6970913"/>
            <a:ext cx="4282880" cy="2857507"/>
          </a:xfrm>
        </p:spPr>
        <p:txBody>
          <a:bodyPr/>
          <a:lstStyle>
            <a:lvl1pPr>
              <a:lnSpc>
                <a:spcPct val="90000"/>
              </a:lnSpc>
              <a:defRPr sz="12997">
                <a:solidFill>
                  <a:schemeClr val="accent1"/>
                </a:solidFill>
              </a:defRPr>
            </a:lvl1pPr>
          </a:lstStyle>
          <a:p>
            <a:r>
              <a:rPr lang="en-US" dirty="0"/>
              <a:t>00%</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4" name="Slide Number">
            <a:extLst>
              <a:ext uri="{FF2B5EF4-FFF2-40B4-BE49-F238E27FC236}">
                <a16:creationId xmlns:a16="http://schemas.microsoft.com/office/drawing/2014/main" id="{FDDA16DA-D41C-EB71-F9A4-3098E4BEC82D}"/>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9985658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2"/>
            <a:ext cx="4949826" cy="1525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5" y="3429000"/>
            <a:ext cx="4956176"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499" y="3429000"/>
            <a:ext cx="4953002"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1" y="3429000"/>
            <a:ext cx="4959350"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4" name="Slide Number">
            <a:extLst>
              <a:ext uri="{FF2B5EF4-FFF2-40B4-BE49-F238E27FC236}">
                <a16:creationId xmlns:a16="http://schemas.microsoft.com/office/drawing/2014/main" id="{3FBD40E1-8D90-E74D-824F-F3258FAE76A8}"/>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3655744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2"/>
            <a:ext cx="4949826" cy="1525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499" y="3429000"/>
            <a:ext cx="4953002"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1" y="3429000"/>
            <a:ext cx="4959350"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6" cy="1525589"/>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8" y="3429000"/>
            <a:ext cx="4951413"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5999" y="3429000"/>
            <a:ext cx="0" cy="857250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4" name="Slide Number">
            <a:extLst>
              <a:ext uri="{FF2B5EF4-FFF2-40B4-BE49-F238E27FC236}">
                <a16:creationId xmlns:a16="http://schemas.microsoft.com/office/drawing/2014/main" id="{A83FE5B8-2A17-8A0D-4104-8A4F381B1FB7}"/>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3130197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35728391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2"/>
            <a:ext cx="4949826" cy="1525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499" y="3429000"/>
            <a:ext cx="4953002"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1" y="3429000"/>
            <a:ext cx="4959350"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6" cy="1525589"/>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499" y="576072"/>
            <a:ext cx="4953002" cy="1525589"/>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76072"/>
            <a:ext cx="4959350" cy="1525589"/>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5999"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4" name="Slide Number">
            <a:extLst>
              <a:ext uri="{FF2B5EF4-FFF2-40B4-BE49-F238E27FC236}">
                <a16:creationId xmlns:a16="http://schemas.microsoft.com/office/drawing/2014/main" id="{21A14FB8-8710-E0A3-B243-127497370ABB}"/>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9196014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4" y="576072"/>
            <a:ext cx="4949826" cy="2097088"/>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5" y="3429000"/>
            <a:ext cx="4956176" cy="4000501"/>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1"/>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3" y="3429000"/>
            <a:ext cx="4942121" cy="8572501"/>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4" y="3429000"/>
            <a:ext cx="4953000" cy="8572501"/>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3"/>
            <a:ext cx="1216153" cy="1216152"/>
          </a:xfrm>
        </p:spPr>
        <p:txBody>
          <a:bodyPr anchor="ctr"/>
          <a:lstStyle>
            <a:lvl1pPr algn="ctr">
              <a:defRPr sz="16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4" y="576073"/>
            <a:ext cx="1216153" cy="1216152"/>
          </a:xfrm>
        </p:spPr>
        <p:txBody>
          <a:bodyPr anchor="ctr"/>
          <a:lstStyle>
            <a:lvl1pPr algn="ctr">
              <a:defRPr sz="16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1" y="576073"/>
            <a:ext cx="1216153" cy="121615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IBM Quantum / © 2024 IBM Corporation</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5999"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7072BDE3-A77D-C7D3-3800-77642512CC34}"/>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0767885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4048"/>
            <a:ext cx="4949826" cy="1141413"/>
          </a:xfrm>
        </p:spPr>
        <p:txBody>
          <a:bodyPr/>
          <a:lstStyle>
            <a:lvl1pPr>
              <a:lnSpc>
                <a:spcPct val="100000"/>
              </a:lnSpc>
              <a:defRPr sz="6397">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1"/>
          </a:xfrm>
        </p:spPr>
        <p:txBody>
          <a:bodyPr/>
          <a:lstStyle>
            <a:lvl1pPr>
              <a:spcBef>
                <a:spcPts val="0"/>
              </a:spcBef>
              <a:defRPr sz="2800" b="0" i="0">
                <a:solidFill>
                  <a:schemeClr val="tx1"/>
                </a:solidFill>
                <a:latin typeface="IBM Plex Sans Light" panose="020B0403050203000203" pitchFamily="34" charset="0"/>
              </a:defRPr>
            </a:lvl1pPr>
            <a:lvl2pPr marL="255985" indent="-255985">
              <a:spcBef>
                <a:spcPts val="0"/>
              </a:spcBef>
              <a:defRPr sz="2800" b="0" i="0">
                <a:solidFill>
                  <a:schemeClr val="tx1"/>
                </a:solidFill>
                <a:latin typeface="IBM Plex Sans Light" panose="020B0403050203000203" pitchFamily="34" charset="0"/>
              </a:defRPr>
            </a:lvl2pPr>
            <a:lvl3pPr marL="511969" indent="-255985">
              <a:spcBef>
                <a:spcPts val="0"/>
              </a:spcBef>
              <a:defRPr sz="2800" b="0" i="0">
                <a:solidFill>
                  <a:schemeClr val="tx1"/>
                </a:solidFill>
                <a:latin typeface="IBM Plex Sans Light" panose="020B0403050203000203" pitchFamily="34" charset="0"/>
              </a:defRPr>
            </a:lvl3pPr>
            <a:lvl4pPr marL="767951" indent="-255985">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3" y="3429000"/>
            <a:ext cx="10096501" cy="8572501"/>
          </a:xfrm>
        </p:spPr>
        <p:txBody>
          <a:bodyPr/>
          <a:lstStyle>
            <a:lvl1pPr>
              <a:spcBef>
                <a:spcPts val="0"/>
              </a:spcBef>
              <a:defRPr sz="2800" b="0" i="0">
                <a:solidFill>
                  <a:schemeClr val="tx1"/>
                </a:solidFill>
                <a:latin typeface="IBM Plex Sans Light" panose="020B0403050203000203" pitchFamily="34" charset="0"/>
              </a:defRPr>
            </a:lvl1pPr>
            <a:lvl2pPr marL="255985" indent="-255985">
              <a:spcBef>
                <a:spcPts val="0"/>
              </a:spcBef>
              <a:defRPr sz="2800" b="0" i="0">
                <a:solidFill>
                  <a:schemeClr val="tx1"/>
                </a:solidFill>
                <a:latin typeface="IBM Plex Sans Light" panose="020B0403050203000203" pitchFamily="34" charset="0"/>
              </a:defRPr>
            </a:lvl2pPr>
            <a:lvl3pPr marL="511969" indent="-255985">
              <a:spcBef>
                <a:spcPts val="0"/>
              </a:spcBef>
              <a:defRPr sz="2800" b="0" i="0">
                <a:solidFill>
                  <a:schemeClr val="tx1"/>
                </a:solidFill>
                <a:latin typeface="IBM Plex Sans Light" panose="020B0403050203000203" pitchFamily="34" charset="0"/>
              </a:defRPr>
            </a:lvl3pPr>
            <a:lvl4pPr marL="767951" indent="-255985">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7" y="384048"/>
            <a:ext cx="4956176" cy="1141413"/>
          </a:xfrm>
        </p:spPr>
        <p:txBody>
          <a:bodyPr/>
          <a:lstStyle>
            <a:lvl1pPr>
              <a:lnSpc>
                <a:spcPct val="100000"/>
              </a:lnSpc>
              <a:spcBef>
                <a:spcPts val="0"/>
              </a:spcBef>
              <a:defRPr sz="6397">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1EC405D5-53FE-B482-C5C7-895711A67C82}"/>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198986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3" y="576074"/>
            <a:ext cx="7424927" cy="1906589"/>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4" y="3429000"/>
            <a:ext cx="10099675" cy="857250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3" y="3429000"/>
            <a:ext cx="10096501" cy="857250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61634581-3CE7-22E1-9DD1-E452041F6596}"/>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3371454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6" y="384048"/>
            <a:ext cx="11045825" cy="4573589"/>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499" y="576072"/>
            <a:ext cx="4953002" cy="11431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8" y="576072"/>
            <a:ext cx="4953002" cy="11431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7A44FE39-ABBF-3885-421E-1D840D2E501E}"/>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182895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0" y="576072"/>
            <a:ext cx="4953002" cy="4573589"/>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499" y="569915"/>
            <a:ext cx="4953002" cy="11431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8" y="569915"/>
            <a:ext cx="4953002" cy="11431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6527EABF-7920-4D89-66E6-90432458B701}"/>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800877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5" y="384048"/>
            <a:ext cx="11039475" cy="4573589"/>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499" y="576072"/>
            <a:ext cx="4953002" cy="1525589"/>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1" y="576072"/>
            <a:ext cx="4959350" cy="1525589"/>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499" y="3429000"/>
            <a:ext cx="4953002"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429000"/>
            <a:ext cx="4953002"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1E44CDF7-70DF-0A53-167F-B0110B659AE2}"/>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843450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4" y="576072"/>
            <a:ext cx="4949826" cy="4573589"/>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499" y="576072"/>
            <a:ext cx="4953002" cy="1525589"/>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1" y="576072"/>
            <a:ext cx="4959350" cy="1525589"/>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499" y="3429000"/>
            <a:ext cx="4953002"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1" y="3429000"/>
            <a:ext cx="4953002" cy="8572501"/>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8" indent="-182848">
              <a:lnSpc>
                <a:spcPct val="110000"/>
              </a:lnSpc>
              <a:spcBef>
                <a:spcPts val="0"/>
              </a:spcBef>
              <a:defRPr sz="2000" b="0" i="0">
                <a:solidFill>
                  <a:schemeClr val="tx1"/>
                </a:solidFill>
                <a:latin typeface="IBM Plex Sans" panose="020B0503050203000203" pitchFamily="34" charset="0"/>
              </a:defRPr>
            </a:lvl2pPr>
            <a:lvl3pPr marL="365690" indent="-182848">
              <a:lnSpc>
                <a:spcPct val="110000"/>
              </a:lnSpc>
              <a:spcBef>
                <a:spcPts val="0"/>
              </a:spcBef>
              <a:defRPr sz="2000" b="0" i="0">
                <a:solidFill>
                  <a:schemeClr val="tx1"/>
                </a:solidFill>
                <a:latin typeface="IBM Plex Sans" panose="020B0503050203000203" pitchFamily="34" charset="0"/>
              </a:defRPr>
            </a:lvl3pPr>
            <a:lvl4pPr marL="548538" indent="-182848">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77006748-5A41-E561-3BED-279DDF09EA2F}"/>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096423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384051"/>
            <a:ext cx="4949826" cy="1141413"/>
          </a:xfrm>
        </p:spPr>
        <p:txBody>
          <a:bodyPr/>
          <a:lstStyle>
            <a:lvl1pPr>
              <a:lnSpc>
                <a:spcPct val="100000"/>
              </a:lnSpc>
              <a:defRPr sz="6397">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1"/>
          </a:xfrm>
        </p:spPr>
        <p:txBody>
          <a:bodyPr/>
          <a:lstStyle>
            <a:lvl1pPr>
              <a:spcBef>
                <a:spcPts val="0"/>
              </a:spcBef>
              <a:defRPr sz="2800" b="0" i="0">
                <a:solidFill>
                  <a:schemeClr val="tx1"/>
                </a:solidFill>
                <a:latin typeface="IBM Plex Sans Light" panose="020B0403050203000203" pitchFamily="34" charset="0"/>
              </a:defRPr>
            </a:lvl1pPr>
            <a:lvl2pPr marL="255985" indent="-255985">
              <a:spcBef>
                <a:spcPts val="0"/>
              </a:spcBef>
              <a:defRPr sz="2800" b="0" i="0">
                <a:solidFill>
                  <a:schemeClr val="tx1"/>
                </a:solidFill>
                <a:latin typeface="IBM Plex Sans Light" panose="020B0403050203000203" pitchFamily="34" charset="0"/>
              </a:defRPr>
            </a:lvl2pPr>
            <a:lvl3pPr marL="511969" indent="-255985">
              <a:spcBef>
                <a:spcPts val="0"/>
              </a:spcBef>
              <a:defRPr sz="2800" b="0" i="0">
                <a:solidFill>
                  <a:schemeClr val="tx1"/>
                </a:solidFill>
                <a:latin typeface="IBM Plex Sans Light" panose="020B0403050203000203" pitchFamily="34" charset="0"/>
              </a:defRPr>
            </a:lvl3pPr>
            <a:lvl4pPr marL="767951" indent="-255985">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2"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7" y="3429000"/>
            <a:ext cx="4959350" cy="8572501"/>
          </a:xfrm>
        </p:spPr>
        <p:txBody>
          <a:bodyPr/>
          <a:lstStyle>
            <a:lvl1pPr>
              <a:spcBef>
                <a:spcPts val="0"/>
              </a:spcBef>
              <a:defRPr sz="2000" b="0" i="0">
                <a:solidFill>
                  <a:schemeClr val="tx1"/>
                </a:solidFill>
                <a:latin typeface="IBM Plex Sans" panose="020B0503050203000203" pitchFamily="34" charset="0"/>
              </a:defRPr>
            </a:lvl1pPr>
            <a:lvl2pPr marL="182848" indent="-182848">
              <a:spcBef>
                <a:spcPts val="0"/>
              </a:spcBef>
              <a:defRPr sz="2000" b="0" i="0">
                <a:solidFill>
                  <a:schemeClr val="tx1"/>
                </a:solidFill>
                <a:latin typeface="IBM Plex Sans" panose="020B0503050203000203" pitchFamily="34" charset="0"/>
              </a:defRPr>
            </a:lvl2pPr>
            <a:lvl3pPr marL="365690" indent="-182848">
              <a:spcBef>
                <a:spcPts val="0"/>
              </a:spcBef>
              <a:defRPr sz="2000" b="0" i="0">
                <a:solidFill>
                  <a:schemeClr val="tx1"/>
                </a:solidFill>
                <a:latin typeface="IBM Plex Sans" panose="020B0503050203000203" pitchFamily="34" charset="0"/>
              </a:defRPr>
            </a:lvl3pPr>
            <a:lvl4pPr marL="548538" indent="-182848">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4" y="384048"/>
            <a:ext cx="4956176" cy="1141413"/>
          </a:xfrm>
        </p:spPr>
        <p:txBody>
          <a:bodyPr/>
          <a:lstStyle>
            <a:lvl1pPr>
              <a:lnSpc>
                <a:spcPct val="100000"/>
              </a:lnSpc>
              <a:spcBef>
                <a:spcPts val="0"/>
              </a:spcBef>
              <a:defRPr sz="6397">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2" y="576076"/>
            <a:ext cx="1216153" cy="1214461"/>
          </a:xfrm>
        </p:spPr>
        <p:txBody>
          <a:bodyPr anchor="ctr"/>
          <a:lstStyle>
            <a:lvl1pPr algn="ctr">
              <a:defRPr sz="16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1" y="576073"/>
            <a:ext cx="1217844" cy="121615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IBM Quantum / © 2024 IBM Corporation</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2FAF5FCF-8C26-E930-35CA-8E8B6B133175}"/>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9940007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6" y="2478024"/>
            <a:ext cx="6670674" cy="3048000"/>
          </a:xfrm>
        </p:spPr>
        <p:txBody>
          <a:bodyPr/>
          <a:lstStyle>
            <a:lvl1pPr>
              <a:lnSpc>
                <a:spcPct val="100000"/>
              </a:lnSpc>
              <a:spcBef>
                <a:spcPts val="0"/>
              </a:spcBef>
              <a:defRPr sz="4400">
                <a:solidFill>
                  <a:schemeClr val="tx1"/>
                </a:solidFill>
              </a:defRPr>
            </a:lvl1pPr>
            <a:lvl2pPr marL="402261" indent="-402261">
              <a:lnSpc>
                <a:spcPct val="100000"/>
              </a:lnSpc>
              <a:spcBef>
                <a:spcPts val="0"/>
              </a:spcBef>
              <a:defRPr sz="4400">
                <a:solidFill>
                  <a:schemeClr val="tx1"/>
                </a:solidFill>
              </a:defRPr>
            </a:lvl2pPr>
            <a:lvl3pPr marL="804522" indent="-402261">
              <a:lnSpc>
                <a:spcPct val="100000"/>
              </a:lnSpc>
              <a:spcBef>
                <a:spcPts val="0"/>
              </a:spcBef>
              <a:defRPr sz="4400">
                <a:solidFill>
                  <a:schemeClr val="tx1"/>
                </a:solidFill>
              </a:defRPr>
            </a:lvl3pPr>
            <a:lvl4pPr marL="1115358" indent="-402261">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1"/>
            <a:ext cx="6667500" cy="3048000"/>
          </a:xfrm>
        </p:spPr>
        <p:txBody>
          <a:bodyPr/>
          <a:lstStyle>
            <a:lvl1pPr>
              <a:lnSpc>
                <a:spcPct val="100000"/>
              </a:lnSpc>
              <a:spcBef>
                <a:spcPts val="0"/>
              </a:spcBef>
              <a:defRPr sz="4400">
                <a:solidFill>
                  <a:schemeClr val="tx1"/>
                </a:solidFill>
              </a:defRPr>
            </a:lvl1pPr>
            <a:lvl2pPr marL="402261" indent="-402261">
              <a:lnSpc>
                <a:spcPct val="100000"/>
              </a:lnSpc>
              <a:spcBef>
                <a:spcPts val="0"/>
              </a:spcBef>
              <a:defRPr sz="4400">
                <a:solidFill>
                  <a:schemeClr val="tx1"/>
                </a:solidFill>
              </a:defRPr>
            </a:lvl2pPr>
            <a:lvl3pPr marL="804522" indent="-402261">
              <a:lnSpc>
                <a:spcPct val="100000"/>
              </a:lnSpc>
              <a:spcBef>
                <a:spcPts val="0"/>
              </a:spcBef>
              <a:defRPr sz="4400">
                <a:solidFill>
                  <a:schemeClr val="tx1"/>
                </a:solidFill>
              </a:defRPr>
            </a:lvl3pPr>
            <a:lvl4pPr marL="1115358" indent="-402261">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0" y="8385048"/>
            <a:ext cx="6670676" cy="3048000"/>
          </a:xfrm>
        </p:spPr>
        <p:txBody>
          <a:bodyPr/>
          <a:lstStyle>
            <a:lvl1pPr>
              <a:lnSpc>
                <a:spcPct val="100000"/>
              </a:lnSpc>
              <a:spcBef>
                <a:spcPts val="0"/>
              </a:spcBef>
              <a:defRPr sz="4400">
                <a:solidFill>
                  <a:schemeClr val="tx1"/>
                </a:solidFill>
              </a:defRPr>
            </a:lvl1pPr>
            <a:lvl2pPr marL="402261" indent="-402261">
              <a:lnSpc>
                <a:spcPct val="100000"/>
              </a:lnSpc>
              <a:spcBef>
                <a:spcPts val="0"/>
              </a:spcBef>
              <a:defRPr sz="4400">
                <a:solidFill>
                  <a:schemeClr val="tx1"/>
                </a:solidFill>
              </a:defRPr>
            </a:lvl2pPr>
            <a:lvl3pPr marL="804522" indent="-402261">
              <a:lnSpc>
                <a:spcPct val="100000"/>
              </a:lnSpc>
              <a:spcBef>
                <a:spcPts val="0"/>
              </a:spcBef>
              <a:defRPr sz="4400">
                <a:solidFill>
                  <a:schemeClr val="tx1"/>
                </a:solidFill>
              </a:defRPr>
            </a:lvl3pPr>
            <a:lvl4pPr marL="1115358" indent="-402261">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3" y="8382000"/>
            <a:ext cx="6667500" cy="3048000"/>
          </a:xfrm>
        </p:spPr>
        <p:txBody>
          <a:bodyPr/>
          <a:lstStyle>
            <a:lvl1pPr>
              <a:lnSpc>
                <a:spcPct val="100000"/>
              </a:lnSpc>
              <a:spcBef>
                <a:spcPts val="0"/>
              </a:spcBef>
              <a:defRPr sz="4400">
                <a:solidFill>
                  <a:schemeClr val="tx1"/>
                </a:solidFill>
              </a:defRPr>
            </a:lvl1pPr>
            <a:lvl2pPr marL="402261" indent="-402261">
              <a:lnSpc>
                <a:spcPct val="100000"/>
              </a:lnSpc>
              <a:spcBef>
                <a:spcPts val="0"/>
              </a:spcBef>
              <a:defRPr sz="4400">
                <a:solidFill>
                  <a:schemeClr val="tx1"/>
                </a:solidFill>
              </a:defRPr>
            </a:lvl2pPr>
            <a:lvl3pPr marL="804522" indent="-402261">
              <a:lnSpc>
                <a:spcPct val="100000"/>
              </a:lnSpc>
              <a:spcBef>
                <a:spcPts val="0"/>
              </a:spcBef>
              <a:defRPr sz="4400">
                <a:solidFill>
                  <a:schemeClr val="tx1"/>
                </a:solidFill>
              </a:defRPr>
            </a:lvl3pPr>
            <a:lvl4pPr marL="1115358" indent="-402261">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3"/>
            <a:ext cx="1216153" cy="1216152"/>
          </a:xfrm>
        </p:spPr>
        <p:txBody>
          <a:bodyPr anchor="ctr"/>
          <a:lstStyle>
            <a:lvl1pPr algn="ctr">
              <a:defRPr sz="16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2" y="576073"/>
            <a:ext cx="1216153" cy="1216152"/>
          </a:xfrm>
        </p:spPr>
        <p:txBody>
          <a:bodyPr anchor="ctr"/>
          <a:lstStyle>
            <a:lvl1pPr algn="ctr">
              <a:defRPr sz="16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3"/>
            <a:ext cx="1216153" cy="1216152"/>
          </a:xfrm>
        </p:spPr>
        <p:txBody>
          <a:bodyPr anchor="ctr"/>
          <a:lstStyle>
            <a:lvl1pPr algn="ctr">
              <a:defRPr sz="16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2" y="6477001"/>
            <a:ext cx="1216153" cy="1216152"/>
          </a:xfrm>
        </p:spPr>
        <p:txBody>
          <a:bodyPr anchor="ctr"/>
          <a:lstStyle>
            <a:lvl1pPr algn="ctr">
              <a:defRPr sz="16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IBM Quantum / © 2024 IBM Corporation</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1"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6"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F9945354-2FCC-6FCD-EC0A-E14B6C947570}"/>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92355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420624"/>
            <a:ext cx="17141825" cy="8191500"/>
          </a:xfrm>
        </p:spPr>
        <p:txBody>
          <a:bodyPr/>
          <a:lstStyle>
            <a:lvl1pPr>
              <a:defRPr sz="17200"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12018083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7"/>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5" y="576072"/>
            <a:ext cx="4953002"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499" y="6667503"/>
            <a:ext cx="4953002"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8" y="6667503"/>
            <a:ext cx="4953002"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Quantum / © 2024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5" y="576072"/>
            <a:ext cx="4956176" cy="1141413"/>
          </a:xfrm>
        </p:spPr>
        <p:txBody>
          <a:bodyPr/>
          <a:lstStyle>
            <a:lvl1pPr>
              <a:defRPr sz="2800">
                <a:solidFill>
                  <a:schemeClr val="tx2"/>
                </a:solidFill>
              </a:defRPr>
            </a:lvl1pPr>
          </a:lstStyle>
          <a:p>
            <a:pPr lvl="0"/>
            <a:r>
              <a:rPr lang="en-US"/>
              <a:t>Click to edit Master text styles</a:t>
            </a:r>
          </a:p>
        </p:txBody>
      </p:sp>
      <p:sp>
        <p:nvSpPr>
          <p:cNvPr id="3" name="Slide Number">
            <a:extLst>
              <a:ext uri="{FF2B5EF4-FFF2-40B4-BE49-F238E27FC236}">
                <a16:creationId xmlns:a16="http://schemas.microsoft.com/office/drawing/2014/main" id="{1B123197-2467-CA74-56F9-3BEBFA264217}"/>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38084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6" y="1527049"/>
            <a:ext cx="11044241" cy="2276856"/>
          </a:xfrm>
        </p:spPr>
        <p:txBody>
          <a:bodyPr rIns="457200"/>
          <a:lstStyle>
            <a:lvl1pPr>
              <a:lnSpc>
                <a:spcPct val="110000"/>
              </a:lnSpc>
              <a:defRPr sz="6397">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499" y="569915"/>
            <a:ext cx="4953002"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69915"/>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499" y="6667503"/>
            <a:ext cx="4953002"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8" y="6667503"/>
            <a:ext cx="4953002"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IBM Quantum / © 2024 IBM Corporation</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5" y="576073"/>
            <a:ext cx="4956176" cy="448056"/>
          </a:xfrm>
        </p:spPr>
        <p:txBody>
          <a:bodyPr/>
          <a:lstStyle>
            <a:lvl1pPr>
              <a:defRPr sz="2800">
                <a:solidFill>
                  <a:schemeClr val="tx2"/>
                </a:solidFill>
              </a:defRPr>
            </a:lvl1pPr>
          </a:lstStyle>
          <a:p>
            <a:pPr lvl="0"/>
            <a:r>
              <a:rPr lang="en-US"/>
              <a:t>Click to edit Master text styles</a:t>
            </a:r>
          </a:p>
        </p:txBody>
      </p:sp>
      <p:sp>
        <p:nvSpPr>
          <p:cNvPr id="3" name="Slide Number">
            <a:extLst>
              <a:ext uri="{FF2B5EF4-FFF2-40B4-BE49-F238E27FC236}">
                <a16:creationId xmlns:a16="http://schemas.microsoft.com/office/drawing/2014/main" id="{0991F3CD-C958-BE67-E356-23B73AD966DE}"/>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7247152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5" y="576072"/>
            <a:ext cx="4956176" cy="4573589"/>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4" y="6656835"/>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4"/>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2" y="6667504"/>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4"/>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AB662E7B-A9B7-DD02-BBD6-7C7D227C1AB6}"/>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3521791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6" y="384048"/>
            <a:ext cx="11050588" cy="4573589"/>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4" y="6656835"/>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2" y="6667504"/>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2" y="6667504"/>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4"/>
            <a:ext cx="4949826" cy="5344917"/>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C73B5464-B4CF-CBC6-7963-FF913802CF2F}"/>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862424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4" y="576072"/>
            <a:ext cx="4949826" cy="4573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499" y="576072"/>
            <a:ext cx="4953002"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1" y="576072"/>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499" y="6667503"/>
            <a:ext cx="4953002"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8" y="6667503"/>
            <a:ext cx="4953002"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5" y="576072"/>
            <a:ext cx="4953002"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1" y="6667503"/>
            <a:ext cx="4953002"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5" indent="-255985">
              <a:lnSpc>
                <a:spcPct val="110000"/>
              </a:lnSpc>
              <a:spcBef>
                <a:spcPts val="0"/>
              </a:spcBef>
              <a:defRPr sz="2800" b="0" i="0">
                <a:solidFill>
                  <a:schemeClr val="tx1"/>
                </a:solidFill>
                <a:latin typeface="IBM Plex Sans Light" panose="020B0403050203000203" pitchFamily="34" charset="0"/>
              </a:defRPr>
            </a:lvl2pPr>
            <a:lvl3pPr marL="511969" indent="-255985">
              <a:lnSpc>
                <a:spcPct val="110000"/>
              </a:lnSpc>
              <a:spcBef>
                <a:spcPts val="0"/>
              </a:spcBef>
              <a:defRPr sz="2800" b="0" i="0">
                <a:solidFill>
                  <a:schemeClr val="tx1"/>
                </a:solidFill>
                <a:latin typeface="IBM Plex Sans Light" panose="020B0403050203000203" pitchFamily="34" charset="0"/>
              </a:defRPr>
            </a:lvl3pPr>
            <a:lvl4pPr marL="767951" indent="-255985">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3D64FF65-DE97-F244-68EE-ECB79A9368B8}"/>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451159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4" y="576072"/>
            <a:ext cx="4949826" cy="28590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1"/>
            <a:ext cx="4951413" cy="3810000"/>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499" y="1333501"/>
            <a:ext cx="4953002" cy="3810000"/>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1"/>
            <a:ext cx="4953002" cy="3810000"/>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1"/>
            <a:ext cx="4951413" cy="3810000"/>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2" y="7429501"/>
            <a:ext cx="4951413" cy="3792683"/>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1"/>
            <a:ext cx="4953002" cy="3810000"/>
          </a:xfrm>
        </p:spPr>
        <p:txBody>
          <a:bodyPr/>
          <a:lstStyle>
            <a:lvl1pPr>
              <a:lnSpc>
                <a:spcPct val="110000"/>
              </a:lnSpc>
              <a:spcBef>
                <a:spcPts val="0"/>
              </a:spcBef>
              <a:defRPr sz="2400">
                <a:solidFill>
                  <a:schemeClr val="tx1"/>
                </a:solidFill>
              </a:defRPr>
            </a:lvl1pPr>
            <a:lvl2pPr marL="219416" indent="-219416">
              <a:lnSpc>
                <a:spcPct val="110000"/>
              </a:lnSpc>
              <a:spcBef>
                <a:spcPts val="0"/>
              </a:spcBef>
              <a:defRPr sz="2400">
                <a:solidFill>
                  <a:schemeClr val="tx1"/>
                </a:solidFill>
              </a:defRPr>
            </a:lvl2pPr>
            <a:lvl3pPr marL="438829" indent="-219416">
              <a:lnSpc>
                <a:spcPct val="110000"/>
              </a:lnSpc>
              <a:spcBef>
                <a:spcPts val="0"/>
              </a:spcBef>
              <a:defRPr sz="2400">
                <a:solidFill>
                  <a:schemeClr val="tx1"/>
                </a:solidFill>
              </a:defRPr>
            </a:lvl3pPr>
            <a:lvl4pPr marL="658246" indent="-21941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1" y="576072"/>
            <a:ext cx="402338" cy="403227"/>
          </a:xfrm>
        </p:spPr>
        <p:txBody>
          <a:bodyPr/>
          <a:lstStyle>
            <a:lvl1pPr>
              <a:defRPr sz="14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3" y="576072"/>
            <a:ext cx="402338" cy="403227"/>
          </a:xfrm>
        </p:spPr>
        <p:txBody>
          <a:bodyPr/>
          <a:lstStyle>
            <a:lvl1pPr>
              <a:defRPr sz="14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76072"/>
            <a:ext cx="402338" cy="403227"/>
          </a:xfrm>
        </p:spPr>
        <p:txBody>
          <a:bodyPr/>
          <a:lstStyle>
            <a:lvl1pPr>
              <a:defRPr sz="14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1" y="6694632"/>
            <a:ext cx="402338" cy="403227"/>
          </a:xfrm>
        </p:spPr>
        <p:txBody>
          <a:bodyPr/>
          <a:lstStyle>
            <a:lvl1pPr>
              <a:defRPr sz="14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3" y="6694632"/>
            <a:ext cx="402338" cy="403227"/>
          </a:xfrm>
        </p:spPr>
        <p:txBody>
          <a:bodyPr/>
          <a:lstStyle>
            <a:lvl1pPr>
              <a:defRPr sz="14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2"/>
            <a:ext cx="402338" cy="403227"/>
          </a:xfrm>
        </p:spPr>
        <p:txBody>
          <a:bodyPr/>
          <a:lstStyle>
            <a:lvl1pPr>
              <a:defRPr sz="14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IBM Quantum / © 2024 IBM Corporation</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3"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5999"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F689819F-5C88-39C8-7CD0-4C5D74AC476E}"/>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8519465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5" y="384051"/>
            <a:ext cx="11039475" cy="3413125"/>
          </a:xfrm>
        </p:spPr>
        <p:txBody>
          <a:bodyPr rIns="457200"/>
          <a:lstStyle>
            <a:lvl1pPr>
              <a:lnSpc>
                <a:spcPct val="100000"/>
              </a:lnSpc>
              <a:defRPr sz="6397">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499" y="576074"/>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4"/>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499" y="6667500"/>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0" y="6665978"/>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Quantum / © 2024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9"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5999" y="6096002"/>
            <a:ext cx="0" cy="590550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E365B5D6-599C-5F31-A967-8F53BE6AE9F6}"/>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32320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4" y="576075"/>
            <a:ext cx="4949826" cy="3413125"/>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499" y="576074"/>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4"/>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499" y="6667500"/>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58" y="6667500"/>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2" cy="4954589"/>
          </a:xfrm>
        </p:spPr>
        <p:txBody>
          <a:bodyPr/>
          <a:lstStyle>
            <a:lvl1pPr>
              <a:spcBef>
                <a:spcPts val="0"/>
              </a:spcBef>
              <a:defRPr sz="2800">
                <a:solidFill>
                  <a:schemeClr val="tx1"/>
                </a:solidFill>
              </a:defRPr>
            </a:lvl1pPr>
            <a:lvl2pPr marL="255985" indent="-255985">
              <a:spcBef>
                <a:spcPts val="0"/>
              </a:spcBef>
              <a:defRPr sz="2800">
                <a:solidFill>
                  <a:schemeClr val="tx1"/>
                </a:solidFill>
              </a:defRPr>
            </a:lvl2pPr>
            <a:lvl3pPr marL="511969" indent="-255985">
              <a:spcBef>
                <a:spcPts val="0"/>
              </a:spcBef>
              <a:defRPr sz="2800">
                <a:solidFill>
                  <a:schemeClr val="tx1"/>
                </a:solidFill>
              </a:defRPr>
            </a:lvl3pPr>
            <a:lvl4pPr marL="767951" indent="-255985">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IBM Quantum / © 2024 IBM Corporation</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9" y="6096000"/>
            <a:ext cx="2324417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5999" y="6096002"/>
            <a:ext cx="0" cy="590550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2" y="569915"/>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Slide Number">
            <a:extLst>
              <a:ext uri="{FF2B5EF4-FFF2-40B4-BE49-F238E27FC236}">
                <a16:creationId xmlns:a16="http://schemas.microsoft.com/office/drawing/2014/main" id="{D0F6B9D3-8BEB-B062-E9C2-3D5E0F94A069}"/>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88609935"/>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9F7CE992-9E29-51E8-5F6F-5220FFBC9C62}"/>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2"/>
            <a:ext cx="4949826" cy="1525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5" y="3429000"/>
            <a:ext cx="4956176" cy="8572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IBM Quantum / © 2024 IBM Corporation</a:t>
            </a:r>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2" y="569916"/>
            <a:ext cx="11049001" cy="1257458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48998411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61288CD9-DAF8-51B5-9946-7B4A9259FC93}"/>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2"/>
            <a:ext cx="4949826" cy="1525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Quantum / © 2024 IBM Corporation</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5" y="3429000"/>
            <a:ext cx="4956176" cy="8572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2" y="0"/>
            <a:ext cx="18291176"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26210006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3" cy="8574087"/>
          </a:xfrm>
        </p:spPr>
        <p:txBody>
          <a:bodyPr/>
          <a:lstStyle>
            <a:lvl1pPr>
              <a:lnSpc>
                <a:spcPct val="100000"/>
              </a:lnSpc>
              <a:spcBef>
                <a:spcPts val="0"/>
              </a:spcBef>
              <a:defRPr sz="6400">
                <a:solidFill>
                  <a:schemeClr val="tx2"/>
                </a:solidFill>
              </a:defRPr>
            </a:lvl1pPr>
            <a:lvl2pPr marL="585216" indent="-585216">
              <a:lnSpc>
                <a:spcPct val="100000"/>
              </a:lnSpc>
              <a:spcBef>
                <a:spcPts val="0"/>
              </a:spcBef>
              <a:defRPr sz="6400">
                <a:solidFill>
                  <a:schemeClr val="tx2"/>
                </a:solidFill>
              </a:defRPr>
            </a:lvl2pPr>
            <a:lvl3pPr marL="1097280" indent="-585216">
              <a:lnSpc>
                <a:spcPct val="100000"/>
              </a:lnSpc>
              <a:spcBef>
                <a:spcPts val="0"/>
              </a:spcBef>
              <a:defRPr sz="6400">
                <a:solidFill>
                  <a:schemeClr val="tx2"/>
                </a:solidFill>
              </a:defRPr>
            </a:lvl3pPr>
            <a:lvl4pPr marL="1755648">
              <a:lnSpc>
                <a:spcPct val="100000"/>
              </a:lnSpc>
              <a:spcBef>
                <a:spcPts val="0"/>
              </a:spcBef>
              <a:defRPr sz="6400">
                <a:solidFill>
                  <a:schemeClr val="tx2"/>
                </a:solidFill>
              </a:defRPr>
            </a:lvl4pPr>
            <a:lvl5pPr>
              <a:lnSpc>
                <a:spcPct val="100000"/>
              </a:lnSpc>
              <a:spcBef>
                <a:spcPts val="0"/>
              </a:spcBef>
              <a:defRPr sz="6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p>
            <a:r>
              <a:rPr lang="en-US"/>
              <a:t>IBM Quantum | © 2025 IBM Corporation</a:t>
            </a:r>
            <a:endParaRPr lang="en-US" dirty="0"/>
          </a:p>
        </p:txBody>
      </p:sp>
    </p:spTree>
    <p:extLst>
      <p:ext uri="{BB962C8B-B14F-4D97-AF65-F5344CB8AC3E}">
        <p14:creationId xmlns:p14="http://schemas.microsoft.com/office/powerpoint/2010/main" val="2422060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952D90E5-93E9-E2F6-A5EA-D341772CD9A5}"/>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2"/>
            <a:ext cx="4949826" cy="1525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5" y="3429000"/>
            <a:ext cx="4956176" cy="8572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IBM Quantum / © 2024 IBM Corporation</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4" y="565155"/>
            <a:ext cx="17151350" cy="1257934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33379134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05AD083F-69B4-ABED-EF25-0ACB77E29133}"/>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2812029655"/>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1443B5A5-8099-E2AC-B7DB-B0B9A21C1F80}"/>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6"/>
            <a:ext cx="23244176" cy="12580936"/>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10647421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2"/>
            <a:ext cx="4949826" cy="1525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5" y="6121400"/>
            <a:ext cx="2473325" cy="2476501"/>
          </a:xfr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2" y="6121400"/>
            <a:ext cx="5708650" cy="2476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5" y="9525000"/>
            <a:ext cx="2473325" cy="2476501"/>
          </a:xfr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2" y="9525003"/>
            <a:ext cx="5708650" cy="2476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IBM Quantum / © 2024 IBM Corporation</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5" y="2667000"/>
            <a:ext cx="2473325" cy="2476501"/>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2" y="2667000"/>
            <a:ext cx="5708650" cy="2476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1" y="6121400"/>
            <a:ext cx="2473325" cy="2476501"/>
          </a:xfr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7" y="6121400"/>
            <a:ext cx="5708650" cy="2476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1" y="9525000"/>
            <a:ext cx="2473325" cy="2476501"/>
          </a:xfr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7" y="9525003"/>
            <a:ext cx="5708650" cy="2476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1" y="2667000"/>
            <a:ext cx="2473325" cy="2476501"/>
          </a:xfrm>
          <a:solidFill>
            <a:srgbClr val="E0E0E0"/>
          </a:solidFill>
        </p:spPr>
        <p:txBody>
          <a:bodyPr anchor="ctr"/>
          <a:lstStyle>
            <a:lvl1pPr marL="0" marR="0" indent="0" algn="ctr" defTabSz="243794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4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7" y="2667000"/>
            <a:ext cx="5708650" cy="2476501"/>
          </a:xfrm>
        </p:spPr>
        <p:txBody>
          <a:bodyPr/>
          <a:lstStyle>
            <a:lvl1pPr>
              <a:lnSpc>
                <a:spcPct val="110000"/>
              </a:lnSpc>
              <a:spcBef>
                <a:spcPts val="0"/>
              </a:spcBef>
              <a:defRPr sz="2800">
                <a:solidFill>
                  <a:schemeClr val="tx1"/>
                </a:solidFill>
              </a:defRPr>
            </a:lvl1pPr>
            <a:lvl2pPr marL="255985" indent="-255985">
              <a:lnSpc>
                <a:spcPct val="110000"/>
              </a:lnSpc>
              <a:spcBef>
                <a:spcPts val="0"/>
              </a:spcBef>
              <a:defRPr sz="2800">
                <a:solidFill>
                  <a:schemeClr val="tx1"/>
                </a:solidFill>
              </a:defRPr>
            </a:lvl2pPr>
            <a:lvl3pPr marL="511969" indent="-255985">
              <a:lnSpc>
                <a:spcPct val="110000"/>
              </a:lnSpc>
              <a:spcBef>
                <a:spcPts val="0"/>
              </a:spcBef>
              <a:defRPr sz="2800">
                <a:solidFill>
                  <a:schemeClr val="tx1"/>
                </a:solidFill>
              </a:defRPr>
            </a:lvl3pPr>
            <a:lvl4pPr marL="767951" indent="-255985">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a:extLst>
              <a:ext uri="{FF2B5EF4-FFF2-40B4-BE49-F238E27FC236}">
                <a16:creationId xmlns:a16="http://schemas.microsoft.com/office/drawing/2014/main" id="{BB924CB2-9F3B-F844-9B07-062D464B0799}"/>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020186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2"/>
            <a:ext cx="4949826" cy="4573589"/>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5"/>
            <a:ext cx="17145000" cy="11431589"/>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EA0A0FC3-6DF3-DBC0-76AC-CE935781BA73}"/>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479353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5" y="384048"/>
            <a:ext cx="4956176" cy="2859088"/>
          </a:xfrm>
        </p:spPr>
        <p:txBody>
          <a:bodyPr/>
          <a:lstStyle>
            <a:lvl1pPr>
              <a:lnSpc>
                <a:spcPct val="90000"/>
              </a:lnSpc>
              <a:spcBef>
                <a:spcPts val="0"/>
              </a:spcBef>
              <a:defRPr sz="6397">
                <a:solidFill>
                  <a:schemeClr val="tx2"/>
                </a:solidFill>
              </a:defRPr>
            </a:lvl1pPr>
            <a:lvl2pPr>
              <a:lnSpc>
                <a:spcPct val="100000"/>
              </a:lnSpc>
              <a:spcBef>
                <a:spcPts val="0"/>
              </a:spcBef>
              <a:defRPr sz="6397">
                <a:solidFill>
                  <a:schemeClr val="tx1"/>
                </a:solidFill>
              </a:defRPr>
            </a:lvl2pPr>
            <a:lvl3pPr>
              <a:lnSpc>
                <a:spcPct val="100000"/>
              </a:lnSpc>
              <a:spcBef>
                <a:spcPts val="0"/>
              </a:spcBef>
              <a:defRPr sz="6397">
                <a:solidFill>
                  <a:schemeClr val="tx1"/>
                </a:solidFill>
              </a:defRPr>
            </a:lvl3pPr>
            <a:lvl4pPr>
              <a:lnSpc>
                <a:spcPct val="100000"/>
              </a:lnSpc>
              <a:spcBef>
                <a:spcPts val="0"/>
              </a:spcBef>
              <a:defRPr sz="6397">
                <a:solidFill>
                  <a:schemeClr val="tx1"/>
                </a:solidFill>
              </a:defRPr>
            </a:lvl4pPr>
            <a:lvl5pPr>
              <a:lnSpc>
                <a:spcPct val="100000"/>
              </a:lnSpc>
              <a:spcBef>
                <a:spcPts val="0"/>
              </a:spcBef>
              <a:defRPr sz="6397">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8" y="569915"/>
            <a:ext cx="4953002" cy="11431589"/>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6" indent="-146276">
              <a:lnSpc>
                <a:spcPct val="120000"/>
              </a:lnSpc>
              <a:spcBef>
                <a:spcPts val="0"/>
              </a:spcBef>
              <a:defRPr sz="1600" b="0" i="0">
                <a:solidFill>
                  <a:schemeClr val="tx1"/>
                </a:solidFill>
                <a:latin typeface="IBM Plex Sans" panose="020B0503050203000203" pitchFamily="34" charset="0"/>
              </a:defRPr>
            </a:lvl2pPr>
            <a:lvl3pPr marL="292553" indent="-146276">
              <a:lnSpc>
                <a:spcPct val="120000"/>
              </a:lnSpc>
              <a:spcBef>
                <a:spcPts val="0"/>
              </a:spcBef>
              <a:defRPr sz="1600" b="0" i="0">
                <a:solidFill>
                  <a:schemeClr val="tx1"/>
                </a:solidFill>
                <a:latin typeface="IBM Plex Sans" panose="020B0503050203000203" pitchFamily="34" charset="0"/>
              </a:defRPr>
            </a:lvl3pPr>
            <a:lvl4pPr marL="438829" indent="-146276">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C8773E21-34C5-B6FE-5B7D-F8DB99393783}"/>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6693545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5" y="384048"/>
            <a:ext cx="4956176" cy="2859088"/>
          </a:xfrm>
        </p:spPr>
        <p:txBody>
          <a:bodyPr/>
          <a:lstStyle>
            <a:lvl1pPr>
              <a:lnSpc>
                <a:spcPct val="90000"/>
              </a:lnSpc>
              <a:spcBef>
                <a:spcPts val="0"/>
              </a:spcBef>
              <a:defRPr sz="6397">
                <a:solidFill>
                  <a:schemeClr val="tx2"/>
                </a:solidFill>
              </a:defRPr>
            </a:lvl1pPr>
            <a:lvl2pPr>
              <a:lnSpc>
                <a:spcPct val="100000"/>
              </a:lnSpc>
              <a:spcBef>
                <a:spcPts val="0"/>
              </a:spcBef>
              <a:defRPr sz="6397">
                <a:solidFill>
                  <a:schemeClr val="tx1"/>
                </a:solidFill>
              </a:defRPr>
            </a:lvl2pPr>
            <a:lvl3pPr>
              <a:lnSpc>
                <a:spcPct val="100000"/>
              </a:lnSpc>
              <a:spcBef>
                <a:spcPts val="0"/>
              </a:spcBef>
              <a:defRPr sz="6397">
                <a:solidFill>
                  <a:schemeClr val="tx1"/>
                </a:solidFill>
              </a:defRPr>
            </a:lvl3pPr>
            <a:lvl4pPr>
              <a:lnSpc>
                <a:spcPct val="100000"/>
              </a:lnSpc>
              <a:spcBef>
                <a:spcPts val="0"/>
              </a:spcBef>
              <a:defRPr sz="6397">
                <a:solidFill>
                  <a:schemeClr val="tx1"/>
                </a:solidFill>
              </a:defRPr>
            </a:lvl4pPr>
            <a:lvl5pPr>
              <a:lnSpc>
                <a:spcPct val="100000"/>
              </a:lnSpc>
              <a:spcBef>
                <a:spcPts val="0"/>
              </a:spcBef>
              <a:defRPr sz="6397">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8" y="569915"/>
            <a:ext cx="4953002" cy="11431589"/>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6" indent="-146276">
              <a:lnSpc>
                <a:spcPct val="120000"/>
              </a:lnSpc>
              <a:spcBef>
                <a:spcPts val="0"/>
              </a:spcBef>
              <a:defRPr sz="1600" b="0" i="0">
                <a:solidFill>
                  <a:schemeClr val="tx1"/>
                </a:solidFill>
                <a:latin typeface="IBM Plex Sans" panose="020B0503050203000203" pitchFamily="34" charset="0"/>
              </a:defRPr>
            </a:lvl2pPr>
            <a:lvl3pPr marL="292553" indent="-146276">
              <a:lnSpc>
                <a:spcPct val="120000"/>
              </a:lnSpc>
              <a:spcBef>
                <a:spcPts val="0"/>
              </a:spcBef>
              <a:defRPr sz="1600" b="0" i="0">
                <a:solidFill>
                  <a:schemeClr val="tx1"/>
                </a:solidFill>
                <a:latin typeface="IBM Plex Sans" panose="020B0503050203000203" pitchFamily="34" charset="0"/>
              </a:defRPr>
            </a:lvl3pPr>
            <a:lvl4pPr marL="438829" indent="-146276">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5" y="12804777"/>
            <a:ext cx="4956176" cy="381000"/>
          </a:xfrm>
        </p:spPr>
        <p:txBody>
          <a:bodyPr/>
          <a:lstStyle/>
          <a:p>
            <a:r>
              <a:rPr lang="en-US"/>
              <a:t>IBM Quantum / © 2024 IBM Corporation</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499" y="569915"/>
            <a:ext cx="4953002" cy="11431589"/>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6" indent="-146276">
              <a:lnSpc>
                <a:spcPct val="120000"/>
              </a:lnSpc>
              <a:spcBef>
                <a:spcPts val="0"/>
              </a:spcBef>
              <a:defRPr sz="1600" b="0" i="0">
                <a:solidFill>
                  <a:schemeClr val="tx1"/>
                </a:solidFill>
                <a:latin typeface="IBM Plex Sans" panose="020B0503050203000203" pitchFamily="34" charset="0"/>
              </a:defRPr>
            </a:lvl2pPr>
            <a:lvl3pPr marL="292553" indent="-146276">
              <a:lnSpc>
                <a:spcPct val="120000"/>
              </a:lnSpc>
              <a:spcBef>
                <a:spcPts val="0"/>
              </a:spcBef>
              <a:defRPr sz="1600" b="0" i="0">
                <a:solidFill>
                  <a:schemeClr val="tx1"/>
                </a:solidFill>
                <a:latin typeface="IBM Plex Sans" panose="020B0503050203000203" pitchFamily="34" charset="0"/>
              </a:defRPr>
            </a:lvl3pPr>
            <a:lvl4pPr marL="438829" indent="-146276">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3" name="Slide Number">
            <a:extLst>
              <a:ext uri="{FF2B5EF4-FFF2-40B4-BE49-F238E27FC236}">
                <a16:creationId xmlns:a16="http://schemas.microsoft.com/office/drawing/2014/main" id="{53510235-CE75-0EC5-1654-43F15A765C4A}"/>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3442364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4" y="576073"/>
            <a:ext cx="4949826" cy="152704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IBM Quantum / © 2024 IBM Corporation</a:t>
            </a:r>
            <a:endParaRPr lang="en-US" dirty="0"/>
          </a:p>
        </p:txBody>
      </p:sp>
      <p:sp>
        <p:nvSpPr>
          <p:cNvPr id="3" name="Slide Number">
            <a:extLst>
              <a:ext uri="{FF2B5EF4-FFF2-40B4-BE49-F238E27FC236}">
                <a16:creationId xmlns:a16="http://schemas.microsoft.com/office/drawing/2014/main" id="{AA699700-BBDB-AD8C-366C-77E76AF85000}"/>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1111256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CFD7F-05DF-6C66-E479-188444BA155A}"/>
              </a:ext>
            </a:extLst>
          </p:cNvPr>
          <p:cNvPicPr>
            <a:picLocks noChangeAspect="1"/>
          </p:cNvPicPr>
          <p:nvPr userDrawn="1"/>
        </p:nvPicPr>
        <p:blipFill>
          <a:blip r:embed="rId2"/>
          <a:stretch>
            <a:fillRect/>
          </a:stretch>
        </p:blipFill>
        <p:spPr>
          <a:xfrm>
            <a:off x="8765903" y="5541068"/>
            <a:ext cx="6855375" cy="2633869"/>
          </a:xfrm>
          <a:prstGeom prst="rect">
            <a:avLst/>
          </a:prstGeom>
        </p:spPr>
      </p:pic>
    </p:spTree>
    <p:extLst>
      <p:ext uri="{BB962C8B-B14F-4D97-AF65-F5344CB8AC3E}">
        <p14:creationId xmlns:p14="http://schemas.microsoft.com/office/powerpoint/2010/main" val="345489630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9334493"/>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5143493"/>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1554472"/>
            <a:ext cx="4951413" cy="2859088"/>
          </a:xfrm>
        </p:spPr>
        <p:txBody>
          <a:bodyPr/>
          <a:lstStyle>
            <a:lvl1pPr>
              <a:lnSpc>
                <a:spcPct val="90000"/>
              </a:lnSpc>
              <a:defRPr sz="12997">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4" y="576072"/>
            <a:ext cx="4949826"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7"/>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499" y="1719064"/>
            <a:ext cx="7620000"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499" y="5524492"/>
            <a:ext cx="7620000" cy="285750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499" y="9715492"/>
            <a:ext cx="7620000" cy="2857501"/>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5330945"/>
            <a:ext cx="4951413" cy="2857507"/>
          </a:xfrm>
        </p:spPr>
        <p:txBody>
          <a:bodyPr/>
          <a:lstStyle>
            <a:lvl1pPr>
              <a:lnSpc>
                <a:spcPct val="90000"/>
              </a:lnSpc>
              <a:defRPr sz="12997">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4" y="9546329"/>
            <a:ext cx="4951410" cy="2857507"/>
          </a:xfrm>
        </p:spPr>
        <p:txBody>
          <a:bodyPr/>
          <a:lstStyle>
            <a:lvl1pPr>
              <a:lnSpc>
                <a:spcPct val="90000"/>
              </a:lnSpc>
              <a:defRPr sz="12997">
                <a:solidFill>
                  <a:schemeClr val="accent1"/>
                </a:solidFill>
              </a:defRPr>
            </a:lvl1pPr>
          </a:lstStyle>
          <a:p>
            <a:r>
              <a:rPr lang="en-US" dirty="0"/>
              <a:t>00%</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5" y="12804239"/>
            <a:ext cx="4956176" cy="381000"/>
          </a:xfrm>
        </p:spPr>
        <p:txBody>
          <a:bodyPr/>
          <a:lstStyle/>
          <a:p>
            <a:r>
              <a:rPr lang="en-US"/>
              <a:t>IBM Quantum / © 2024 IBM Corporation</a:t>
            </a:r>
            <a:endParaRPr lang="en-US" dirty="0"/>
          </a:p>
        </p:txBody>
      </p:sp>
      <p:sp>
        <p:nvSpPr>
          <p:cNvPr id="4" name="Slide Number">
            <a:extLst>
              <a:ext uri="{FF2B5EF4-FFF2-40B4-BE49-F238E27FC236}">
                <a16:creationId xmlns:a16="http://schemas.microsoft.com/office/drawing/2014/main" id="{FDDA16DA-D41C-EB71-F9A4-3098E4BEC82D}"/>
              </a:ext>
            </a:extLst>
          </p:cNvPr>
          <p:cNvSpPr txBox="1">
            <a:spLocks noGrp="1"/>
          </p:cNvSpPr>
          <p:nvPr>
            <p:ph type="sldNum" sz="quarter" idx="4"/>
          </p:nvPr>
        </p:nvSpPr>
        <p:spPr>
          <a:xfrm>
            <a:off x="23541594" y="12938842"/>
            <a:ext cx="270907"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3409592"/>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theme" Target="../theme/theme2.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Quantum | © 2025 IBM Corporation</a:t>
            </a:r>
            <a:endParaRPr lang="en-US" dirty="0"/>
          </a:p>
        </p:txBody>
      </p:sp>
    </p:spTree>
    <p:extLst>
      <p:ext uri="{BB962C8B-B14F-4D97-AF65-F5344CB8AC3E}">
        <p14:creationId xmlns:p14="http://schemas.microsoft.com/office/powerpoint/2010/main" val="3669031262"/>
      </p:ext>
    </p:extLst>
  </p:cSld>
  <p:clrMap bg1="dk1" tx1="lt1" bg2="dk2" tx2="lt2" accent1="accent1" accent2="accent2" accent3="accent3" accent4="accent4" accent5="accent5" accent6="accent6" hlink="hlink" folHlink="folHlink"/>
  <p:sldLayoutIdLst>
    <p:sldLayoutId id="2147483904" r:id="rId1"/>
    <p:sldLayoutId id="2147483963" r:id="rId2"/>
    <p:sldLayoutId id="2147483901" r:id="rId3"/>
    <p:sldLayoutId id="2147483964" r:id="rId4"/>
    <p:sldLayoutId id="2147483965" r:id="rId5"/>
    <p:sldLayoutId id="2147483906" r:id="rId6"/>
    <p:sldLayoutId id="2147483907" r:id="rId7"/>
    <p:sldLayoutId id="2147483910" r:id="rId8"/>
    <p:sldLayoutId id="2147483908" r:id="rId9"/>
    <p:sldLayoutId id="2147483909" r:id="rId10"/>
    <p:sldLayoutId id="2147483912" r:id="rId11"/>
    <p:sldLayoutId id="2147483914" r:id="rId12"/>
    <p:sldLayoutId id="2147483915" r:id="rId13"/>
    <p:sldLayoutId id="2147483913" r:id="rId14"/>
    <p:sldLayoutId id="2147483917" r:id="rId15"/>
    <p:sldLayoutId id="2147483942" r:id="rId16"/>
    <p:sldLayoutId id="2147483919" r:id="rId17"/>
    <p:sldLayoutId id="2147483929" r:id="rId18"/>
    <p:sldLayoutId id="2147483920" r:id="rId19"/>
    <p:sldLayoutId id="2147483930" r:id="rId20"/>
    <p:sldLayoutId id="2147483928" r:id="rId21"/>
    <p:sldLayoutId id="2147483948" r:id="rId22"/>
    <p:sldLayoutId id="2147483927" r:id="rId23"/>
    <p:sldLayoutId id="2147483950" r:id="rId24"/>
    <p:sldLayoutId id="2147483921" r:id="rId25"/>
    <p:sldLayoutId id="2147483916" r:id="rId26"/>
    <p:sldLayoutId id="2147483922" r:id="rId27"/>
    <p:sldLayoutId id="2147483953" r:id="rId28"/>
    <p:sldLayoutId id="2147483956" r:id="rId29"/>
    <p:sldLayoutId id="2147483923" r:id="rId30"/>
    <p:sldLayoutId id="2147483924" r:id="rId31"/>
    <p:sldLayoutId id="2147483982" r:id="rId32"/>
    <p:sldLayoutId id="2147483926" r:id="rId33"/>
    <p:sldLayoutId id="2147483925" r:id="rId34"/>
    <p:sldLayoutId id="2147483959" r:id="rId35"/>
    <p:sldLayoutId id="2147483937" r:id="rId36"/>
    <p:sldLayoutId id="2147483932" r:id="rId37"/>
    <p:sldLayoutId id="2147483934" r:id="rId38"/>
    <p:sldLayoutId id="2147483935" r:id="rId39"/>
    <p:sldLayoutId id="2147483936" r:id="rId40"/>
    <p:sldLayoutId id="2147483938" r:id="rId41"/>
    <p:sldLayoutId id="2147483939" r:id="rId42"/>
    <p:sldLayoutId id="2147483940" r:id="rId43"/>
    <p:sldLayoutId id="2147483960" r:id="rId44"/>
    <p:sldLayoutId id="2147483943" r:id="rId45"/>
    <p:sldLayoutId id="2147483941" r:id="rId46"/>
    <p:sldLayoutId id="2147483986" r:id="rId47"/>
    <p:sldLayoutId id="2147483988" r:id="rId48"/>
    <p:sldLayoutId id="2147483989" r:id="rId49"/>
    <p:sldLayoutId id="2147484043" r:id="rId50"/>
  </p:sldLayoutIdLst>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userDrawn="1">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4" y="12939018"/>
            <a:ext cx="270907"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5"/>
            <a:ext cx="22590125" cy="2651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574675" y="3327402"/>
            <a:ext cx="22590125" cy="8669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804239"/>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IBM Quantum / © 2024 IBM Corporation</a:t>
            </a:r>
            <a:endParaRPr lang="en-US" dirty="0"/>
          </a:p>
        </p:txBody>
      </p:sp>
    </p:spTree>
    <p:extLst>
      <p:ext uri="{BB962C8B-B14F-4D97-AF65-F5344CB8AC3E}">
        <p14:creationId xmlns:p14="http://schemas.microsoft.com/office/powerpoint/2010/main" val="45741879"/>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 id="2147484029" r:id="rId39"/>
    <p:sldLayoutId id="2147484030" r:id="rId40"/>
    <p:sldLayoutId id="2147484031" r:id="rId41"/>
    <p:sldLayoutId id="2147484032" r:id="rId42"/>
    <p:sldLayoutId id="2147484033" r:id="rId43"/>
    <p:sldLayoutId id="2147484034" r:id="rId44"/>
    <p:sldLayoutId id="2147484035" r:id="rId45"/>
    <p:sldLayoutId id="2147484036" r:id="rId46"/>
    <p:sldLayoutId id="2147484037" r:id="rId47"/>
    <p:sldLayoutId id="2147484038" r:id="rId48"/>
    <p:sldLayoutId id="2147484039" r:id="rId49"/>
    <p:sldLayoutId id="2147484040" r:id="rId50"/>
    <p:sldLayoutId id="2147484041" r:id="rId51"/>
    <p:sldLayoutId id="2147484042" r:id="rId52"/>
  </p:sldLayoutIdLst>
  <p:transition spd="med"/>
  <p:hf hdr="0" dt="0"/>
  <p:txStyles>
    <p:titleStyle>
      <a:lvl1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chemeClr val="tx2"/>
          </a:solidFill>
          <a:uFillTx/>
          <a:latin typeface="+mj-lt"/>
          <a:ea typeface="+mj-ea"/>
          <a:cs typeface="+mj-cs"/>
          <a:sym typeface="IBM Plex Sans Light"/>
        </a:defRPr>
      </a:lvl1pPr>
      <a:lvl2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2pPr>
      <a:lvl3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3pPr>
      <a:lvl4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4pPr>
      <a:lvl5pPr marL="0" marR="0" indent="0"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5pPr>
      <a:lvl6pPr marL="0" marR="0" indent="362501"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6pPr>
      <a:lvl7pPr marL="0" marR="0" indent="725004"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7pPr>
      <a:lvl8pPr marL="0" marR="0" indent="1087502"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8pPr>
      <a:lvl9pPr marL="0" marR="0" indent="1450005" algn="l" defTabSz="2437942" rtl="0" eaLnBrk="1" latinLnBrk="0" hangingPunct="1">
        <a:lnSpc>
          <a:spcPct val="90000"/>
        </a:lnSpc>
        <a:spcBef>
          <a:spcPts val="0"/>
        </a:spcBef>
        <a:spcAft>
          <a:spcPts val="0"/>
        </a:spcAft>
        <a:buClrTx/>
        <a:buSzTx/>
        <a:buFontTx/>
        <a:buNone/>
        <a:tabLst/>
        <a:defRPr sz="6397" b="0" i="0" u="none" strike="noStrike" cap="none" spc="0" baseline="0">
          <a:solidFill>
            <a:srgbClr val="000000"/>
          </a:solidFill>
          <a:uFillTx/>
          <a:latin typeface="+mj-lt"/>
          <a:ea typeface="+mj-ea"/>
          <a:cs typeface="+mj-cs"/>
          <a:sym typeface="IBM Plex Sans Light"/>
        </a:defRPr>
      </a:lvl9pPr>
    </p:titleStyle>
    <p:bodyStyle>
      <a:lvl1pPr marL="0" marR="0" indent="0" algn="l" defTabSz="243794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21" marR="0" indent="-329121" algn="l" defTabSz="243794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46" marR="0" indent="-329121" algn="l" defTabSz="243794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67" marR="0" indent="-329121" algn="l" defTabSz="243794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88" marR="0" indent="-457115" algn="l" defTabSz="2437942" rtl="0" eaLnBrk="1" latinLnBrk="0" hangingPunct="1">
        <a:lnSpc>
          <a:spcPct val="110000"/>
        </a:lnSpc>
        <a:spcBef>
          <a:spcPts val="2901"/>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716"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217"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717"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218" marR="0" indent="-388938" algn="l" defTabSz="2437942" rtl="0" eaLnBrk="1" latinLnBrk="0" hangingPunct="1">
        <a:lnSpc>
          <a:spcPct val="100000"/>
        </a:lnSpc>
        <a:spcBef>
          <a:spcPts val="2901"/>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27"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854"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781"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708"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635"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562"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491"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416" algn="r" defTabSz="1828946"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NUL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8.png"/><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png"/><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NUL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NUL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Layout" Target="../slideLayouts/slideLayout102.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01.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01.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01.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161.png"/><Relationship Id="rId5" Type="http://schemas.openxmlformats.org/officeDocument/2006/relationships/image" Target="../media/image32.png"/><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tiff"/><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7.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hyperlink" Target="https://learning.quantum.ibm.com/course/quantum-computing-in-practice"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hyperlink" Target="https://learning.quantum.ibm.com/course/quantum-computing-in-practice/what-problems-are-quantum-computers-good-fo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54.sv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56.sv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38.xml"/><Relationship Id="rId4" Type="http://schemas.openxmlformats.org/officeDocument/2006/relationships/image" Target="../media/image58.svg"/></Relationships>
</file>

<file path=ppt/slides/_rels/slide4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39.xml"/><Relationship Id="rId1" Type="http://schemas.openxmlformats.org/officeDocument/2006/relationships/slideLayout" Target="../slideLayouts/slideLayout4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hyperlink" Target="https://learning.quantum.ibm.com/" TargetMode="External"/><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76.sv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ibm.com/quantum/community#advocates" TargetMode="External"/><Relationship Id="rId7"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 Id="rId9" Type="http://schemas.openxmlformats.org/officeDocument/2006/relationships/image" Target="../media/image8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openxmlformats.org/officeDocument/2006/relationships/hyperlink" Target="https://research.ibm.com/blog/2-nm-chip"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BM 8-bar logo in black">
            <a:extLst>
              <a:ext uri="{FF2B5EF4-FFF2-40B4-BE49-F238E27FC236}">
                <a16:creationId xmlns:a16="http://schemas.microsoft.com/office/drawing/2014/main" id="{0FC84450-273B-057D-5FCE-16F1C271AE73}"/>
              </a:ext>
            </a:extLst>
          </p:cNvPr>
          <p:cNvPicPr>
            <a:picLocks noChangeAspect="1"/>
          </p:cNvPicPr>
          <p:nvPr/>
        </p:nvPicPr>
        <p:blipFill>
          <a:blip r:embed="rId3"/>
          <a:stretch>
            <a:fillRect/>
          </a:stretch>
        </p:blipFill>
        <p:spPr>
          <a:xfrm>
            <a:off x="290059" y="12719313"/>
            <a:ext cx="1638300" cy="609600"/>
          </a:xfrm>
          <a:prstGeom prst="rect">
            <a:avLst/>
          </a:prstGeom>
        </p:spPr>
      </p:pic>
      <p:sp>
        <p:nvSpPr>
          <p:cNvPr id="9" name="Title 8">
            <a:extLst>
              <a:ext uri="{FF2B5EF4-FFF2-40B4-BE49-F238E27FC236}">
                <a16:creationId xmlns:a16="http://schemas.microsoft.com/office/drawing/2014/main" id="{4A0E8ECE-677E-4B84-168F-BDEAAEBFFC71}"/>
              </a:ext>
            </a:extLst>
          </p:cNvPr>
          <p:cNvSpPr>
            <a:spLocks noGrp="1"/>
          </p:cNvSpPr>
          <p:nvPr>
            <p:ph type="title"/>
          </p:nvPr>
        </p:nvSpPr>
        <p:spPr>
          <a:xfrm>
            <a:off x="576072" y="384048"/>
            <a:ext cx="10716768" cy="6931152"/>
          </a:xfrm>
        </p:spPr>
        <p:txBody>
          <a:bodyPr lIns="0" tIns="0" rIns="0" bIns="0" anchor="t"/>
          <a:lstStyle/>
          <a:p>
            <a:r>
              <a:rPr lang="en-US" dirty="0"/>
              <a:t>Introduction to </a:t>
            </a:r>
            <a:br>
              <a:rPr lang="en-US" dirty="0"/>
            </a:br>
            <a:r>
              <a:rPr lang="en-US" dirty="0"/>
              <a:t>Quantum Computing</a:t>
            </a:r>
            <a:br>
              <a:rPr lang="en-US" dirty="0"/>
            </a:br>
            <a:r>
              <a:rPr lang="en-US" dirty="0"/>
              <a:t>With</a:t>
            </a:r>
            <a:br>
              <a:rPr lang="en-US" dirty="0"/>
            </a:br>
            <a:r>
              <a:rPr lang="en-US" dirty="0"/>
              <a:t>IBM Quantum and </a:t>
            </a:r>
            <a:r>
              <a:rPr lang="en-US" dirty="0" err="1"/>
              <a:t>Qiskit</a:t>
            </a:r>
            <a:br>
              <a:rPr lang="en-US" dirty="0"/>
            </a:br>
            <a:br>
              <a:rPr lang="en-US" dirty="0"/>
            </a:br>
            <a:r>
              <a:rPr lang="en-US" sz="2800" dirty="0">
                <a:latin typeface="IBM Plex Sans"/>
              </a:rPr>
              <a:t>Raghav Singla</a:t>
            </a:r>
            <a:br>
              <a:rPr lang="en-US" sz="2800" dirty="0"/>
            </a:br>
            <a:r>
              <a:rPr lang="en-US" sz="2800" dirty="0"/>
              <a:t>Application Developer</a:t>
            </a:r>
            <a:br>
              <a:rPr lang="en-US" sz="2800" dirty="0"/>
            </a:br>
            <a:r>
              <a:rPr lang="en-US" sz="2800" i="1" dirty="0"/>
              <a:t>IBM Quantum </a:t>
            </a:r>
          </a:p>
        </p:txBody>
      </p:sp>
      <p:sp>
        <p:nvSpPr>
          <p:cNvPr id="10" name="TextBox 9">
            <a:extLst>
              <a:ext uri="{FF2B5EF4-FFF2-40B4-BE49-F238E27FC236}">
                <a16:creationId xmlns:a16="http://schemas.microsoft.com/office/drawing/2014/main" id="{E6AF42EE-0E3F-3C28-990F-78499C2871C8}"/>
              </a:ext>
            </a:extLst>
          </p:cNvPr>
          <p:cNvSpPr txBox="1"/>
          <p:nvPr/>
        </p:nvSpPr>
        <p:spPr>
          <a:xfrm>
            <a:off x="22961600" y="-4521200"/>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4" name="SlideIDTextBox337" hidden="1">
            <a:extLst>
              <a:ext uri="{FF2B5EF4-FFF2-40B4-BE49-F238E27FC236}">
                <a16:creationId xmlns:a16="http://schemas.microsoft.com/office/drawing/2014/main" id="{68518F6A-B075-F42C-2265-CC317275F648}"/>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337</a:t>
            </a:r>
            <a:endParaRPr lang="en-US" kern="0" dirty="0">
              <a:solidFill>
                <a:srgbClr val="000000"/>
              </a:solidFill>
              <a:ea typeface="+mj-ea"/>
              <a:cs typeface="+mj-cs"/>
              <a:sym typeface="IBM Plex Sans Light"/>
            </a:endParaRPr>
          </a:p>
        </p:txBody>
      </p:sp>
      <p:pic>
        <p:nvPicPr>
          <p:cNvPr id="6" name="Picture 5">
            <a:extLst>
              <a:ext uri="{FF2B5EF4-FFF2-40B4-BE49-F238E27FC236}">
                <a16:creationId xmlns:a16="http://schemas.microsoft.com/office/drawing/2014/main" id="{1A55334F-3F56-91A5-17BD-9100C6F99F89}"/>
              </a:ext>
            </a:extLst>
          </p:cNvPr>
          <p:cNvPicPr>
            <a:picLocks noChangeAspect="1"/>
          </p:cNvPicPr>
          <p:nvPr/>
        </p:nvPicPr>
        <p:blipFill>
          <a:blip r:embed="rId4"/>
          <a:stretch>
            <a:fillRect/>
          </a:stretch>
        </p:blipFill>
        <p:spPr>
          <a:xfrm>
            <a:off x="11922472" y="0"/>
            <a:ext cx="12469454" cy="13716000"/>
          </a:xfrm>
          <a:prstGeom prst="rect">
            <a:avLst/>
          </a:prstGeom>
        </p:spPr>
      </p:pic>
      <p:pic>
        <p:nvPicPr>
          <p:cNvPr id="7" name="Picture 6">
            <a:extLst>
              <a:ext uri="{FF2B5EF4-FFF2-40B4-BE49-F238E27FC236}">
                <a16:creationId xmlns:a16="http://schemas.microsoft.com/office/drawing/2014/main" id="{9B55019F-835C-F721-1847-F7EAC17CEB28}"/>
              </a:ext>
            </a:extLst>
          </p:cNvPr>
          <p:cNvPicPr>
            <a:picLocks noChangeAspect="1"/>
          </p:cNvPicPr>
          <p:nvPr/>
        </p:nvPicPr>
        <p:blipFill>
          <a:blip r:embed="rId5"/>
          <a:stretch>
            <a:fillRect/>
          </a:stretch>
        </p:blipFill>
        <p:spPr>
          <a:xfrm>
            <a:off x="8373565" y="12942903"/>
            <a:ext cx="7640045" cy="762000"/>
          </a:xfrm>
          <a:prstGeom prst="rect">
            <a:avLst/>
          </a:prstGeom>
        </p:spPr>
      </p:pic>
    </p:spTree>
    <p:extLst>
      <p:ext uri="{BB962C8B-B14F-4D97-AF65-F5344CB8AC3E}">
        <p14:creationId xmlns:p14="http://schemas.microsoft.com/office/powerpoint/2010/main" val="169967502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Superposition</a:t>
            </a:r>
            <a:endParaRPr lang="en-US" b="1" dirty="0">
              <a:latin typeface="IBM Plex Sans" panose="020B0503050203000203" pitchFamily="34" charset="0"/>
            </a:endParaRP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p:txBody>
              <a:bodyPr/>
              <a:lstStyle/>
              <a:p>
                <a:pPr defTabSz="2438430">
                  <a:spcBef>
                    <a:spcPts val="1600"/>
                  </a:spcBef>
                </a:pPr>
                <a:r>
                  <a:rPr lang="en-US" sz="4267" dirty="0">
                    <a:solidFill>
                      <a:schemeClr val="accent4"/>
                    </a:solidFill>
                  </a:rPr>
                  <a:t>|0⟩</a:t>
                </a:r>
                <a:r>
                  <a:rPr lang="en-US" sz="4267" dirty="0">
                    <a:solidFill>
                      <a:schemeClr val="accent2"/>
                    </a:solidFill>
                  </a:rPr>
                  <a:t> </a:t>
                </a:r>
                <a:r>
                  <a:rPr lang="en-US" sz="4267" dirty="0"/>
                  <a:t>and </a:t>
                </a:r>
                <a:r>
                  <a:rPr lang="en-US" sz="4267" dirty="0">
                    <a:solidFill>
                      <a:schemeClr val="accent4"/>
                    </a:solidFill>
                  </a:rPr>
                  <a:t>|1⟩</a:t>
                </a:r>
                <a:r>
                  <a:rPr lang="en-US" sz="4267" dirty="0">
                    <a:solidFill>
                      <a:schemeClr val="accent2"/>
                    </a:solidFill>
                  </a:rPr>
                  <a:t> </a:t>
                </a:r>
                <a:r>
                  <a:rPr lang="en-US" sz="4267" dirty="0"/>
                  <a:t>are vectors in the two-dimensional complex vector space </a:t>
                </a:r>
                <a:r>
                  <a:rPr lang="en-US" sz="4267" b="1" dirty="0"/>
                  <a:t>C</a:t>
                </a:r>
                <a:r>
                  <a:rPr lang="en-US" sz="4267" baseline="30000" dirty="0"/>
                  <a:t>2</a:t>
                </a:r>
                <a:r>
                  <a:rPr lang="en-US" sz="4267" dirty="0"/>
                  <a:t>:</a:t>
                </a:r>
              </a:p>
              <a:p>
                <a:pPr defTabSz="2438430">
                  <a:spcBef>
                    <a:spcPts val="1600"/>
                  </a:spcBef>
                </a:pPr>
                <a:endParaRPr lang="en-US" sz="4267" dirty="0"/>
              </a:p>
              <a:p>
                <a:pPr algn="ctr" defTabSz="2438430">
                  <a:spcBef>
                    <a:spcPts val="1600"/>
                  </a:spcBef>
                </a:pPr>
                <a:r>
                  <a:rPr lang="en-US" sz="4267" dirty="0">
                    <a:solidFill>
                      <a:schemeClr val="accent4"/>
                    </a:solidFill>
                  </a:rPr>
                  <a:t>|0⟩ = </a:t>
                </a:r>
                <a14:m>
                  <m:oMath xmlns:m="http://schemas.openxmlformats.org/officeDocument/2006/math">
                    <m:d>
                      <m:dPr>
                        <m:begChr m:val="["/>
                        <m:endChr m:val="]"/>
                        <m:ctrlPr>
                          <a:rPr lang="en-US" sz="4267" i="1">
                            <a:solidFill>
                              <a:schemeClr val="accent4"/>
                            </a:solidFill>
                            <a:latin typeface="Cambria Math" panose="02040503050406030204" pitchFamily="18" charset="0"/>
                          </a:rPr>
                        </m:ctrlPr>
                      </m:dPr>
                      <m:e>
                        <m:m>
                          <m:mPr>
                            <m:mcs>
                              <m:mc>
                                <m:mcPr>
                                  <m:count m:val="1"/>
                                  <m:mcJc m:val="center"/>
                                </m:mcPr>
                              </m:mc>
                            </m:mcs>
                            <m:ctrlPr>
                              <a:rPr lang="en-US" sz="4267" i="1">
                                <a:solidFill>
                                  <a:schemeClr val="accent4"/>
                                </a:solidFill>
                                <a:latin typeface="Cambria Math" panose="02040503050406030204" pitchFamily="18" charset="0"/>
                              </a:rPr>
                            </m:ctrlPr>
                          </m:mPr>
                          <m:mr>
                            <m:e>
                              <m:r>
                                <m:rPr>
                                  <m:brk m:alnAt="7"/>
                                </m:rPr>
                                <a:rPr lang="en-US" sz="4267" i="1">
                                  <a:solidFill>
                                    <a:schemeClr val="accent4"/>
                                  </a:solidFill>
                                  <a:latin typeface="Cambria Math" panose="02040503050406030204" pitchFamily="18" charset="0"/>
                                </a:rPr>
                                <m:t>1</m:t>
                              </m:r>
                            </m:e>
                          </m:mr>
                          <m:mr>
                            <m:e>
                              <m:r>
                                <a:rPr lang="en-US" sz="4267" i="1">
                                  <a:solidFill>
                                    <a:schemeClr val="accent4"/>
                                  </a:solidFill>
                                  <a:latin typeface="Cambria Math" panose="02040503050406030204" pitchFamily="18" charset="0"/>
                                </a:rPr>
                                <m:t> 0 </m:t>
                              </m:r>
                            </m:e>
                          </m:mr>
                        </m:m>
                      </m:e>
                    </m:d>
                  </m:oMath>
                </a14:m>
                <a:r>
                  <a:rPr lang="en-US" sz="4267" dirty="0">
                    <a:solidFill>
                      <a:schemeClr val="accent2"/>
                    </a:solidFill>
                  </a:rPr>
                  <a:t>    </a:t>
                </a:r>
                <a:r>
                  <a:rPr lang="en-US" sz="4267" dirty="0"/>
                  <a:t>and    </a:t>
                </a:r>
                <a:r>
                  <a:rPr lang="en-US" sz="4267" dirty="0">
                    <a:solidFill>
                      <a:schemeClr val="accent4"/>
                    </a:solidFill>
                  </a:rPr>
                  <a:t>|1⟩ = </a:t>
                </a:r>
                <a14:m>
                  <m:oMath xmlns:m="http://schemas.openxmlformats.org/officeDocument/2006/math">
                    <m:d>
                      <m:dPr>
                        <m:begChr m:val="["/>
                        <m:endChr m:val="]"/>
                        <m:ctrlPr>
                          <a:rPr lang="en-US" sz="4267" i="1">
                            <a:solidFill>
                              <a:schemeClr val="accent4"/>
                            </a:solidFill>
                            <a:latin typeface="Cambria Math" panose="02040503050406030204" pitchFamily="18" charset="0"/>
                          </a:rPr>
                        </m:ctrlPr>
                      </m:dPr>
                      <m:e>
                        <m:m>
                          <m:mPr>
                            <m:mcs>
                              <m:mc>
                                <m:mcPr>
                                  <m:count m:val="1"/>
                                  <m:mcJc m:val="center"/>
                                </m:mcPr>
                              </m:mc>
                            </m:mcs>
                            <m:ctrlPr>
                              <a:rPr lang="en-US" sz="4267" i="1">
                                <a:solidFill>
                                  <a:schemeClr val="accent4"/>
                                </a:solidFill>
                                <a:latin typeface="Cambria Math" panose="02040503050406030204" pitchFamily="18" charset="0"/>
                              </a:rPr>
                            </m:ctrlPr>
                          </m:mPr>
                          <m:mr>
                            <m:e>
                              <m:r>
                                <m:rPr>
                                  <m:brk m:alnAt="7"/>
                                </m:rPr>
                                <a:rPr lang="en-US" sz="4267" i="1">
                                  <a:solidFill>
                                    <a:schemeClr val="accent4"/>
                                  </a:solidFill>
                                  <a:latin typeface="Cambria Math" panose="02040503050406030204" pitchFamily="18" charset="0"/>
                                </a:rPr>
                                <m:t>0</m:t>
                              </m:r>
                            </m:e>
                          </m:mr>
                          <m:mr>
                            <m:e>
                              <m:r>
                                <a:rPr lang="en-US" sz="4267" i="1">
                                  <a:solidFill>
                                    <a:schemeClr val="accent4"/>
                                  </a:solidFill>
                                  <a:latin typeface="Cambria Math" panose="02040503050406030204" pitchFamily="18" charset="0"/>
                                </a:rPr>
                                <m:t> 1 </m:t>
                              </m:r>
                            </m:e>
                          </m:mr>
                        </m:m>
                      </m:e>
                    </m:d>
                  </m:oMath>
                </a14:m>
                <a:endParaRPr lang="en-US" sz="4267" dirty="0"/>
              </a:p>
              <a:p>
                <a:pPr defTabSz="2438430">
                  <a:spcBef>
                    <a:spcPts val="1600"/>
                  </a:spcBef>
                </a:pPr>
                <a:endParaRPr lang="en-US" sz="4267" dirty="0"/>
              </a:p>
              <a:p>
                <a:pPr defTabSz="2438430">
                  <a:spcBef>
                    <a:spcPts val="1600"/>
                  </a:spcBef>
                </a:pPr>
                <a:r>
                  <a:rPr lang="en-US" sz="4267" dirty="0"/>
                  <a:t>So we can write any vector in </a:t>
                </a:r>
                <a:r>
                  <a:rPr lang="en-US" sz="4267" b="1" dirty="0"/>
                  <a:t>C</a:t>
                </a:r>
                <a:r>
                  <a:rPr lang="en-US" sz="4267" baseline="50000" dirty="0"/>
                  <a:t>2</a:t>
                </a:r>
                <a:r>
                  <a:rPr lang="en-US" sz="4267" dirty="0"/>
                  <a:t> as</a:t>
                </a:r>
              </a:p>
              <a:p>
                <a:pPr defTabSz="2438430">
                  <a:spcBef>
                    <a:spcPts val="1600"/>
                  </a:spcBef>
                </a:pPr>
                <a:endParaRPr lang="en-US" sz="4267" dirty="0"/>
              </a:p>
              <a:p>
                <a:pPr algn="ctr" defTabSz="2438430">
                  <a:spcBef>
                    <a:spcPts val="1600"/>
                  </a:spcBef>
                </a:pPr>
                <a:r>
                  <a:rPr lang="en-US" sz="4267" i="1" dirty="0">
                    <a:solidFill>
                      <a:schemeClr val="accent4"/>
                    </a:solidFill>
                  </a:rPr>
                  <a:t>a</a:t>
                </a:r>
                <a:r>
                  <a:rPr lang="en-US" sz="4267" dirty="0">
                    <a:solidFill>
                      <a:schemeClr val="accent4"/>
                    </a:solidFill>
                  </a:rPr>
                  <a:t> |0⟩ + </a:t>
                </a:r>
                <a:r>
                  <a:rPr lang="en-US" sz="4267" i="1" dirty="0">
                    <a:solidFill>
                      <a:schemeClr val="accent4"/>
                    </a:solidFill>
                  </a:rPr>
                  <a:t>b</a:t>
                </a:r>
                <a:r>
                  <a:rPr lang="en-US" sz="4267" dirty="0">
                    <a:solidFill>
                      <a:schemeClr val="accent4"/>
                    </a:solidFill>
                  </a:rPr>
                  <a:t> |1⟩</a:t>
                </a:r>
              </a:p>
              <a:p>
                <a:pPr algn="ctr" defTabSz="2438430">
                  <a:spcBef>
                    <a:spcPts val="1600"/>
                  </a:spcBef>
                </a:pPr>
                <a:endParaRPr lang="en-US" sz="4267" dirty="0">
                  <a:solidFill>
                    <a:schemeClr val="accent2"/>
                  </a:solidFill>
                </a:endParaRPr>
              </a:p>
              <a:p>
                <a:pPr defTabSz="2438430">
                  <a:spcBef>
                    <a:spcPts val="1600"/>
                  </a:spcBef>
                </a:pPr>
                <a:r>
                  <a:rPr lang="en-US" sz="4267" dirty="0"/>
                  <a:t>We pronounce |0⟩ and |1⟩ as “</a:t>
                </a:r>
                <a:r>
                  <a:rPr lang="en-US" sz="4267" dirty="0" err="1"/>
                  <a:t>ket</a:t>
                </a:r>
                <a:r>
                  <a:rPr lang="en-US" sz="4267" dirty="0"/>
                  <a:t> zero” and “</a:t>
                </a:r>
                <a:r>
                  <a:rPr lang="en-US" sz="4267" dirty="0" err="1"/>
                  <a:t>ket</a:t>
                </a:r>
                <a:r>
                  <a:rPr lang="en-US" sz="4267" dirty="0"/>
                  <a:t> one.” These are called the </a:t>
                </a:r>
                <a:r>
                  <a:rPr lang="en-US" sz="4267" i="1" dirty="0"/>
                  <a:t>computational basis</a:t>
                </a:r>
                <a:r>
                  <a:rPr lang="en-US" sz="4267" dirty="0"/>
                  <a:t>.</a:t>
                </a:r>
              </a:p>
            </p:txBody>
          </p:sp>
        </mc:Choice>
        <mc:Fallback xmlns="">
          <p:sp>
            <p:nvSpPr>
              <p:cNvPr id="6" name="Text Placeholder 5">
                <a:extLst>
                  <a:ext uri="{FF2B5EF4-FFF2-40B4-BE49-F238E27FC236}">
                    <a16:creationId xmlns:a16="http://schemas.microsoft.com/office/drawing/2014/main" id="{B706AE24-6F9E-4C14-840F-C3A2C67FFAC7}"/>
                  </a:ext>
                </a:extLst>
              </p:cNvPr>
              <p:cNvSpPr>
                <a:spLocks noGrp="1" noRot="1" noChangeAspect="1" noMove="1" noResize="1" noEditPoints="1" noAdjustHandles="1" noChangeArrowheads="1" noChangeShapeType="1" noTextEdit="1"/>
              </p:cNvSpPr>
              <p:nvPr>
                <p:ph type="body" sz="quarter" idx="12"/>
              </p:nvPr>
            </p:nvSpPr>
            <p:spPr>
              <a:blipFill>
                <a:blip r:embed="rId2"/>
                <a:stretch>
                  <a:fillRect l="-2954" t="-1418"/>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3" name="Picture 2">
            <a:extLst>
              <a:ext uri="{FF2B5EF4-FFF2-40B4-BE49-F238E27FC236}">
                <a16:creationId xmlns:a16="http://schemas.microsoft.com/office/drawing/2014/main" id="{A0B1851D-2B6A-EAFD-F02D-41D293B223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04840" y="12050072"/>
            <a:ext cx="4280747" cy="1644688"/>
          </a:xfrm>
          <a:prstGeom prst="rect">
            <a:avLst/>
          </a:prstGeom>
        </p:spPr>
      </p:pic>
    </p:spTree>
    <p:extLst>
      <p:ext uri="{BB962C8B-B14F-4D97-AF65-F5344CB8AC3E}">
        <p14:creationId xmlns:p14="http://schemas.microsoft.com/office/powerpoint/2010/main" val="239540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Superposition</a:t>
            </a:r>
            <a:endParaRPr lang="en-US" b="1" dirty="0">
              <a:latin typeface="IBM Plex Sans" panose="020B0503050203000203" pitchFamily="34" charset="0"/>
            </a:endParaRPr>
          </a:p>
        </p:txBody>
      </p:sp>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p:txBody>
          <a:bodyPr/>
          <a:lstStyle/>
          <a:p>
            <a:pPr defTabSz="2438430">
              <a:spcBef>
                <a:spcPts val="1600"/>
              </a:spcBef>
            </a:pPr>
            <a:r>
              <a:rPr lang="en-US" sz="4267" dirty="0">
                <a:solidFill>
                  <a:schemeClr val="accent4"/>
                </a:solidFill>
              </a:rPr>
              <a:t>Superposition</a:t>
            </a:r>
            <a:r>
              <a:rPr lang="en-US" sz="4267" dirty="0"/>
              <a:t> is creating a quantum state that is a combination of |0⟩ and |1⟩</a:t>
            </a:r>
          </a:p>
          <a:p>
            <a:pPr algn="ctr" defTabSz="2438430">
              <a:spcBef>
                <a:spcPts val="1600"/>
              </a:spcBef>
            </a:pPr>
            <a:r>
              <a:rPr lang="en-US" sz="4267" i="1" dirty="0">
                <a:solidFill>
                  <a:schemeClr val="accent4"/>
                </a:solidFill>
              </a:rPr>
              <a:t>a</a:t>
            </a:r>
            <a:r>
              <a:rPr lang="en-US" sz="4267" dirty="0">
                <a:solidFill>
                  <a:schemeClr val="accent4"/>
                </a:solidFill>
              </a:rPr>
              <a:t> |0⟩ + </a:t>
            </a:r>
            <a:r>
              <a:rPr lang="en-US" sz="4267" i="1" dirty="0">
                <a:solidFill>
                  <a:schemeClr val="accent4"/>
                </a:solidFill>
              </a:rPr>
              <a:t>b</a:t>
            </a:r>
            <a:r>
              <a:rPr lang="en-US" sz="4267" dirty="0">
                <a:solidFill>
                  <a:schemeClr val="accent4"/>
                </a:solidFill>
              </a:rPr>
              <a:t> |1⟩</a:t>
            </a:r>
          </a:p>
          <a:p>
            <a:pPr algn="ctr" defTabSz="2438430">
              <a:spcBef>
                <a:spcPts val="1600"/>
              </a:spcBef>
            </a:pPr>
            <a:endParaRPr lang="en-US" sz="4267" dirty="0"/>
          </a:p>
          <a:p>
            <a:pPr defTabSz="2438430">
              <a:spcBef>
                <a:spcPts val="3200"/>
              </a:spcBef>
            </a:pPr>
            <a:r>
              <a:rPr lang="en-US" sz="4267" dirty="0"/>
              <a:t>These conditions allow us to map the qubit onto the </a:t>
            </a:r>
            <a:r>
              <a:rPr lang="en-US" sz="4267" i="1" dirty="0"/>
              <a:t>Bloch Sphere</a:t>
            </a:r>
            <a:r>
              <a:rPr lang="en-US" sz="4267" dirty="0"/>
              <a:t>.</a:t>
            </a:r>
          </a:p>
          <a:p>
            <a:pPr defTabSz="2438430">
              <a:spcBef>
                <a:spcPts val="3200"/>
              </a:spcBef>
            </a:pPr>
            <a:r>
              <a:rPr lang="en-US" sz="4267" dirty="0"/>
              <a:t>Note that if </a:t>
            </a:r>
            <a:r>
              <a:rPr lang="en-US" sz="4267" i="1" dirty="0">
                <a:solidFill>
                  <a:schemeClr val="accent4"/>
                </a:solidFill>
              </a:rPr>
              <a:t>a</a:t>
            </a:r>
            <a:r>
              <a:rPr lang="en-US" sz="4267" dirty="0"/>
              <a:t> and </a:t>
            </a:r>
            <a:r>
              <a:rPr lang="en-US" sz="4267" i="1" dirty="0">
                <a:solidFill>
                  <a:schemeClr val="accent4"/>
                </a:solidFill>
              </a:rPr>
              <a:t>b</a:t>
            </a:r>
            <a:r>
              <a:rPr lang="en-US" sz="4267" dirty="0"/>
              <a:t> are non-zero, then the qubit’s state contains both |0⟩ and |1⟩.</a:t>
            </a:r>
          </a:p>
          <a:p>
            <a:pPr defTabSz="2438430">
              <a:spcBef>
                <a:spcPts val="3200"/>
              </a:spcBef>
            </a:pPr>
            <a:r>
              <a:rPr lang="en-US" sz="4267" dirty="0"/>
              <a:t>This is what people mean when they say that a qubit can be “0 and 1 at the same time.”</a:t>
            </a:r>
          </a:p>
        </p:txBody>
      </p:sp>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7" name="Picture 6">
            <a:extLst>
              <a:ext uri="{FF2B5EF4-FFF2-40B4-BE49-F238E27FC236}">
                <a16:creationId xmlns:a16="http://schemas.microsoft.com/office/drawing/2014/main" id="{ADAA3477-CA1D-43F7-B257-5343564C03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9098" y="7079915"/>
            <a:ext cx="5266888" cy="4775200"/>
          </a:xfrm>
          <a:prstGeom prst="rect">
            <a:avLst/>
          </a:prstGeom>
        </p:spPr>
      </p:pic>
      <p:pic>
        <p:nvPicPr>
          <p:cNvPr id="3" name="Picture 2">
            <a:extLst>
              <a:ext uri="{FF2B5EF4-FFF2-40B4-BE49-F238E27FC236}">
                <a16:creationId xmlns:a16="http://schemas.microsoft.com/office/drawing/2014/main" id="{A7F6E8B6-6242-3059-861C-4A9347E473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85790" y="12039267"/>
            <a:ext cx="4280747" cy="1644688"/>
          </a:xfrm>
          <a:prstGeom prst="rect">
            <a:avLst/>
          </a:prstGeom>
        </p:spPr>
      </p:pic>
    </p:spTree>
    <p:extLst>
      <p:ext uri="{BB962C8B-B14F-4D97-AF65-F5344CB8AC3E}">
        <p14:creationId xmlns:p14="http://schemas.microsoft.com/office/powerpoint/2010/main" val="424743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E596D-87FA-433D-94F6-AC604AB2135A}"/>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Title 3">
            <a:extLst>
              <a:ext uri="{FF2B5EF4-FFF2-40B4-BE49-F238E27FC236}">
                <a16:creationId xmlns:a16="http://schemas.microsoft.com/office/drawing/2014/main" id="{78D58A84-99F3-4D55-9265-5AC4DB8D7422}"/>
              </a:ext>
            </a:extLst>
          </p:cNvPr>
          <p:cNvSpPr>
            <a:spLocks noGrp="1"/>
          </p:cNvSpPr>
          <p:nvPr>
            <p:ph type="title"/>
          </p:nvPr>
        </p:nvSpPr>
        <p:spPr>
          <a:xfrm>
            <a:off x="562418" y="536449"/>
            <a:ext cx="20045763" cy="3626072"/>
          </a:xfrm>
        </p:spPr>
        <p:txBody>
          <a:bodyPr/>
          <a:lstStyle/>
          <a:p>
            <a:r>
              <a:rPr lang="en-US" dirty="0"/>
              <a:t>Bits and qubits</a:t>
            </a:r>
          </a:p>
        </p:txBody>
      </p:sp>
      <p:grpSp>
        <p:nvGrpSpPr>
          <p:cNvPr id="17" name="Group 16">
            <a:extLst>
              <a:ext uri="{FF2B5EF4-FFF2-40B4-BE49-F238E27FC236}">
                <a16:creationId xmlns:a16="http://schemas.microsoft.com/office/drawing/2014/main" id="{6F2870C5-AE34-4F25-9613-FEDE9B6DB062}"/>
              </a:ext>
            </a:extLst>
          </p:cNvPr>
          <p:cNvGrpSpPr/>
          <p:nvPr/>
        </p:nvGrpSpPr>
        <p:grpSpPr>
          <a:xfrm>
            <a:off x="17704626" y="3161844"/>
            <a:ext cx="1026061" cy="5531781"/>
            <a:chOff x="2012871" y="1185691"/>
            <a:chExt cx="384773" cy="2074418"/>
          </a:xfrm>
        </p:grpSpPr>
        <p:sp>
          <p:nvSpPr>
            <p:cNvPr id="18" name="TextBox 17">
              <a:extLst>
                <a:ext uri="{FF2B5EF4-FFF2-40B4-BE49-F238E27FC236}">
                  <a16:creationId xmlns:a16="http://schemas.microsoft.com/office/drawing/2014/main" id="{137A6840-D3D8-4F5F-9807-514FB2CBB447}"/>
                </a:ext>
              </a:extLst>
            </p:cNvPr>
            <p:cNvSpPr txBox="1"/>
            <p:nvPr/>
          </p:nvSpPr>
          <p:spPr>
            <a:xfrm>
              <a:off x="2012871" y="1185691"/>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19" name="TextBox 18">
              <a:extLst>
                <a:ext uri="{FF2B5EF4-FFF2-40B4-BE49-F238E27FC236}">
                  <a16:creationId xmlns:a16="http://schemas.microsoft.com/office/drawing/2014/main" id="{87B4D289-D712-48C2-B707-8E515188EE01}"/>
                </a:ext>
              </a:extLst>
            </p:cNvPr>
            <p:cNvSpPr txBox="1"/>
            <p:nvPr/>
          </p:nvSpPr>
          <p:spPr>
            <a:xfrm>
              <a:off x="2012871" y="3036802"/>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20" name="Oval 19">
              <a:extLst>
                <a:ext uri="{FF2B5EF4-FFF2-40B4-BE49-F238E27FC236}">
                  <a16:creationId xmlns:a16="http://schemas.microsoft.com/office/drawing/2014/main" id="{3A95460A-BA51-4CC7-9936-3F17C34EDB8E}"/>
                </a:ext>
              </a:extLst>
            </p:cNvPr>
            <p:cNvSpPr/>
            <p:nvPr/>
          </p:nvSpPr>
          <p:spPr bwMode="auto">
            <a:xfrm>
              <a:off x="2182397" y="1511582"/>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21" name="Oval 20">
              <a:extLst>
                <a:ext uri="{FF2B5EF4-FFF2-40B4-BE49-F238E27FC236}">
                  <a16:creationId xmlns:a16="http://schemas.microsoft.com/office/drawing/2014/main" id="{E6A457D9-C9D4-4A75-AFAF-68ED6C40CA4E}"/>
                </a:ext>
              </a:extLst>
            </p:cNvPr>
            <p:cNvSpPr/>
            <p:nvPr/>
          </p:nvSpPr>
          <p:spPr bwMode="auto">
            <a:xfrm>
              <a:off x="2182397" y="2895527"/>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
        <p:nvSpPr>
          <p:cNvPr id="22" name="Text Placeholder 12">
            <a:extLst>
              <a:ext uri="{FF2B5EF4-FFF2-40B4-BE49-F238E27FC236}">
                <a16:creationId xmlns:a16="http://schemas.microsoft.com/office/drawing/2014/main" id="{4E8A3F9E-19D3-49D3-B01A-06C9A0B113DD}"/>
              </a:ext>
            </a:extLst>
          </p:cNvPr>
          <p:cNvSpPr txBox="1">
            <a:spLocks/>
          </p:cNvSpPr>
          <p:nvPr/>
        </p:nvSpPr>
        <p:spPr>
          <a:xfrm>
            <a:off x="1588" y="9063155"/>
            <a:ext cx="11782184" cy="4781915"/>
          </a:xfrm>
          <a:prstGeom prst="rect">
            <a:avLst/>
          </a:prstGeom>
        </p:spPr>
        <p:txBody>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82880" indent="-164592"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 qubit’s</a:t>
            </a:r>
            <a:r>
              <a:rPr kumimoji="0" lang="en-US" sz="3733" b="0" i="0" u="none" strike="noStrike" kern="0" cap="none" spc="0" normalizeH="0" baseline="0" noProof="0" dirty="0">
                <a:ln>
                  <a:noFill/>
                </a:ln>
                <a:solidFill>
                  <a:srgbClr val="FFFFFF"/>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state</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is a combination of |0</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rPr>
              <a:t>⟩</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and |1</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rPr>
              <a:t>⟩</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p>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a</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|0⟩</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b</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|1⟩</a:t>
            </a:r>
          </a:p>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This means that a single qubit contains </a:t>
            </a:r>
            <a:b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b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two</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pieces of information.</a:t>
            </a:r>
          </a:p>
        </p:txBody>
      </p:sp>
      <p:sp>
        <p:nvSpPr>
          <p:cNvPr id="23" name="Text Placeholder 12">
            <a:extLst>
              <a:ext uri="{FF2B5EF4-FFF2-40B4-BE49-F238E27FC236}">
                <a16:creationId xmlns:a16="http://schemas.microsoft.com/office/drawing/2014/main" id="{6DB30CDB-561A-483D-96DC-90372F061BB6}"/>
              </a:ext>
            </a:extLst>
          </p:cNvPr>
          <p:cNvSpPr txBox="1">
            <a:spLocks/>
          </p:cNvSpPr>
          <p:nvPr/>
        </p:nvSpPr>
        <p:spPr>
          <a:xfrm>
            <a:off x="12910760" y="9063156"/>
            <a:ext cx="10616939" cy="2334099"/>
          </a:xfrm>
          <a:prstGeom prst="rect">
            <a:avLst/>
          </a:prstGeom>
        </p:spPr>
        <p:txBody>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82880" indent="-164592"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When we measure a qubit, it becomes </a:t>
            </a:r>
            <a:b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br>
            <a:r>
              <a:rPr kumimoji="0" lang="en-US" sz="3733" b="1" i="0" u="none" strike="noStrike" kern="0" cap="none" spc="0" normalizeH="0" baseline="0" noProof="0" dirty="0">
                <a:ln>
                  <a:noFill/>
                </a:ln>
                <a:solidFill>
                  <a:srgbClr val="000000"/>
                </a:solidFill>
                <a:effectLst/>
                <a:uLnTx/>
                <a:uFillTx/>
                <a:latin typeface="IBM Plex Sans" panose="020B0503050203000203" pitchFamily="34" charset="0"/>
              </a:rPr>
              <a:t>0</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or </a:t>
            </a:r>
            <a:r>
              <a:rPr kumimoji="0" lang="en-US" sz="3733" b="1" i="0" u="none" strike="noStrike" kern="0" cap="none" spc="0" normalizeH="0" baseline="0" noProof="0" dirty="0">
                <a:ln>
                  <a:noFill/>
                </a:ln>
                <a:solidFill>
                  <a:srgbClr val="000000"/>
                </a:solidFill>
                <a:effectLst/>
                <a:uLnTx/>
                <a:uFillTx/>
                <a:latin typeface="IBM Plex Sans" panose="020B0503050203000203" pitchFamily="34" charset="0"/>
              </a:rPr>
              <a:t>1</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based on probability.</a:t>
            </a:r>
          </a:p>
        </p:txBody>
      </p:sp>
      <p:sp>
        <p:nvSpPr>
          <p:cNvPr id="33" name="TextBox 32">
            <a:extLst>
              <a:ext uri="{FF2B5EF4-FFF2-40B4-BE49-F238E27FC236}">
                <a16:creationId xmlns:a16="http://schemas.microsoft.com/office/drawing/2014/main" id="{3246FA3C-0A81-4FD5-931E-6B71EB883E7C}"/>
              </a:ext>
            </a:extLst>
          </p:cNvPr>
          <p:cNvSpPr txBox="1"/>
          <p:nvPr/>
        </p:nvSpPr>
        <p:spPr>
          <a:xfrm rot="-1080000">
            <a:off x="13729549" y="4102852"/>
            <a:ext cx="4016189" cy="425437"/>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2667"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Probability = </a:t>
            </a:r>
            <a:r>
              <a:rPr kumimoji="0" lang="en-US" sz="2667"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a:t>
            </a:r>
            <a:r>
              <a:rPr kumimoji="0" lang="en-US" sz="2667" b="0" i="1" u="none" strike="noStrike" kern="0" cap="none" spc="0" normalizeH="0" baseline="0" noProof="0" dirty="0">
                <a:ln>
                  <a:noFill/>
                </a:ln>
                <a:solidFill>
                  <a:srgbClr val="009D9A"/>
                </a:solidFill>
                <a:effectLst/>
                <a:uLnTx/>
                <a:uFillTx/>
                <a:latin typeface="IBM Plex Sans" panose="020B0503050203000203" pitchFamily="34" charset="0"/>
                <a:ea typeface="+mn-ea"/>
                <a:cs typeface="+mn-cs"/>
              </a:rPr>
              <a:t>a</a:t>
            </a:r>
            <a:r>
              <a:rPr kumimoji="0" lang="en-US" sz="2667" b="0" i="0"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a:t>
            </a:r>
            <a:r>
              <a:rPr kumimoji="0" lang="en-US" sz="2933" b="0" i="0" u="none" strike="noStrike" kern="0" cap="none" spc="0" normalizeH="0" baseline="50000" noProof="0" dirty="0">
                <a:ln>
                  <a:noFill/>
                </a:ln>
                <a:solidFill>
                  <a:srgbClr val="000000"/>
                </a:solidFill>
                <a:effectLst/>
                <a:uLnTx/>
                <a:uFillTx/>
                <a:latin typeface="IBM Plex Sans" panose="020B0503050203000203" pitchFamily="34" charset="0"/>
                <a:ea typeface="+mn-ea"/>
                <a:cs typeface="+mn-cs"/>
              </a:rPr>
              <a:t>2</a:t>
            </a:r>
            <a:endParaRPr kumimoji="0" lang="en-US" sz="2933"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endParaRPr>
          </a:p>
        </p:txBody>
      </p:sp>
      <p:sp>
        <p:nvSpPr>
          <p:cNvPr id="34" name="TextBox 33">
            <a:extLst>
              <a:ext uri="{FF2B5EF4-FFF2-40B4-BE49-F238E27FC236}">
                <a16:creationId xmlns:a16="http://schemas.microsoft.com/office/drawing/2014/main" id="{02AA2000-19AC-47F5-8C97-8F429F71B4E5}"/>
              </a:ext>
            </a:extLst>
          </p:cNvPr>
          <p:cNvSpPr txBox="1"/>
          <p:nvPr/>
        </p:nvSpPr>
        <p:spPr>
          <a:xfrm rot="1080000">
            <a:off x="13729549" y="7327239"/>
            <a:ext cx="4016189" cy="425437"/>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2667"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Probability =</a:t>
            </a:r>
            <a:r>
              <a:rPr kumimoji="0" lang="en-US" sz="2667"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 |</a:t>
            </a:r>
            <a:r>
              <a:rPr kumimoji="0" lang="en-US" sz="2667" b="0" i="1" u="none" strike="noStrike" kern="0" cap="none" spc="0" normalizeH="0" baseline="0" noProof="0" dirty="0">
                <a:ln>
                  <a:noFill/>
                </a:ln>
                <a:solidFill>
                  <a:srgbClr val="009D9A"/>
                </a:solidFill>
                <a:effectLst/>
                <a:uLnTx/>
                <a:uFillTx/>
                <a:latin typeface="IBM Plex Sans" panose="020B0503050203000203" pitchFamily="34" charset="0"/>
                <a:ea typeface="IBM Plex Sans" charset="0"/>
                <a:cs typeface="IBM Plex Sans" charset="0"/>
              </a:rPr>
              <a:t>b</a:t>
            </a:r>
            <a:r>
              <a:rPr kumimoji="0" lang="en-US" sz="2667" b="0" i="0" u="none" strike="noStrike" kern="0" cap="none" spc="0" normalizeH="0" baseline="0" noProof="0" dirty="0">
                <a:ln>
                  <a:noFill/>
                </a:ln>
                <a:solidFill>
                  <a:srgbClr val="000000"/>
                </a:solidFill>
                <a:effectLst/>
                <a:uLnTx/>
                <a:uFillTx/>
                <a:latin typeface="IBM Plex Sans" panose="020B0503050203000203" pitchFamily="34" charset="0"/>
                <a:ea typeface="+mn-ea"/>
                <a:cs typeface="+mn-cs"/>
              </a:rPr>
              <a:t>|</a:t>
            </a:r>
            <a:r>
              <a:rPr kumimoji="0" lang="en-US" sz="2933" b="0" i="0" u="none" strike="noStrike" kern="0" cap="none" spc="0" normalizeH="0" baseline="50000" noProof="0" dirty="0">
                <a:ln>
                  <a:noFill/>
                </a:ln>
                <a:solidFill>
                  <a:srgbClr val="000000"/>
                </a:solidFill>
                <a:effectLst/>
                <a:uLnTx/>
                <a:uFillTx/>
                <a:latin typeface="IBM Plex Sans" panose="020B0503050203000203" pitchFamily="34" charset="0"/>
                <a:ea typeface="+mn-ea"/>
                <a:cs typeface="+mn-cs"/>
              </a:rPr>
              <a:t>2</a:t>
            </a:r>
            <a:endParaRPr kumimoji="0" lang="en-US" sz="2933"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endParaRPr>
          </a:p>
        </p:txBody>
      </p:sp>
      <p:grpSp>
        <p:nvGrpSpPr>
          <p:cNvPr id="25" name="Group 24">
            <a:extLst>
              <a:ext uri="{FF2B5EF4-FFF2-40B4-BE49-F238E27FC236}">
                <a16:creationId xmlns:a16="http://schemas.microsoft.com/office/drawing/2014/main" id="{D312B0C6-4CED-4026-91B9-1F4EFB4B1B01}"/>
              </a:ext>
            </a:extLst>
          </p:cNvPr>
          <p:cNvGrpSpPr/>
          <p:nvPr/>
        </p:nvGrpSpPr>
        <p:grpSpPr>
          <a:xfrm>
            <a:off x="4053470" y="3161842"/>
            <a:ext cx="3657599" cy="5536526"/>
            <a:chOff x="1739194" y="1508114"/>
            <a:chExt cx="1371600" cy="2076197"/>
          </a:xfrm>
        </p:grpSpPr>
        <p:sp>
          <p:nvSpPr>
            <p:cNvPr id="28" name="TextBox 27">
              <a:extLst>
                <a:ext uri="{FF2B5EF4-FFF2-40B4-BE49-F238E27FC236}">
                  <a16:creationId xmlns:a16="http://schemas.microsoft.com/office/drawing/2014/main" id="{7DE87E06-4C9A-4AD0-A26F-AA7C68E5AA5C}"/>
                </a:ext>
              </a:extLst>
            </p:cNvPr>
            <p:cNvSpPr txBox="1"/>
            <p:nvPr/>
          </p:nvSpPr>
          <p:spPr>
            <a:xfrm>
              <a:off x="2253996" y="1508114"/>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29" name="TextBox 28">
              <a:extLst>
                <a:ext uri="{FF2B5EF4-FFF2-40B4-BE49-F238E27FC236}">
                  <a16:creationId xmlns:a16="http://schemas.microsoft.com/office/drawing/2014/main" id="{AC01C291-2F6B-4B36-9057-DBA8EDF00B89}"/>
                </a:ext>
              </a:extLst>
            </p:cNvPr>
            <p:cNvSpPr txBox="1"/>
            <p:nvPr/>
          </p:nvSpPr>
          <p:spPr>
            <a:xfrm>
              <a:off x="2253996" y="3359225"/>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31" name="Oval 30">
              <a:extLst>
                <a:ext uri="{FF2B5EF4-FFF2-40B4-BE49-F238E27FC236}">
                  <a16:creationId xmlns:a16="http://schemas.microsoft.com/office/drawing/2014/main" id="{81B0DF87-1339-4BCF-B537-070CB7C8CBDC}"/>
                </a:ext>
              </a:extLst>
            </p:cNvPr>
            <p:cNvSpPr/>
            <p:nvPr/>
          </p:nvSpPr>
          <p:spPr bwMode="auto">
            <a:xfrm>
              <a:off x="1739194" y="1859535"/>
              <a:ext cx="1371600" cy="1371600"/>
            </a:xfrm>
            <a:prstGeom prst="ellipse">
              <a:avLst/>
            </a:prstGeom>
            <a:solidFill>
              <a:schemeClr val="accent2"/>
            </a:solidFill>
            <a:ln w="9525">
              <a:noFill/>
              <a:headEnd type="none" w="med" len="med"/>
              <a:tailEnd type="none" w="med" len="med"/>
            </a:ln>
            <a:effectLst/>
            <a:scene3d>
              <a:camera prst="orthographicFront"/>
              <a:lightRig rig="threePt" dir="t"/>
            </a:scene3d>
            <a:sp3d prstMaterial="matte">
              <a:bevelT w="685800" h="685800"/>
              <a:bevelB w="685800" h="685800"/>
            </a:sp3d>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32" name="Oval 31">
              <a:extLst>
                <a:ext uri="{FF2B5EF4-FFF2-40B4-BE49-F238E27FC236}">
                  <a16:creationId xmlns:a16="http://schemas.microsoft.com/office/drawing/2014/main" id="{F2B7A2E4-209D-4477-894E-22146C9FF286}"/>
                </a:ext>
              </a:extLst>
            </p:cNvPr>
            <p:cNvSpPr/>
            <p:nvPr/>
          </p:nvSpPr>
          <p:spPr bwMode="auto">
            <a:xfrm>
              <a:off x="2423441" y="1834005"/>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35" name="Oval 34">
              <a:extLst>
                <a:ext uri="{FF2B5EF4-FFF2-40B4-BE49-F238E27FC236}">
                  <a16:creationId xmlns:a16="http://schemas.microsoft.com/office/drawing/2014/main" id="{C76C37E2-0022-4A46-A5E6-1D0DCC0E71AF}"/>
                </a:ext>
              </a:extLst>
            </p:cNvPr>
            <p:cNvSpPr/>
            <p:nvPr/>
          </p:nvSpPr>
          <p:spPr bwMode="auto">
            <a:xfrm>
              <a:off x="2423441" y="3217950"/>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cxnSp>
        <p:nvCxnSpPr>
          <p:cNvPr id="26" name="Straight Arrow Connector 25">
            <a:extLst>
              <a:ext uri="{FF2B5EF4-FFF2-40B4-BE49-F238E27FC236}">
                <a16:creationId xmlns:a16="http://schemas.microsoft.com/office/drawing/2014/main" id="{12D86FBD-4641-4CDD-AF11-E02DE4FF80CC}"/>
              </a:ext>
            </a:extLst>
          </p:cNvPr>
          <p:cNvCxnSpPr>
            <a:cxnSpLocks/>
            <a:stCxn id="6" idx="3"/>
          </p:cNvCxnSpPr>
          <p:nvPr/>
        </p:nvCxnSpPr>
        <p:spPr bwMode="auto">
          <a:xfrm flipV="1">
            <a:off x="12583983" y="4071891"/>
            <a:ext cx="5605144" cy="1846464"/>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9EA5E20-2865-4008-B087-416AA2588CD9}"/>
              </a:ext>
            </a:extLst>
          </p:cNvPr>
          <p:cNvCxnSpPr>
            <a:cxnSpLocks/>
            <a:stCxn id="6" idx="3"/>
          </p:cNvCxnSpPr>
          <p:nvPr/>
        </p:nvCxnSpPr>
        <p:spPr bwMode="auto">
          <a:xfrm>
            <a:off x="12583982" y="5918355"/>
            <a:ext cx="5616256" cy="1864011"/>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16398886-E51F-4D07-8140-BBC2D6A5A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3559" y="5321371"/>
            <a:ext cx="1600424" cy="1193968"/>
          </a:xfrm>
          <a:prstGeom prst="rect">
            <a:avLst/>
          </a:prstGeom>
        </p:spPr>
      </p:pic>
    </p:spTree>
    <p:extLst>
      <p:ext uri="{BB962C8B-B14F-4D97-AF65-F5344CB8AC3E}">
        <p14:creationId xmlns:p14="http://schemas.microsoft.com/office/powerpoint/2010/main" val="89512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Gates / operations</a:t>
            </a:r>
            <a:endParaRPr lang="en-US" b="1" dirty="0">
              <a:latin typeface="IBM Plex Sans" panose="020B0503050203000203" pitchFamily="34" charset="0"/>
            </a:endParaRPr>
          </a:p>
        </p:txBody>
      </p:sp>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a:xfrm>
            <a:off x="12778803" y="536449"/>
            <a:ext cx="10997184" cy="4750776"/>
          </a:xfrm>
        </p:spPr>
        <p:txBody>
          <a:bodyPr/>
          <a:lstStyle/>
          <a:p>
            <a:pPr defTabSz="2438430">
              <a:spcBef>
                <a:spcPts val="3200"/>
              </a:spcBef>
            </a:pPr>
            <a:r>
              <a:rPr lang="en-US" sz="4267" dirty="0"/>
              <a:t>Classical logical circuits use operations like </a:t>
            </a:r>
            <a:r>
              <a:rPr lang="en-US" sz="4267" dirty="0">
                <a:solidFill>
                  <a:schemeClr val="accent4"/>
                </a:solidFill>
              </a:rPr>
              <a:t>and</a:t>
            </a:r>
            <a:r>
              <a:rPr lang="en-US" sz="4267" dirty="0"/>
              <a:t>, </a:t>
            </a:r>
            <a:r>
              <a:rPr lang="en-US" sz="4267" dirty="0">
                <a:solidFill>
                  <a:schemeClr val="accent4"/>
                </a:solidFill>
              </a:rPr>
              <a:t>or</a:t>
            </a:r>
            <a:r>
              <a:rPr lang="en-US" sz="4267" dirty="0"/>
              <a:t>, </a:t>
            </a:r>
            <a:r>
              <a:rPr lang="en-US" sz="4267" dirty="0">
                <a:solidFill>
                  <a:schemeClr val="accent4"/>
                </a:solidFill>
              </a:rPr>
              <a:t>not</a:t>
            </a:r>
            <a:r>
              <a:rPr lang="en-US" sz="4267" dirty="0"/>
              <a:t>, </a:t>
            </a:r>
            <a:r>
              <a:rPr lang="en-US" sz="4267" dirty="0">
                <a:solidFill>
                  <a:schemeClr val="accent4"/>
                </a:solidFill>
              </a:rPr>
              <a:t>nand</a:t>
            </a:r>
            <a:r>
              <a:rPr lang="en-US" sz="4267" dirty="0"/>
              <a:t>, and </a:t>
            </a:r>
            <a:r>
              <a:rPr lang="en-US" sz="4267" dirty="0">
                <a:solidFill>
                  <a:schemeClr val="accent4"/>
                </a:solidFill>
              </a:rPr>
              <a:t>xor</a:t>
            </a:r>
            <a:r>
              <a:rPr lang="en-US" sz="4267" dirty="0"/>
              <a:t>. We also call these gates.</a:t>
            </a:r>
          </a:p>
          <a:p>
            <a:pPr defTabSz="2438430">
              <a:spcBef>
                <a:spcPts val="3200"/>
              </a:spcBef>
            </a:pPr>
            <a:r>
              <a:rPr lang="en-US" sz="4267" dirty="0"/>
              <a:t>Quantum circuits use reversible gates that change the quantum states of one, two , or more qubits.</a:t>
            </a:r>
          </a:p>
          <a:p>
            <a:pPr defTabSz="2438430">
              <a:spcBef>
                <a:spcPts val="1600"/>
              </a:spcBef>
            </a:pPr>
            <a:endParaRPr lang="en-US" sz="4267" dirty="0"/>
          </a:p>
          <a:p>
            <a:pPr defTabSz="2438430">
              <a:spcBef>
                <a:spcPts val="1600"/>
              </a:spcBef>
            </a:pPr>
            <a:endParaRPr lang="en-US" sz="4267" dirty="0"/>
          </a:p>
          <a:p>
            <a:pPr defTabSz="2438430">
              <a:spcBef>
                <a:spcPts val="1600"/>
              </a:spcBef>
            </a:pPr>
            <a:endParaRPr lang="en-US" sz="4267" dirty="0"/>
          </a:p>
          <a:p>
            <a:pPr defTabSz="2438430">
              <a:spcBef>
                <a:spcPts val="1600"/>
              </a:spcBef>
            </a:pPr>
            <a:endParaRPr lang="en-US" sz="4267" dirty="0"/>
          </a:p>
        </p:txBody>
      </p:sp>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9" name="Picture 8">
            <a:extLst>
              <a:ext uri="{FF2B5EF4-FFF2-40B4-BE49-F238E27FC236}">
                <a16:creationId xmlns:a16="http://schemas.microsoft.com/office/drawing/2014/main" id="{F9DB013C-0083-40D9-B93C-042B2BFE2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2027" y="7792823"/>
            <a:ext cx="5178603" cy="3227021"/>
          </a:xfrm>
          <a:prstGeom prst="rect">
            <a:avLst/>
          </a:prstGeom>
        </p:spPr>
      </p:pic>
      <p:pic>
        <p:nvPicPr>
          <p:cNvPr id="10" name="Picture 9">
            <a:extLst>
              <a:ext uri="{FF2B5EF4-FFF2-40B4-BE49-F238E27FC236}">
                <a16:creationId xmlns:a16="http://schemas.microsoft.com/office/drawing/2014/main" id="{16B1547C-DB59-4F40-A682-90A3A293E0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03190" y="5708951"/>
            <a:ext cx="10972800" cy="3619747"/>
          </a:xfrm>
          <a:prstGeom prst="rect">
            <a:avLst/>
          </a:prstGeom>
        </p:spPr>
      </p:pic>
      <p:pic>
        <p:nvPicPr>
          <p:cNvPr id="11" name="Picture 10">
            <a:extLst>
              <a:ext uri="{FF2B5EF4-FFF2-40B4-BE49-F238E27FC236}">
                <a16:creationId xmlns:a16="http://schemas.microsoft.com/office/drawing/2014/main" id="{FAF33037-55BD-43CC-9241-8A6515419D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03190" y="9611198"/>
            <a:ext cx="10972800" cy="2221653"/>
          </a:xfrm>
          <a:prstGeom prst="rect">
            <a:avLst/>
          </a:prstGeom>
        </p:spPr>
      </p:pic>
    </p:spTree>
    <p:extLst>
      <p:ext uri="{BB962C8B-B14F-4D97-AF65-F5344CB8AC3E}">
        <p14:creationId xmlns:p14="http://schemas.microsoft.com/office/powerpoint/2010/main" val="406395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Gates / operations</a:t>
            </a:r>
            <a:endParaRPr lang="en-US" b="1" dirty="0">
              <a:latin typeface="IBM Plex Sans" panose="020B0503050203000203" pitchFamily="34" charset="0"/>
            </a:endParaRPr>
          </a:p>
        </p:txBody>
      </p:sp>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a:xfrm>
            <a:off x="12778803" y="536449"/>
            <a:ext cx="10997184" cy="4750776"/>
          </a:xfrm>
        </p:spPr>
        <p:txBody>
          <a:bodyPr/>
          <a:lstStyle/>
          <a:p>
            <a:pPr defTabSz="2438430">
              <a:spcBef>
                <a:spcPts val="3200"/>
              </a:spcBef>
            </a:pPr>
            <a:r>
              <a:rPr lang="en-US" sz="4267" dirty="0"/>
              <a:t>Classical logical circuits use operations like </a:t>
            </a:r>
            <a:r>
              <a:rPr lang="en-US" sz="4267" dirty="0">
                <a:solidFill>
                  <a:schemeClr val="accent4"/>
                </a:solidFill>
              </a:rPr>
              <a:t>and</a:t>
            </a:r>
            <a:r>
              <a:rPr lang="en-US" sz="4267" dirty="0"/>
              <a:t>, </a:t>
            </a:r>
            <a:r>
              <a:rPr lang="en-US" sz="4267" dirty="0">
                <a:solidFill>
                  <a:schemeClr val="accent4"/>
                </a:solidFill>
              </a:rPr>
              <a:t>or</a:t>
            </a:r>
            <a:r>
              <a:rPr lang="en-US" sz="4267" dirty="0"/>
              <a:t>, </a:t>
            </a:r>
            <a:r>
              <a:rPr lang="en-US" sz="4267" dirty="0">
                <a:solidFill>
                  <a:schemeClr val="accent4"/>
                </a:solidFill>
              </a:rPr>
              <a:t>not</a:t>
            </a:r>
            <a:r>
              <a:rPr lang="en-US" sz="4267" dirty="0"/>
              <a:t>, </a:t>
            </a:r>
            <a:r>
              <a:rPr lang="en-US" sz="4267" dirty="0">
                <a:solidFill>
                  <a:schemeClr val="accent4"/>
                </a:solidFill>
              </a:rPr>
              <a:t>nand</a:t>
            </a:r>
            <a:r>
              <a:rPr lang="en-US" sz="4267" dirty="0"/>
              <a:t>, and </a:t>
            </a:r>
            <a:r>
              <a:rPr lang="en-US" sz="4267" dirty="0">
                <a:solidFill>
                  <a:schemeClr val="accent4"/>
                </a:solidFill>
              </a:rPr>
              <a:t>xor</a:t>
            </a:r>
            <a:r>
              <a:rPr lang="en-US" sz="4267" dirty="0"/>
              <a:t>. We also call these gates.</a:t>
            </a:r>
          </a:p>
          <a:p>
            <a:pPr defTabSz="2438430">
              <a:spcBef>
                <a:spcPts val="3200"/>
              </a:spcBef>
            </a:pPr>
            <a:r>
              <a:rPr lang="en-US" sz="4267" dirty="0"/>
              <a:t>Quantum circuits use reversible gates that change the quantum states of one, two , or more qubits.</a:t>
            </a:r>
          </a:p>
          <a:p>
            <a:pPr defTabSz="2438430">
              <a:spcBef>
                <a:spcPts val="1600"/>
              </a:spcBef>
            </a:pPr>
            <a:endParaRPr lang="en-US" sz="4267" dirty="0"/>
          </a:p>
          <a:p>
            <a:pPr defTabSz="2438430">
              <a:spcBef>
                <a:spcPts val="1600"/>
              </a:spcBef>
            </a:pPr>
            <a:endParaRPr lang="en-US" sz="4267" dirty="0"/>
          </a:p>
          <a:p>
            <a:pPr defTabSz="2438430">
              <a:spcBef>
                <a:spcPts val="1600"/>
              </a:spcBef>
            </a:pPr>
            <a:endParaRPr lang="en-US" sz="4267" dirty="0"/>
          </a:p>
          <a:p>
            <a:pPr defTabSz="2438430">
              <a:spcBef>
                <a:spcPts val="1600"/>
              </a:spcBef>
            </a:pPr>
            <a:endParaRPr lang="en-US" sz="4267" dirty="0"/>
          </a:p>
        </p:txBody>
      </p:sp>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9" name="Picture 8">
            <a:extLst>
              <a:ext uri="{FF2B5EF4-FFF2-40B4-BE49-F238E27FC236}">
                <a16:creationId xmlns:a16="http://schemas.microsoft.com/office/drawing/2014/main" id="{F9DB013C-0083-40D9-B93C-042B2BFE2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2027" y="7792823"/>
            <a:ext cx="5178603" cy="3227021"/>
          </a:xfrm>
          <a:prstGeom prst="rect">
            <a:avLst/>
          </a:prstGeom>
        </p:spPr>
      </p:pic>
      <p:pic>
        <p:nvPicPr>
          <p:cNvPr id="12" name="Picture 11">
            <a:extLst>
              <a:ext uri="{FF2B5EF4-FFF2-40B4-BE49-F238E27FC236}">
                <a16:creationId xmlns:a16="http://schemas.microsoft.com/office/drawing/2014/main" id="{44039FC0-93EB-40F0-8BE6-B8B7AFC1E2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11697" y="5632240"/>
            <a:ext cx="8131397" cy="7547312"/>
          </a:xfrm>
          <a:prstGeom prst="rect">
            <a:avLst/>
          </a:prstGeom>
        </p:spPr>
      </p:pic>
    </p:spTree>
    <p:extLst>
      <p:ext uri="{BB962C8B-B14F-4D97-AF65-F5344CB8AC3E}">
        <p14:creationId xmlns:p14="http://schemas.microsoft.com/office/powerpoint/2010/main" val="42986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E596D-87FA-433D-94F6-AC604AB2135A}"/>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Title 3">
            <a:extLst>
              <a:ext uri="{FF2B5EF4-FFF2-40B4-BE49-F238E27FC236}">
                <a16:creationId xmlns:a16="http://schemas.microsoft.com/office/drawing/2014/main" id="{78D58A84-99F3-4D55-9265-5AC4DB8D7422}"/>
              </a:ext>
            </a:extLst>
          </p:cNvPr>
          <p:cNvSpPr>
            <a:spLocks noGrp="1"/>
          </p:cNvSpPr>
          <p:nvPr>
            <p:ph type="title"/>
          </p:nvPr>
        </p:nvSpPr>
        <p:spPr>
          <a:xfrm>
            <a:off x="562418" y="536449"/>
            <a:ext cx="20045763" cy="3626072"/>
          </a:xfrm>
        </p:spPr>
        <p:txBody>
          <a:bodyPr/>
          <a:lstStyle/>
          <a:p>
            <a:r>
              <a:rPr lang="en-US" dirty="0"/>
              <a:t>Bits and qubits: the effect of the </a:t>
            </a:r>
            <a:r>
              <a:rPr lang="en-US" b="1" dirty="0"/>
              <a:t>X</a:t>
            </a:r>
            <a:r>
              <a:rPr lang="en-US" dirty="0"/>
              <a:t> gate on |0⟩</a:t>
            </a:r>
          </a:p>
        </p:txBody>
      </p:sp>
      <p:grpSp>
        <p:nvGrpSpPr>
          <p:cNvPr id="17" name="Group 16">
            <a:extLst>
              <a:ext uri="{FF2B5EF4-FFF2-40B4-BE49-F238E27FC236}">
                <a16:creationId xmlns:a16="http://schemas.microsoft.com/office/drawing/2014/main" id="{6F2870C5-AE34-4F25-9613-FEDE9B6DB062}"/>
              </a:ext>
            </a:extLst>
          </p:cNvPr>
          <p:cNvGrpSpPr/>
          <p:nvPr/>
        </p:nvGrpSpPr>
        <p:grpSpPr>
          <a:xfrm>
            <a:off x="17704626" y="3161844"/>
            <a:ext cx="1026061" cy="5531781"/>
            <a:chOff x="2012871" y="1185691"/>
            <a:chExt cx="384773" cy="2074418"/>
          </a:xfrm>
        </p:grpSpPr>
        <p:sp>
          <p:nvSpPr>
            <p:cNvPr id="18" name="TextBox 17">
              <a:extLst>
                <a:ext uri="{FF2B5EF4-FFF2-40B4-BE49-F238E27FC236}">
                  <a16:creationId xmlns:a16="http://schemas.microsoft.com/office/drawing/2014/main" id="{137A6840-D3D8-4F5F-9807-514FB2CBB447}"/>
                </a:ext>
              </a:extLst>
            </p:cNvPr>
            <p:cNvSpPr txBox="1"/>
            <p:nvPr/>
          </p:nvSpPr>
          <p:spPr>
            <a:xfrm>
              <a:off x="2012871" y="1185691"/>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19" name="TextBox 18">
              <a:extLst>
                <a:ext uri="{FF2B5EF4-FFF2-40B4-BE49-F238E27FC236}">
                  <a16:creationId xmlns:a16="http://schemas.microsoft.com/office/drawing/2014/main" id="{87B4D289-D712-48C2-B707-8E515188EE01}"/>
                </a:ext>
              </a:extLst>
            </p:cNvPr>
            <p:cNvSpPr txBox="1"/>
            <p:nvPr/>
          </p:nvSpPr>
          <p:spPr>
            <a:xfrm>
              <a:off x="2012871" y="3036802"/>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20" name="Oval 19">
              <a:extLst>
                <a:ext uri="{FF2B5EF4-FFF2-40B4-BE49-F238E27FC236}">
                  <a16:creationId xmlns:a16="http://schemas.microsoft.com/office/drawing/2014/main" id="{3A95460A-BA51-4CC7-9936-3F17C34EDB8E}"/>
                </a:ext>
              </a:extLst>
            </p:cNvPr>
            <p:cNvSpPr/>
            <p:nvPr/>
          </p:nvSpPr>
          <p:spPr bwMode="auto">
            <a:xfrm>
              <a:off x="2182397" y="1511582"/>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21" name="Oval 20">
              <a:extLst>
                <a:ext uri="{FF2B5EF4-FFF2-40B4-BE49-F238E27FC236}">
                  <a16:creationId xmlns:a16="http://schemas.microsoft.com/office/drawing/2014/main" id="{E6A457D9-C9D4-4A75-AFAF-68ED6C40CA4E}"/>
                </a:ext>
              </a:extLst>
            </p:cNvPr>
            <p:cNvSpPr/>
            <p:nvPr/>
          </p:nvSpPr>
          <p:spPr bwMode="auto">
            <a:xfrm>
              <a:off x="2182397" y="2895527"/>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
        <p:nvSpPr>
          <p:cNvPr id="22" name="Text Placeholder 12">
            <a:extLst>
              <a:ext uri="{FF2B5EF4-FFF2-40B4-BE49-F238E27FC236}">
                <a16:creationId xmlns:a16="http://schemas.microsoft.com/office/drawing/2014/main" id="{4E8A3F9E-19D3-49D3-B01A-06C9A0B113DD}"/>
              </a:ext>
            </a:extLst>
          </p:cNvPr>
          <p:cNvSpPr txBox="1">
            <a:spLocks/>
          </p:cNvSpPr>
          <p:nvPr/>
        </p:nvSpPr>
        <p:spPr>
          <a:xfrm>
            <a:off x="1588" y="9063155"/>
            <a:ext cx="11782184" cy="4781915"/>
          </a:xfrm>
          <a:prstGeom prst="rect">
            <a:avLst/>
          </a:prstGeom>
        </p:spPr>
        <p:txBody>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82880" indent="-164592"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The </a:t>
            </a:r>
            <a:r>
              <a:rPr kumimoji="0" lang="en-US" sz="3733" b="1" i="0" u="none" strike="noStrike" kern="0" cap="none" spc="0" normalizeH="0" baseline="0" noProof="0" dirty="0">
                <a:ln>
                  <a:noFill/>
                </a:ln>
                <a:solidFill>
                  <a:srgbClr val="000000"/>
                </a:solidFill>
                <a:effectLst/>
                <a:uLnTx/>
                <a:uFillTx/>
                <a:latin typeface="IBM Plex Sans" panose="020B0503050203000203" pitchFamily="34" charset="0"/>
              </a:rPr>
              <a:t>X</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gate reverses |0</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rPr>
              <a:t>⟩</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and |1</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rPr>
              <a:t>⟩</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p>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a</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|0⟩ +</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b</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|1⟩</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b</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|0⟩ +</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a</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|1⟩</a:t>
            </a:r>
          </a:p>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a</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 1 and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b</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 0, so </a:t>
            </a:r>
            <a:r>
              <a:rPr kumimoji="0" lang="en-US" sz="3733" b="0" i="0" u="none" strike="noStrike" kern="0" cap="none" spc="0" normalizeH="0" baseline="0" noProof="0" dirty="0">
                <a:ln>
                  <a:noFill/>
                </a:ln>
                <a:solidFill>
                  <a:srgbClr val="F3F3F3"/>
                </a:solidFill>
                <a:effectLst/>
                <a:uLnTx/>
                <a:uFillTx/>
                <a:latin typeface="IBM Plex Sans" panose="020B0503050203000203" pitchFamily="34" charset="0"/>
              </a:rPr>
              <a:t>|0</a:t>
            </a:r>
            <a:r>
              <a:rPr kumimoji="0" lang="en-US" sz="3733" b="0" i="0" u="none" strike="noStrike" kern="0" cap="none" spc="0" normalizeH="0" baseline="0" noProof="0" dirty="0">
                <a:ln>
                  <a:noFill/>
                </a:ln>
                <a:solidFill>
                  <a:srgbClr val="F3F3F3"/>
                </a:solidFill>
                <a:effectLst/>
                <a:uLnTx/>
                <a:uFillTx/>
                <a:latin typeface="IBM Plex Sans" panose="020B0503050203000203" pitchFamily="34" charset="0"/>
                <a:ea typeface="MS Mincho" panose="02020609040205080304" pitchFamily="49" charset="-128"/>
              </a:rPr>
              <a:t>⟩ is mapped to </a:t>
            </a:r>
            <a:r>
              <a:rPr kumimoji="0" lang="en-US" sz="3733" b="0" i="0" u="none" strike="noStrike" kern="0" cap="none" spc="0" normalizeH="0" baseline="0" noProof="0" dirty="0">
                <a:ln>
                  <a:noFill/>
                </a:ln>
                <a:solidFill>
                  <a:srgbClr val="F3F3F3"/>
                </a:solidFill>
                <a:effectLst/>
                <a:uLnTx/>
                <a:uFillTx/>
                <a:latin typeface="IBM Plex Sans" panose="020B0503050203000203" pitchFamily="34" charset="0"/>
              </a:rPr>
              <a:t>|1</a:t>
            </a:r>
            <a:r>
              <a:rPr kumimoji="0" lang="en-US" sz="3733" b="0" i="0" u="none" strike="noStrike" kern="0" cap="none" spc="0" normalizeH="0" baseline="0" noProof="0" dirty="0">
                <a:ln>
                  <a:noFill/>
                </a:ln>
                <a:solidFill>
                  <a:srgbClr val="F3F3F3"/>
                </a:solidFill>
                <a:effectLst/>
                <a:uLnTx/>
                <a:uFillTx/>
                <a:latin typeface="IBM Plex Sans" panose="020B0503050203000203" pitchFamily="34" charset="0"/>
                <a:ea typeface="MS Mincho" panose="02020609040205080304" pitchFamily="49" charset="-128"/>
              </a:rPr>
              <a:t>⟩</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p>
        </p:txBody>
      </p:sp>
      <p:sp>
        <p:nvSpPr>
          <p:cNvPr id="23" name="Text Placeholder 12">
            <a:extLst>
              <a:ext uri="{FF2B5EF4-FFF2-40B4-BE49-F238E27FC236}">
                <a16:creationId xmlns:a16="http://schemas.microsoft.com/office/drawing/2014/main" id="{6DB30CDB-561A-483D-96DC-90372F061BB6}"/>
              </a:ext>
            </a:extLst>
          </p:cNvPr>
          <p:cNvSpPr txBox="1">
            <a:spLocks/>
          </p:cNvSpPr>
          <p:nvPr/>
        </p:nvSpPr>
        <p:spPr>
          <a:xfrm>
            <a:off x="12910760" y="9063156"/>
            <a:ext cx="10616939" cy="2334099"/>
          </a:xfrm>
          <a:prstGeom prst="rect">
            <a:avLst/>
          </a:prstGeom>
        </p:spPr>
        <p:txBody>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82880" indent="-164592"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When measured, the result is </a:t>
            </a:r>
            <a:r>
              <a:rPr kumimoji="0" lang="en-US" sz="3733" b="1" i="0" u="none" strike="noStrike" kern="0" cap="none" spc="0" normalizeH="0" baseline="0" noProof="0" dirty="0">
                <a:ln>
                  <a:noFill/>
                </a:ln>
                <a:solidFill>
                  <a:srgbClr val="000000"/>
                </a:solidFill>
                <a:effectLst/>
                <a:uLnTx/>
                <a:uFillTx/>
                <a:latin typeface="IBM Plex Sans" panose="020B0503050203000203" pitchFamily="34" charset="0"/>
              </a:rPr>
              <a:t>1</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a:t>
            </a:r>
            <a:b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b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with 100% probability.</a:t>
            </a:r>
          </a:p>
        </p:txBody>
      </p:sp>
      <p:grpSp>
        <p:nvGrpSpPr>
          <p:cNvPr id="25" name="Group 24">
            <a:extLst>
              <a:ext uri="{FF2B5EF4-FFF2-40B4-BE49-F238E27FC236}">
                <a16:creationId xmlns:a16="http://schemas.microsoft.com/office/drawing/2014/main" id="{D312B0C6-4CED-4026-91B9-1F4EFB4B1B01}"/>
              </a:ext>
            </a:extLst>
          </p:cNvPr>
          <p:cNvGrpSpPr/>
          <p:nvPr/>
        </p:nvGrpSpPr>
        <p:grpSpPr>
          <a:xfrm>
            <a:off x="4053472" y="3161842"/>
            <a:ext cx="3657600" cy="5536526"/>
            <a:chOff x="1739194" y="1508114"/>
            <a:chExt cx="1371600" cy="2076197"/>
          </a:xfrm>
        </p:grpSpPr>
        <p:sp>
          <p:nvSpPr>
            <p:cNvPr id="28" name="TextBox 27">
              <a:extLst>
                <a:ext uri="{FF2B5EF4-FFF2-40B4-BE49-F238E27FC236}">
                  <a16:creationId xmlns:a16="http://schemas.microsoft.com/office/drawing/2014/main" id="{7DE87E06-4C9A-4AD0-A26F-AA7C68E5AA5C}"/>
                </a:ext>
              </a:extLst>
            </p:cNvPr>
            <p:cNvSpPr txBox="1"/>
            <p:nvPr/>
          </p:nvSpPr>
          <p:spPr>
            <a:xfrm>
              <a:off x="2253996" y="1508114"/>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29" name="TextBox 28">
              <a:extLst>
                <a:ext uri="{FF2B5EF4-FFF2-40B4-BE49-F238E27FC236}">
                  <a16:creationId xmlns:a16="http://schemas.microsoft.com/office/drawing/2014/main" id="{AC01C291-2F6B-4B36-9057-DBA8EDF00B89}"/>
                </a:ext>
              </a:extLst>
            </p:cNvPr>
            <p:cNvSpPr txBox="1"/>
            <p:nvPr/>
          </p:nvSpPr>
          <p:spPr>
            <a:xfrm>
              <a:off x="2253996" y="3359225"/>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31" name="Oval 30">
              <a:extLst>
                <a:ext uri="{FF2B5EF4-FFF2-40B4-BE49-F238E27FC236}">
                  <a16:creationId xmlns:a16="http://schemas.microsoft.com/office/drawing/2014/main" id="{81B0DF87-1339-4BCF-B537-070CB7C8CBDC}"/>
                </a:ext>
              </a:extLst>
            </p:cNvPr>
            <p:cNvSpPr/>
            <p:nvPr/>
          </p:nvSpPr>
          <p:spPr bwMode="auto">
            <a:xfrm>
              <a:off x="1739194" y="1859535"/>
              <a:ext cx="1371600" cy="1371600"/>
            </a:xfrm>
            <a:prstGeom prst="ellipse">
              <a:avLst/>
            </a:prstGeom>
            <a:solidFill>
              <a:schemeClr val="accent2"/>
            </a:solidFill>
            <a:ln w="9525">
              <a:noFill/>
              <a:headEnd type="none" w="med" len="med"/>
              <a:tailEnd type="none" w="med" len="med"/>
            </a:ln>
            <a:effectLst/>
            <a:scene3d>
              <a:camera prst="orthographicFront"/>
              <a:lightRig rig="threePt" dir="t"/>
            </a:scene3d>
            <a:sp3d prstMaterial="matte">
              <a:bevelT w="685800" h="685800"/>
              <a:bevelB w="685800" h="685800"/>
            </a:sp3d>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32" name="Oval 31">
              <a:extLst>
                <a:ext uri="{FF2B5EF4-FFF2-40B4-BE49-F238E27FC236}">
                  <a16:creationId xmlns:a16="http://schemas.microsoft.com/office/drawing/2014/main" id="{F2B7A2E4-209D-4477-894E-22146C9FF286}"/>
                </a:ext>
              </a:extLst>
            </p:cNvPr>
            <p:cNvSpPr/>
            <p:nvPr/>
          </p:nvSpPr>
          <p:spPr bwMode="auto">
            <a:xfrm>
              <a:off x="2423441" y="1834005"/>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35" name="Oval 34">
              <a:extLst>
                <a:ext uri="{FF2B5EF4-FFF2-40B4-BE49-F238E27FC236}">
                  <a16:creationId xmlns:a16="http://schemas.microsoft.com/office/drawing/2014/main" id="{C76C37E2-0022-4A46-A5E6-1D0DCC0E71AF}"/>
                </a:ext>
              </a:extLst>
            </p:cNvPr>
            <p:cNvSpPr/>
            <p:nvPr/>
          </p:nvSpPr>
          <p:spPr bwMode="auto">
            <a:xfrm>
              <a:off x="2423441" y="3217950"/>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
        <p:nvSpPr>
          <p:cNvPr id="44" name="Oval 43">
            <a:extLst>
              <a:ext uri="{FF2B5EF4-FFF2-40B4-BE49-F238E27FC236}">
                <a16:creationId xmlns:a16="http://schemas.microsoft.com/office/drawing/2014/main" id="{1B2ACE7F-D81F-4125-910E-D3587E2B2841}"/>
              </a:ext>
            </a:extLst>
          </p:cNvPr>
          <p:cNvSpPr/>
          <p:nvPr/>
        </p:nvSpPr>
        <p:spPr bwMode="auto">
          <a:xfrm>
            <a:off x="5878131" y="5730240"/>
            <a:ext cx="121920" cy="1219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cxnSp>
        <p:nvCxnSpPr>
          <p:cNvPr id="6" name="Straight Connector 5">
            <a:extLst>
              <a:ext uri="{FF2B5EF4-FFF2-40B4-BE49-F238E27FC236}">
                <a16:creationId xmlns:a16="http://schemas.microsoft.com/office/drawing/2014/main" id="{9D75741B-E104-43F1-9707-9B8BAE9681D8}"/>
              </a:ext>
            </a:extLst>
          </p:cNvPr>
          <p:cNvCxnSpPr>
            <a:cxnSpLocks/>
          </p:cNvCxnSpPr>
          <p:nvPr/>
        </p:nvCxnSpPr>
        <p:spPr bwMode="auto">
          <a:xfrm>
            <a:off x="5926899" y="4072128"/>
            <a:ext cx="0" cy="1731264"/>
          </a:xfrm>
          <a:prstGeom prst="line">
            <a:avLst/>
          </a:prstGeom>
          <a:ln w="19050">
            <a:solidFill>
              <a:srgbClr val="C00000"/>
            </a:solidFill>
            <a:prstDash val="sysDot"/>
            <a:headEnd type="triangle" w="med" len="med"/>
            <a:tailEnd type="oval" w="med" len="med"/>
          </a:ln>
          <a:effectLst/>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76C22BF7-E78A-462E-99F3-A19A2B7BE14B}"/>
              </a:ext>
            </a:extLst>
          </p:cNvPr>
          <p:cNvGrpSpPr/>
          <p:nvPr/>
        </p:nvGrpSpPr>
        <p:grpSpPr>
          <a:xfrm>
            <a:off x="9579819" y="3159998"/>
            <a:ext cx="3657600" cy="5536526"/>
            <a:chOff x="4404629" y="1184999"/>
            <a:chExt cx="1371600" cy="2076197"/>
          </a:xfrm>
        </p:grpSpPr>
        <p:grpSp>
          <p:nvGrpSpPr>
            <p:cNvPr id="37" name="Group 36">
              <a:extLst>
                <a:ext uri="{FF2B5EF4-FFF2-40B4-BE49-F238E27FC236}">
                  <a16:creationId xmlns:a16="http://schemas.microsoft.com/office/drawing/2014/main" id="{71B4FA13-019F-4AD8-998C-435C77E539CE}"/>
                </a:ext>
              </a:extLst>
            </p:cNvPr>
            <p:cNvGrpSpPr/>
            <p:nvPr/>
          </p:nvGrpSpPr>
          <p:grpSpPr>
            <a:xfrm>
              <a:off x="4404629" y="1184999"/>
              <a:ext cx="1371600" cy="2076197"/>
              <a:chOff x="1739194" y="1508114"/>
              <a:chExt cx="1371600" cy="2076197"/>
            </a:xfrm>
          </p:grpSpPr>
          <p:sp>
            <p:nvSpPr>
              <p:cNvPr id="39" name="TextBox 38">
                <a:extLst>
                  <a:ext uri="{FF2B5EF4-FFF2-40B4-BE49-F238E27FC236}">
                    <a16:creationId xmlns:a16="http://schemas.microsoft.com/office/drawing/2014/main" id="{E34DE33C-98EB-4D8C-B3A9-004072560500}"/>
                  </a:ext>
                </a:extLst>
              </p:cNvPr>
              <p:cNvSpPr txBox="1"/>
              <p:nvPr/>
            </p:nvSpPr>
            <p:spPr>
              <a:xfrm>
                <a:off x="2253996" y="1508114"/>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40" name="TextBox 39">
                <a:extLst>
                  <a:ext uri="{FF2B5EF4-FFF2-40B4-BE49-F238E27FC236}">
                    <a16:creationId xmlns:a16="http://schemas.microsoft.com/office/drawing/2014/main" id="{C067AAE0-9A55-40C7-BCCA-309D84935871}"/>
                  </a:ext>
                </a:extLst>
              </p:cNvPr>
              <p:cNvSpPr txBox="1"/>
              <p:nvPr/>
            </p:nvSpPr>
            <p:spPr>
              <a:xfrm>
                <a:off x="2253996" y="3359225"/>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41" name="Oval 40">
                <a:extLst>
                  <a:ext uri="{FF2B5EF4-FFF2-40B4-BE49-F238E27FC236}">
                    <a16:creationId xmlns:a16="http://schemas.microsoft.com/office/drawing/2014/main" id="{33CA610D-DFE0-4AF0-9352-CC9B92D8BEF4}"/>
                  </a:ext>
                </a:extLst>
              </p:cNvPr>
              <p:cNvSpPr/>
              <p:nvPr/>
            </p:nvSpPr>
            <p:spPr bwMode="auto">
              <a:xfrm>
                <a:off x="1739194" y="1859535"/>
                <a:ext cx="1371600" cy="1371600"/>
              </a:xfrm>
              <a:prstGeom prst="ellipse">
                <a:avLst/>
              </a:prstGeom>
              <a:solidFill>
                <a:schemeClr val="accent2"/>
              </a:solidFill>
              <a:ln w="9525">
                <a:noFill/>
                <a:headEnd type="none" w="med" len="med"/>
                <a:tailEnd type="none" w="med" len="med"/>
              </a:ln>
              <a:effectLst/>
              <a:scene3d>
                <a:camera prst="orthographicFront"/>
                <a:lightRig rig="threePt" dir="t"/>
              </a:scene3d>
              <a:sp3d prstMaterial="matte">
                <a:bevelT w="685800" h="685800"/>
                <a:bevelB w="685800" h="685800"/>
              </a:sp3d>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42" name="Oval 41">
                <a:extLst>
                  <a:ext uri="{FF2B5EF4-FFF2-40B4-BE49-F238E27FC236}">
                    <a16:creationId xmlns:a16="http://schemas.microsoft.com/office/drawing/2014/main" id="{F22E0804-4535-436D-9BE1-C12B369E1A3B}"/>
                  </a:ext>
                </a:extLst>
              </p:cNvPr>
              <p:cNvSpPr/>
              <p:nvPr/>
            </p:nvSpPr>
            <p:spPr bwMode="auto">
              <a:xfrm>
                <a:off x="2423441" y="1834005"/>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43" name="Oval 42">
                <a:extLst>
                  <a:ext uri="{FF2B5EF4-FFF2-40B4-BE49-F238E27FC236}">
                    <a16:creationId xmlns:a16="http://schemas.microsoft.com/office/drawing/2014/main" id="{B12EF1F9-6135-459C-8415-6E6712FD5FF3}"/>
                  </a:ext>
                </a:extLst>
              </p:cNvPr>
              <p:cNvSpPr/>
              <p:nvPr/>
            </p:nvSpPr>
            <p:spPr bwMode="auto">
              <a:xfrm>
                <a:off x="2423441" y="3217950"/>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cxnSp>
          <p:nvCxnSpPr>
            <p:cNvPr id="45" name="Straight Connector 44">
              <a:extLst>
                <a:ext uri="{FF2B5EF4-FFF2-40B4-BE49-F238E27FC236}">
                  <a16:creationId xmlns:a16="http://schemas.microsoft.com/office/drawing/2014/main" id="{954C1B04-B623-47E2-9724-F13A723F4472}"/>
                </a:ext>
              </a:extLst>
            </p:cNvPr>
            <p:cNvCxnSpPr>
              <a:cxnSpLocks/>
            </p:cNvCxnSpPr>
            <p:nvPr/>
          </p:nvCxnSpPr>
          <p:spPr bwMode="auto">
            <a:xfrm>
              <a:off x="5112248" y="2257174"/>
              <a:ext cx="0" cy="649224"/>
            </a:xfrm>
            <a:prstGeom prst="line">
              <a:avLst/>
            </a:prstGeom>
            <a:ln w="19050">
              <a:solidFill>
                <a:srgbClr val="C00000"/>
              </a:solidFill>
              <a:prstDash val="sysDot"/>
              <a:headEnd type="oval" w="med" len="med"/>
              <a:tailEnd type="triangle" w="med" len="med"/>
            </a:ln>
            <a:effectLst/>
          </p:spPr>
          <p:style>
            <a:lnRef idx="1">
              <a:schemeClr val="dk1"/>
            </a:lnRef>
            <a:fillRef idx="0">
              <a:schemeClr val="dk1"/>
            </a:fillRef>
            <a:effectRef idx="0">
              <a:schemeClr val="dk1"/>
            </a:effectRef>
            <a:fontRef idx="minor">
              <a:schemeClr val="tx1"/>
            </a:fontRef>
          </p:style>
        </p:cxnSp>
      </p:grpSp>
      <p:cxnSp>
        <p:nvCxnSpPr>
          <p:cNvPr id="46" name="Straight Arrow Connector 45">
            <a:extLst>
              <a:ext uri="{FF2B5EF4-FFF2-40B4-BE49-F238E27FC236}">
                <a16:creationId xmlns:a16="http://schemas.microsoft.com/office/drawing/2014/main" id="{EB07EC3F-8466-4FAE-8AAE-447CFB68F86E}"/>
              </a:ext>
            </a:extLst>
          </p:cNvPr>
          <p:cNvCxnSpPr>
            <a:cxnSpLocks/>
          </p:cNvCxnSpPr>
          <p:nvPr/>
        </p:nvCxnSpPr>
        <p:spPr bwMode="auto">
          <a:xfrm>
            <a:off x="15464068" y="5968819"/>
            <a:ext cx="2692627" cy="1752587"/>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5273F237-C83D-4F95-BED3-8AC71AB2CEC5}"/>
              </a:ext>
            </a:extLst>
          </p:cNvPr>
          <p:cNvCxnSpPr>
            <a:cxnSpLocks/>
            <a:endCxn id="20" idx="3"/>
          </p:cNvCxnSpPr>
          <p:nvPr/>
        </p:nvCxnSpPr>
        <p:spPr bwMode="auto">
          <a:xfrm flipV="1">
            <a:off x="15464068" y="4134949"/>
            <a:ext cx="2710483" cy="1806752"/>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C1888EFA-906F-46E7-B8D4-D782ABE1681A}"/>
              </a:ext>
            </a:extLst>
          </p:cNvPr>
          <p:cNvSpPr txBox="1"/>
          <p:nvPr/>
        </p:nvSpPr>
        <p:spPr>
          <a:xfrm rot="-1980000">
            <a:off x="15316010" y="4191873"/>
            <a:ext cx="4016189" cy="340286"/>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Probability = |</a:t>
            </a:r>
            <a:r>
              <a:rPr kumimoji="0" lang="en-US" sz="2133" b="0" i="1"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b</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t>
            </a:r>
            <a:r>
              <a:rPr kumimoji="0" lang="en-US" sz="2133"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rPr>
              <a:t>2</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 = 0</a:t>
            </a:r>
            <a:endParaRPr kumimoji="0" lang="en-US" sz="2667"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endParaRPr>
          </a:p>
        </p:txBody>
      </p:sp>
      <p:sp>
        <p:nvSpPr>
          <p:cNvPr id="49" name="TextBox 48">
            <a:extLst>
              <a:ext uri="{FF2B5EF4-FFF2-40B4-BE49-F238E27FC236}">
                <a16:creationId xmlns:a16="http://schemas.microsoft.com/office/drawing/2014/main" id="{E4BEA55C-A1D3-493E-8257-4654288E902B}"/>
              </a:ext>
            </a:extLst>
          </p:cNvPr>
          <p:cNvSpPr txBox="1"/>
          <p:nvPr/>
        </p:nvSpPr>
        <p:spPr>
          <a:xfrm rot="1980000">
            <a:off x="15317034" y="7378966"/>
            <a:ext cx="4016189" cy="340286"/>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Probability = |</a:t>
            </a:r>
            <a:r>
              <a:rPr kumimoji="0" lang="en-US" sz="2133" b="0" i="1"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t>
            </a:r>
            <a:r>
              <a:rPr kumimoji="0" lang="en-US" sz="2133"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rPr>
              <a:t>2</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 = 1</a:t>
            </a:r>
            <a:endParaRPr kumimoji="0" lang="en-US" sz="2667"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endParaRPr>
          </a:p>
        </p:txBody>
      </p:sp>
      <p:cxnSp>
        <p:nvCxnSpPr>
          <p:cNvPr id="51" name="Straight Arrow Connector 50">
            <a:extLst>
              <a:ext uri="{FF2B5EF4-FFF2-40B4-BE49-F238E27FC236}">
                <a16:creationId xmlns:a16="http://schemas.microsoft.com/office/drawing/2014/main" id="{EF47C3B4-70FC-49B8-B298-037D2A4FF84C}"/>
              </a:ext>
            </a:extLst>
          </p:cNvPr>
          <p:cNvCxnSpPr>
            <a:cxnSpLocks/>
          </p:cNvCxnSpPr>
          <p:nvPr/>
        </p:nvCxnSpPr>
        <p:spPr bwMode="auto">
          <a:xfrm flipV="1">
            <a:off x="7682555" y="5960533"/>
            <a:ext cx="1830219" cy="10011"/>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CA105CE8-2745-419A-8A1F-FCF7D7D70823}"/>
              </a:ext>
            </a:extLst>
          </p:cNvPr>
          <p:cNvSpPr txBox="1">
            <a:spLocks noChangeAspect="1"/>
          </p:cNvSpPr>
          <p:nvPr/>
        </p:nvSpPr>
        <p:spPr>
          <a:xfrm>
            <a:off x="8101064" y="5478403"/>
            <a:ext cx="975360" cy="975360"/>
          </a:xfrm>
          <a:prstGeom prst="rect">
            <a:avLst/>
          </a:prstGeom>
          <a:solidFill>
            <a:schemeClr val="bg1"/>
          </a:solidFill>
          <a:ln>
            <a:solidFill>
              <a:schemeClr val="tx1"/>
            </a:solidFill>
          </a:ln>
        </p:spPr>
        <p:txBody>
          <a:bodyPr wrap="square" lIns="0" tIns="0" rIns="0" bIns="0" rtlCol="0" anchor="ctr" anchorCtr="1">
            <a:no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X</a:t>
            </a:r>
          </a:p>
        </p:txBody>
      </p:sp>
      <p:pic>
        <p:nvPicPr>
          <p:cNvPr id="50" name="Picture 49">
            <a:extLst>
              <a:ext uri="{FF2B5EF4-FFF2-40B4-BE49-F238E27FC236}">
                <a16:creationId xmlns:a16="http://schemas.microsoft.com/office/drawing/2014/main" id="{19A77860-BCBB-4C9A-8D30-04E10BC1C9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8260" y="5321371"/>
            <a:ext cx="1600424" cy="1193968"/>
          </a:xfrm>
          <a:prstGeom prst="rect">
            <a:avLst/>
          </a:prstGeom>
        </p:spPr>
      </p:pic>
    </p:spTree>
    <p:extLst>
      <p:ext uri="{BB962C8B-B14F-4D97-AF65-F5344CB8AC3E}">
        <p14:creationId xmlns:p14="http://schemas.microsoft.com/office/powerpoint/2010/main" val="117448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E596D-87FA-433D-94F6-AC604AB2135A}"/>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Title 3">
            <a:extLst>
              <a:ext uri="{FF2B5EF4-FFF2-40B4-BE49-F238E27FC236}">
                <a16:creationId xmlns:a16="http://schemas.microsoft.com/office/drawing/2014/main" id="{78D58A84-99F3-4D55-9265-5AC4DB8D7422}"/>
              </a:ext>
            </a:extLst>
          </p:cNvPr>
          <p:cNvSpPr>
            <a:spLocks noGrp="1"/>
          </p:cNvSpPr>
          <p:nvPr>
            <p:ph type="title"/>
          </p:nvPr>
        </p:nvSpPr>
        <p:spPr>
          <a:xfrm>
            <a:off x="562418" y="536449"/>
            <a:ext cx="20045763" cy="3626072"/>
          </a:xfrm>
        </p:spPr>
        <p:txBody>
          <a:bodyPr/>
          <a:lstStyle/>
          <a:p>
            <a:r>
              <a:rPr lang="en-US" dirty="0"/>
              <a:t>Bits and qubits: the effect of the </a:t>
            </a:r>
            <a:r>
              <a:rPr lang="en-US" b="1" dirty="0"/>
              <a:t>H</a:t>
            </a:r>
            <a:r>
              <a:rPr lang="en-US" dirty="0"/>
              <a:t> gate on |0⟩</a:t>
            </a:r>
          </a:p>
        </p:txBody>
      </p:sp>
      <p:grpSp>
        <p:nvGrpSpPr>
          <p:cNvPr id="17" name="Group 16">
            <a:extLst>
              <a:ext uri="{FF2B5EF4-FFF2-40B4-BE49-F238E27FC236}">
                <a16:creationId xmlns:a16="http://schemas.microsoft.com/office/drawing/2014/main" id="{6F2870C5-AE34-4F25-9613-FEDE9B6DB062}"/>
              </a:ext>
            </a:extLst>
          </p:cNvPr>
          <p:cNvGrpSpPr/>
          <p:nvPr/>
        </p:nvGrpSpPr>
        <p:grpSpPr>
          <a:xfrm>
            <a:off x="17704626" y="3161844"/>
            <a:ext cx="1026061" cy="5531781"/>
            <a:chOff x="2012871" y="1185691"/>
            <a:chExt cx="384773" cy="2074418"/>
          </a:xfrm>
        </p:grpSpPr>
        <p:sp>
          <p:nvSpPr>
            <p:cNvPr id="18" name="TextBox 17">
              <a:extLst>
                <a:ext uri="{FF2B5EF4-FFF2-40B4-BE49-F238E27FC236}">
                  <a16:creationId xmlns:a16="http://schemas.microsoft.com/office/drawing/2014/main" id="{137A6840-D3D8-4F5F-9807-514FB2CBB447}"/>
                </a:ext>
              </a:extLst>
            </p:cNvPr>
            <p:cNvSpPr txBox="1"/>
            <p:nvPr/>
          </p:nvSpPr>
          <p:spPr>
            <a:xfrm>
              <a:off x="2012871" y="1185691"/>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19" name="TextBox 18">
              <a:extLst>
                <a:ext uri="{FF2B5EF4-FFF2-40B4-BE49-F238E27FC236}">
                  <a16:creationId xmlns:a16="http://schemas.microsoft.com/office/drawing/2014/main" id="{87B4D289-D712-48C2-B707-8E515188EE01}"/>
                </a:ext>
              </a:extLst>
            </p:cNvPr>
            <p:cNvSpPr txBox="1"/>
            <p:nvPr/>
          </p:nvSpPr>
          <p:spPr>
            <a:xfrm>
              <a:off x="2012871" y="3036802"/>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20" name="Oval 19">
              <a:extLst>
                <a:ext uri="{FF2B5EF4-FFF2-40B4-BE49-F238E27FC236}">
                  <a16:creationId xmlns:a16="http://schemas.microsoft.com/office/drawing/2014/main" id="{3A95460A-BA51-4CC7-9936-3F17C34EDB8E}"/>
                </a:ext>
              </a:extLst>
            </p:cNvPr>
            <p:cNvSpPr/>
            <p:nvPr/>
          </p:nvSpPr>
          <p:spPr bwMode="auto">
            <a:xfrm>
              <a:off x="2182397" y="1511582"/>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21" name="Oval 20">
              <a:extLst>
                <a:ext uri="{FF2B5EF4-FFF2-40B4-BE49-F238E27FC236}">
                  <a16:creationId xmlns:a16="http://schemas.microsoft.com/office/drawing/2014/main" id="{E6A457D9-C9D4-4A75-AFAF-68ED6C40CA4E}"/>
                </a:ext>
              </a:extLst>
            </p:cNvPr>
            <p:cNvSpPr/>
            <p:nvPr/>
          </p:nvSpPr>
          <p:spPr bwMode="auto">
            <a:xfrm>
              <a:off x="2182397" y="2895527"/>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
        <p:nvSpPr>
          <p:cNvPr id="22" name="Text Placeholder 12">
            <a:extLst>
              <a:ext uri="{FF2B5EF4-FFF2-40B4-BE49-F238E27FC236}">
                <a16:creationId xmlns:a16="http://schemas.microsoft.com/office/drawing/2014/main" id="{4E8A3F9E-19D3-49D3-B01A-06C9A0B113DD}"/>
              </a:ext>
            </a:extLst>
          </p:cNvPr>
          <p:cNvSpPr txBox="1">
            <a:spLocks/>
          </p:cNvSpPr>
          <p:nvPr/>
        </p:nvSpPr>
        <p:spPr>
          <a:xfrm>
            <a:off x="1588" y="9063155"/>
            <a:ext cx="11782184" cy="4781915"/>
          </a:xfrm>
          <a:prstGeom prst="rect">
            <a:avLst/>
          </a:prstGeom>
        </p:spPr>
        <p:txBody>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82880" indent="-164592"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The </a:t>
            </a:r>
            <a:r>
              <a:rPr kumimoji="0" lang="en-US" sz="3733" b="1" i="0" u="none" strike="noStrike" kern="0" cap="none" spc="0" normalizeH="0" baseline="0" noProof="0" dirty="0">
                <a:ln>
                  <a:noFill/>
                </a:ln>
                <a:solidFill>
                  <a:srgbClr val="000000"/>
                </a:solidFill>
                <a:effectLst/>
                <a:uLnTx/>
                <a:uFillTx/>
                <a:latin typeface="IBM Plex Sans" panose="020B0503050203000203" pitchFamily="34" charset="0"/>
              </a:rPr>
              <a:t>H</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gate maps |0</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S Mincho" panose="02020609040205080304" pitchFamily="49" charset="-128"/>
              </a:rPr>
              <a:t>⟩</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via</a:t>
            </a:r>
          </a:p>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|0⟩</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(1/√2)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|0⟩</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 (1/√2)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|1⟩ =</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a</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|0⟩ +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b</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|1⟩</a:t>
            </a:r>
          </a:p>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Since</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a</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b</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r>
              <a:rPr kumimoji="0" lang="en-US" sz="3733" b="0" i="0" u="none" strike="noStrike" kern="0" cap="none" spc="0" normalizeH="0" baseline="0" noProof="0" dirty="0">
                <a:ln>
                  <a:noFill/>
                </a:ln>
                <a:solidFill>
                  <a:srgbClr val="009D9A"/>
                </a:solidFill>
                <a:effectLst/>
                <a:uLnTx/>
                <a:uFillTx/>
                <a:latin typeface="IBM Plex Sans" panose="020B0503050203000203" pitchFamily="34" charset="0"/>
              </a:rPr>
              <a:t> 1/√2, </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a</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r>
              <a:rPr kumimoji="0" lang="en-US" sz="3733" b="0" i="0" u="none" strike="noStrike" kern="0" cap="none" spc="0" normalizeH="0" baseline="50000" noProof="0" dirty="0">
                <a:ln>
                  <a:noFill/>
                </a:ln>
                <a:solidFill>
                  <a:srgbClr val="000000"/>
                </a:solidFill>
                <a:effectLst/>
                <a:uLnTx/>
                <a:uFillTx/>
                <a:latin typeface="IBM Plex Sans" panose="020B0503050203000203" pitchFamily="34" charset="0"/>
              </a:rPr>
              <a:t>2</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 |</a:t>
            </a:r>
            <a:r>
              <a:rPr kumimoji="0" lang="en-US" sz="3733" b="0" i="1" u="none" strike="noStrike" kern="0" cap="none" spc="0" normalizeH="0" baseline="0" noProof="0" dirty="0">
                <a:ln>
                  <a:noFill/>
                </a:ln>
                <a:solidFill>
                  <a:srgbClr val="009D9A"/>
                </a:solidFill>
                <a:effectLst/>
                <a:uLnTx/>
                <a:uFillTx/>
                <a:latin typeface="IBM Plex Sans" panose="020B0503050203000203" pitchFamily="34" charset="0"/>
              </a:rPr>
              <a:t>b</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a:t>
            </a:r>
            <a:r>
              <a:rPr kumimoji="0" lang="en-US" sz="3733" b="0" i="0" u="none" strike="noStrike" kern="0" cap="none" spc="0" normalizeH="0" baseline="50000" noProof="0" dirty="0">
                <a:ln>
                  <a:noFill/>
                </a:ln>
                <a:solidFill>
                  <a:srgbClr val="000000"/>
                </a:solidFill>
                <a:effectLst/>
                <a:uLnTx/>
                <a:uFillTx/>
                <a:latin typeface="IBM Plex Sans" panose="020B0503050203000203" pitchFamily="34" charset="0"/>
              </a:rPr>
              <a:t>2</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 ½.</a:t>
            </a:r>
          </a:p>
        </p:txBody>
      </p:sp>
      <p:sp>
        <p:nvSpPr>
          <p:cNvPr id="23" name="Text Placeholder 12">
            <a:extLst>
              <a:ext uri="{FF2B5EF4-FFF2-40B4-BE49-F238E27FC236}">
                <a16:creationId xmlns:a16="http://schemas.microsoft.com/office/drawing/2014/main" id="{6DB30CDB-561A-483D-96DC-90372F061BB6}"/>
              </a:ext>
            </a:extLst>
          </p:cNvPr>
          <p:cNvSpPr txBox="1">
            <a:spLocks/>
          </p:cNvSpPr>
          <p:nvPr/>
        </p:nvSpPr>
        <p:spPr>
          <a:xfrm>
            <a:off x="12910760" y="9063156"/>
            <a:ext cx="10616939" cy="2334099"/>
          </a:xfrm>
          <a:prstGeom prst="rect">
            <a:avLst/>
          </a:prstGeom>
        </p:spPr>
        <p:txBody>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82880" indent="-164592"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ct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When measured, the probability of getting </a:t>
            </a:r>
            <a:b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br>
            <a:r>
              <a:rPr kumimoji="0" lang="en-US" sz="3733" b="1" i="0" u="none" strike="noStrike" kern="0" cap="none" spc="0" normalizeH="0" baseline="0" noProof="0" dirty="0">
                <a:ln>
                  <a:noFill/>
                </a:ln>
                <a:solidFill>
                  <a:srgbClr val="000000"/>
                </a:solidFill>
                <a:effectLst/>
                <a:uLnTx/>
                <a:uFillTx/>
                <a:latin typeface="IBM Plex Sans" panose="020B0503050203000203" pitchFamily="34" charset="0"/>
              </a:rPr>
              <a:t>0</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or </a:t>
            </a:r>
            <a:r>
              <a:rPr kumimoji="0" lang="en-US" sz="3733" b="1" i="0" u="none" strike="noStrike" kern="0" cap="none" spc="0" normalizeH="0" baseline="0" noProof="0" dirty="0">
                <a:ln>
                  <a:noFill/>
                </a:ln>
                <a:solidFill>
                  <a:srgbClr val="000000"/>
                </a:solidFill>
                <a:effectLst/>
                <a:uLnTx/>
                <a:uFillTx/>
                <a:latin typeface="IBM Plex Sans" panose="020B0503050203000203" pitchFamily="34" charset="0"/>
              </a:rPr>
              <a:t>1</a:t>
            </a: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  is the same, 0.5. </a:t>
            </a:r>
            <a:b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br>
            <a:r>
              <a:rPr kumimoji="0" lang="en-US" sz="3733" b="0" i="0" u="none" strike="noStrike" kern="0" cap="none" spc="0" normalizeH="0" baseline="0" noProof="0" dirty="0">
                <a:ln>
                  <a:noFill/>
                </a:ln>
                <a:solidFill>
                  <a:srgbClr val="000000"/>
                </a:solidFill>
                <a:effectLst/>
                <a:uLnTx/>
                <a:uFillTx/>
                <a:latin typeface="IBM Plex Sans" panose="020B0503050203000203" pitchFamily="34" charset="0"/>
              </a:rPr>
              <a:t>Quantum randomness!</a:t>
            </a:r>
          </a:p>
        </p:txBody>
      </p:sp>
      <p:grpSp>
        <p:nvGrpSpPr>
          <p:cNvPr id="25" name="Group 24">
            <a:extLst>
              <a:ext uri="{FF2B5EF4-FFF2-40B4-BE49-F238E27FC236}">
                <a16:creationId xmlns:a16="http://schemas.microsoft.com/office/drawing/2014/main" id="{D312B0C6-4CED-4026-91B9-1F4EFB4B1B01}"/>
              </a:ext>
            </a:extLst>
          </p:cNvPr>
          <p:cNvGrpSpPr/>
          <p:nvPr/>
        </p:nvGrpSpPr>
        <p:grpSpPr>
          <a:xfrm>
            <a:off x="4053472" y="3161842"/>
            <a:ext cx="3657600" cy="5536526"/>
            <a:chOff x="1739194" y="1508114"/>
            <a:chExt cx="1371600" cy="2076197"/>
          </a:xfrm>
        </p:grpSpPr>
        <p:sp>
          <p:nvSpPr>
            <p:cNvPr id="28" name="TextBox 27">
              <a:extLst>
                <a:ext uri="{FF2B5EF4-FFF2-40B4-BE49-F238E27FC236}">
                  <a16:creationId xmlns:a16="http://schemas.microsoft.com/office/drawing/2014/main" id="{7DE87E06-4C9A-4AD0-A26F-AA7C68E5AA5C}"/>
                </a:ext>
              </a:extLst>
            </p:cNvPr>
            <p:cNvSpPr txBox="1"/>
            <p:nvPr/>
          </p:nvSpPr>
          <p:spPr>
            <a:xfrm>
              <a:off x="2253996" y="1508114"/>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29" name="TextBox 28">
              <a:extLst>
                <a:ext uri="{FF2B5EF4-FFF2-40B4-BE49-F238E27FC236}">
                  <a16:creationId xmlns:a16="http://schemas.microsoft.com/office/drawing/2014/main" id="{AC01C291-2F6B-4B36-9057-DBA8EDF00B89}"/>
                </a:ext>
              </a:extLst>
            </p:cNvPr>
            <p:cNvSpPr txBox="1"/>
            <p:nvPr/>
          </p:nvSpPr>
          <p:spPr>
            <a:xfrm>
              <a:off x="2253996" y="3359225"/>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31" name="Oval 30">
              <a:extLst>
                <a:ext uri="{FF2B5EF4-FFF2-40B4-BE49-F238E27FC236}">
                  <a16:creationId xmlns:a16="http://schemas.microsoft.com/office/drawing/2014/main" id="{81B0DF87-1339-4BCF-B537-070CB7C8CBDC}"/>
                </a:ext>
              </a:extLst>
            </p:cNvPr>
            <p:cNvSpPr/>
            <p:nvPr/>
          </p:nvSpPr>
          <p:spPr bwMode="auto">
            <a:xfrm>
              <a:off x="1739194" y="1859535"/>
              <a:ext cx="1371600" cy="1371600"/>
            </a:xfrm>
            <a:prstGeom prst="ellipse">
              <a:avLst/>
            </a:prstGeom>
            <a:solidFill>
              <a:schemeClr val="accent2"/>
            </a:solidFill>
            <a:ln w="9525">
              <a:noFill/>
              <a:headEnd type="none" w="med" len="med"/>
              <a:tailEnd type="none" w="med" len="med"/>
            </a:ln>
            <a:effectLst/>
            <a:scene3d>
              <a:camera prst="orthographicFront"/>
              <a:lightRig rig="threePt" dir="t"/>
            </a:scene3d>
            <a:sp3d prstMaterial="matte">
              <a:bevelT w="685800" h="685800"/>
              <a:bevelB w="685800" h="685800"/>
            </a:sp3d>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32" name="Oval 31">
              <a:extLst>
                <a:ext uri="{FF2B5EF4-FFF2-40B4-BE49-F238E27FC236}">
                  <a16:creationId xmlns:a16="http://schemas.microsoft.com/office/drawing/2014/main" id="{F2B7A2E4-209D-4477-894E-22146C9FF286}"/>
                </a:ext>
              </a:extLst>
            </p:cNvPr>
            <p:cNvSpPr/>
            <p:nvPr/>
          </p:nvSpPr>
          <p:spPr bwMode="auto">
            <a:xfrm>
              <a:off x="2423441" y="1834005"/>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35" name="Oval 34">
              <a:extLst>
                <a:ext uri="{FF2B5EF4-FFF2-40B4-BE49-F238E27FC236}">
                  <a16:creationId xmlns:a16="http://schemas.microsoft.com/office/drawing/2014/main" id="{C76C37E2-0022-4A46-A5E6-1D0DCC0E71AF}"/>
                </a:ext>
              </a:extLst>
            </p:cNvPr>
            <p:cNvSpPr/>
            <p:nvPr/>
          </p:nvSpPr>
          <p:spPr bwMode="auto">
            <a:xfrm>
              <a:off x="2423441" y="3217950"/>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
        <p:nvSpPr>
          <p:cNvPr id="44" name="Oval 43">
            <a:extLst>
              <a:ext uri="{FF2B5EF4-FFF2-40B4-BE49-F238E27FC236}">
                <a16:creationId xmlns:a16="http://schemas.microsoft.com/office/drawing/2014/main" id="{1B2ACE7F-D81F-4125-910E-D3587E2B2841}"/>
              </a:ext>
            </a:extLst>
          </p:cNvPr>
          <p:cNvSpPr/>
          <p:nvPr/>
        </p:nvSpPr>
        <p:spPr bwMode="auto">
          <a:xfrm>
            <a:off x="5878131" y="5730240"/>
            <a:ext cx="121920" cy="1219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cxnSp>
        <p:nvCxnSpPr>
          <p:cNvPr id="6" name="Straight Connector 5">
            <a:extLst>
              <a:ext uri="{FF2B5EF4-FFF2-40B4-BE49-F238E27FC236}">
                <a16:creationId xmlns:a16="http://schemas.microsoft.com/office/drawing/2014/main" id="{9D75741B-E104-43F1-9707-9B8BAE9681D8}"/>
              </a:ext>
            </a:extLst>
          </p:cNvPr>
          <p:cNvCxnSpPr>
            <a:cxnSpLocks/>
          </p:cNvCxnSpPr>
          <p:nvPr/>
        </p:nvCxnSpPr>
        <p:spPr bwMode="auto">
          <a:xfrm>
            <a:off x="5926899" y="4072128"/>
            <a:ext cx="0" cy="1731264"/>
          </a:xfrm>
          <a:prstGeom prst="line">
            <a:avLst/>
          </a:prstGeom>
          <a:ln w="66675">
            <a:solidFill>
              <a:schemeClr val="tx1"/>
            </a:solidFill>
            <a:prstDash val="sysDot"/>
            <a:headEnd type="triangle" w="med" len="med"/>
            <a:tailEnd type="oval" w="med" len="med"/>
          </a:ln>
          <a:effectLst/>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76C22BF7-E78A-462E-99F3-A19A2B7BE14B}"/>
              </a:ext>
            </a:extLst>
          </p:cNvPr>
          <p:cNvGrpSpPr/>
          <p:nvPr/>
        </p:nvGrpSpPr>
        <p:grpSpPr>
          <a:xfrm>
            <a:off x="9579819" y="3159998"/>
            <a:ext cx="3657600" cy="5536526"/>
            <a:chOff x="4404629" y="1184999"/>
            <a:chExt cx="1371600" cy="2076197"/>
          </a:xfrm>
        </p:grpSpPr>
        <p:grpSp>
          <p:nvGrpSpPr>
            <p:cNvPr id="37" name="Group 36">
              <a:extLst>
                <a:ext uri="{FF2B5EF4-FFF2-40B4-BE49-F238E27FC236}">
                  <a16:creationId xmlns:a16="http://schemas.microsoft.com/office/drawing/2014/main" id="{71B4FA13-019F-4AD8-998C-435C77E539CE}"/>
                </a:ext>
              </a:extLst>
            </p:cNvPr>
            <p:cNvGrpSpPr/>
            <p:nvPr/>
          </p:nvGrpSpPr>
          <p:grpSpPr>
            <a:xfrm>
              <a:off x="4404629" y="1184999"/>
              <a:ext cx="1371600" cy="2076197"/>
              <a:chOff x="1739194" y="1508114"/>
              <a:chExt cx="1371600" cy="2076197"/>
            </a:xfrm>
          </p:grpSpPr>
          <p:sp>
            <p:nvSpPr>
              <p:cNvPr id="39" name="TextBox 38">
                <a:extLst>
                  <a:ext uri="{FF2B5EF4-FFF2-40B4-BE49-F238E27FC236}">
                    <a16:creationId xmlns:a16="http://schemas.microsoft.com/office/drawing/2014/main" id="{E34DE33C-98EB-4D8C-B3A9-004072560500}"/>
                  </a:ext>
                </a:extLst>
              </p:cNvPr>
              <p:cNvSpPr txBox="1"/>
              <p:nvPr/>
            </p:nvSpPr>
            <p:spPr>
              <a:xfrm>
                <a:off x="2253996" y="1508114"/>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40" name="TextBox 39">
                <a:extLst>
                  <a:ext uri="{FF2B5EF4-FFF2-40B4-BE49-F238E27FC236}">
                    <a16:creationId xmlns:a16="http://schemas.microsoft.com/office/drawing/2014/main" id="{C067AAE0-9A55-40C7-BCCA-309D84935871}"/>
                  </a:ext>
                </a:extLst>
              </p:cNvPr>
              <p:cNvSpPr txBox="1"/>
              <p:nvPr/>
            </p:nvSpPr>
            <p:spPr>
              <a:xfrm>
                <a:off x="2253996" y="3359225"/>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41" name="Oval 40">
                <a:extLst>
                  <a:ext uri="{FF2B5EF4-FFF2-40B4-BE49-F238E27FC236}">
                    <a16:creationId xmlns:a16="http://schemas.microsoft.com/office/drawing/2014/main" id="{33CA610D-DFE0-4AF0-9352-CC9B92D8BEF4}"/>
                  </a:ext>
                </a:extLst>
              </p:cNvPr>
              <p:cNvSpPr/>
              <p:nvPr/>
            </p:nvSpPr>
            <p:spPr bwMode="auto">
              <a:xfrm>
                <a:off x="1739194" y="1859535"/>
                <a:ext cx="1371600" cy="1371600"/>
              </a:xfrm>
              <a:prstGeom prst="ellipse">
                <a:avLst/>
              </a:prstGeom>
              <a:solidFill>
                <a:schemeClr val="accent2"/>
              </a:solidFill>
              <a:ln w="9525">
                <a:noFill/>
                <a:headEnd type="none" w="med" len="med"/>
                <a:tailEnd type="none" w="med" len="med"/>
              </a:ln>
              <a:effectLst/>
              <a:scene3d>
                <a:camera prst="orthographicFront"/>
                <a:lightRig rig="threePt" dir="t"/>
              </a:scene3d>
              <a:sp3d prstMaterial="matte">
                <a:bevelT w="685800" h="685800"/>
                <a:bevelB w="685800" h="685800"/>
              </a:sp3d>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42" name="Oval 41">
                <a:extLst>
                  <a:ext uri="{FF2B5EF4-FFF2-40B4-BE49-F238E27FC236}">
                    <a16:creationId xmlns:a16="http://schemas.microsoft.com/office/drawing/2014/main" id="{F22E0804-4535-436D-9BE1-C12B369E1A3B}"/>
                  </a:ext>
                </a:extLst>
              </p:cNvPr>
              <p:cNvSpPr/>
              <p:nvPr/>
            </p:nvSpPr>
            <p:spPr bwMode="auto">
              <a:xfrm>
                <a:off x="2423441" y="1834005"/>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43" name="Oval 42">
                <a:extLst>
                  <a:ext uri="{FF2B5EF4-FFF2-40B4-BE49-F238E27FC236}">
                    <a16:creationId xmlns:a16="http://schemas.microsoft.com/office/drawing/2014/main" id="{B12EF1F9-6135-459C-8415-6E6712FD5FF3}"/>
                  </a:ext>
                </a:extLst>
              </p:cNvPr>
              <p:cNvSpPr/>
              <p:nvPr/>
            </p:nvSpPr>
            <p:spPr bwMode="auto">
              <a:xfrm>
                <a:off x="2423441" y="3217950"/>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cxnSp>
          <p:nvCxnSpPr>
            <p:cNvPr id="45" name="Straight Connector 44">
              <a:extLst>
                <a:ext uri="{FF2B5EF4-FFF2-40B4-BE49-F238E27FC236}">
                  <a16:creationId xmlns:a16="http://schemas.microsoft.com/office/drawing/2014/main" id="{954C1B04-B623-47E2-9724-F13A723F4472}"/>
                </a:ext>
              </a:extLst>
            </p:cNvPr>
            <p:cNvCxnSpPr>
              <a:cxnSpLocks/>
            </p:cNvCxnSpPr>
            <p:nvPr/>
          </p:nvCxnSpPr>
          <p:spPr bwMode="auto">
            <a:xfrm flipH="1">
              <a:off x="4689634" y="2257174"/>
              <a:ext cx="422615" cy="60304"/>
            </a:xfrm>
            <a:prstGeom prst="line">
              <a:avLst/>
            </a:prstGeom>
            <a:ln w="66675">
              <a:solidFill>
                <a:schemeClr val="tx1"/>
              </a:solidFill>
              <a:prstDash val="sysDot"/>
              <a:headEnd type="oval" w="med" len="med"/>
              <a:tailEnd type="triangle" w="med" len="med"/>
            </a:ln>
            <a:effectLst/>
          </p:spPr>
          <p:style>
            <a:lnRef idx="1">
              <a:schemeClr val="dk1"/>
            </a:lnRef>
            <a:fillRef idx="0">
              <a:schemeClr val="dk1"/>
            </a:fillRef>
            <a:effectRef idx="0">
              <a:schemeClr val="dk1"/>
            </a:effectRef>
            <a:fontRef idx="minor">
              <a:schemeClr val="tx1"/>
            </a:fontRef>
          </p:style>
        </p:cxnSp>
      </p:grpSp>
      <p:cxnSp>
        <p:nvCxnSpPr>
          <p:cNvPr id="46" name="Straight Arrow Connector 45">
            <a:extLst>
              <a:ext uri="{FF2B5EF4-FFF2-40B4-BE49-F238E27FC236}">
                <a16:creationId xmlns:a16="http://schemas.microsoft.com/office/drawing/2014/main" id="{EB07EC3F-8466-4FAE-8AAE-447CFB68F86E}"/>
              </a:ext>
            </a:extLst>
          </p:cNvPr>
          <p:cNvCxnSpPr>
            <a:cxnSpLocks/>
          </p:cNvCxnSpPr>
          <p:nvPr/>
        </p:nvCxnSpPr>
        <p:spPr bwMode="auto">
          <a:xfrm>
            <a:off x="15464068" y="5968819"/>
            <a:ext cx="2692627" cy="1752587"/>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5273F237-C83D-4F95-BED3-8AC71AB2CEC5}"/>
              </a:ext>
            </a:extLst>
          </p:cNvPr>
          <p:cNvCxnSpPr>
            <a:cxnSpLocks/>
            <a:endCxn id="20" idx="3"/>
          </p:cNvCxnSpPr>
          <p:nvPr/>
        </p:nvCxnSpPr>
        <p:spPr bwMode="auto">
          <a:xfrm flipV="1">
            <a:off x="15464068" y="4134949"/>
            <a:ext cx="2710483" cy="1806752"/>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C1888EFA-906F-46E7-B8D4-D782ABE1681A}"/>
              </a:ext>
            </a:extLst>
          </p:cNvPr>
          <p:cNvSpPr txBox="1"/>
          <p:nvPr/>
        </p:nvSpPr>
        <p:spPr>
          <a:xfrm rot="-1980000">
            <a:off x="15316010" y="4191873"/>
            <a:ext cx="4016189" cy="340286"/>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Probability = |</a:t>
            </a:r>
            <a:r>
              <a:rPr kumimoji="0" lang="en-US" sz="2133" b="0" i="1"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b</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t>
            </a:r>
            <a:r>
              <a:rPr kumimoji="0" lang="en-US" sz="2133"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rPr>
              <a:t>2</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 = 0.5</a:t>
            </a:r>
            <a:endParaRPr kumimoji="0" lang="en-US" sz="2667"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endParaRPr>
          </a:p>
        </p:txBody>
      </p:sp>
      <p:sp>
        <p:nvSpPr>
          <p:cNvPr id="49" name="TextBox 48">
            <a:extLst>
              <a:ext uri="{FF2B5EF4-FFF2-40B4-BE49-F238E27FC236}">
                <a16:creationId xmlns:a16="http://schemas.microsoft.com/office/drawing/2014/main" id="{E4BEA55C-A1D3-493E-8257-4654288E902B}"/>
              </a:ext>
            </a:extLst>
          </p:cNvPr>
          <p:cNvSpPr txBox="1"/>
          <p:nvPr/>
        </p:nvSpPr>
        <p:spPr>
          <a:xfrm rot="1980000">
            <a:off x="15317034" y="7378966"/>
            <a:ext cx="4016189" cy="340286"/>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Probability = |</a:t>
            </a:r>
            <a:r>
              <a:rPr kumimoji="0" lang="en-US" sz="2133" b="0" i="1"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t>
            </a:r>
            <a:r>
              <a:rPr kumimoji="0" lang="en-US" sz="2133"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rPr>
              <a:t>2</a:t>
            </a:r>
            <a:r>
              <a:rPr kumimoji="0" lang="en-US" sz="21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 = 0.5</a:t>
            </a:r>
            <a:endParaRPr kumimoji="0" lang="en-US" sz="2667" b="0" i="0" u="none" strike="noStrike" kern="1200" cap="none" spc="0" normalizeH="0" baseline="50000" noProof="0" dirty="0">
              <a:ln>
                <a:noFill/>
              </a:ln>
              <a:solidFill>
                <a:srgbClr val="000000"/>
              </a:solidFill>
              <a:effectLst/>
              <a:uLnTx/>
              <a:uFillTx/>
              <a:latin typeface="IBM Plex Sans" panose="020B0503050203000203" pitchFamily="34" charset="0"/>
              <a:ea typeface="IBM Plex Sans" charset="0"/>
              <a:cs typeface="IBM Plex Sans" charset="0"/>
            </a:endParaRPr>
          </a:p>
        </p:txBody>
      </p:sp>
      <p:cxnSp>
        <p:nvCxnSpPr>
          <p:cNvPr id="51" name="Straight Arrow Connector 50">
            <a:extLst>
              <a:ext uri="{FF2B5EF4-FFF2-40B4-BE49-F238E27FC236}">
                <a16:creationId xmlns:a16="http://schemas.microsoft.com/office/drawing/2014/main" id="{EF47C3B4-70FC-49B8-B298-037D2A4FF84C}"/>
              </a:ext>
            </a:extLst>
          </p:cNvPr>
          <p:cNvCxnSpPr>
            <a:cxnSpLocks/>
          </p:cNvCxnSpPr>
          <p:nvPr/>
        </p:nvCxnSpPr>
        <p:spPr bwMode="auto">
          <a:xfrm flipV="1">
            <a:off x="7682555" y="5960533"/>
            <a:ext cx="1830219" cy="10011"/>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CA105CE8-2745-419A-8A1F-FCF7D7D70823}"/>
              </a:ext>
            </a:extLst>
          </p:cNvPr>
          <p:cNvSpPr txBox="1">
            <a:spLocks noChangeAspect="1"/>
          </p:cNvSpPr>
          <p:nvPr/>
        </p:nvSpPr>
        <p:spPr>
          <a:xfrm>
            <a:off x="8101064" y="5478403"/>
            <a:ext cx="975360" cy="975360"/>
          </a:xfrm>
          <a:prstGeom prst="rect">
            <a:avLst/>
          </a:prstGeom>
          <a:solidFill>
            <a:schemeClr val="bg1"/>
          </a:solidFill>
          <a:ln>
            <a:solidFill>
              <a:schemeClr val="tx1"/>
            </a:solidFill>
          </a:ln>
        </p:spPr>
        <p:txBody>
          <a:bodyPr wrap="square" lIns="0" tIns="0" rIns="0" bIns="0" rtlCol="0" anchor="ctr" anchorCtr="1">
            <a:no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1"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H</a:t>
            </a:r>
          </a:p>
        </p:txBody>
      </p:sp>
      <p:pic>
        <p:nvPicPr>
          <p:cNvPr id="50" name="Picture 49">
            <a:extLst>
              <a:ext uri="{FF2B5EF4-FFF2-40B4-BE49-F238E27FC236}">
                <a16:creationId xmlns:a16="http://schemas.microsoft.com/office/drawing/2014/main" id="{19A77860-BCBB-4C9A-8D30-04E10BC1C9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78260" y="5321371"/>
            <a:ext cx="1600424" cy="1193968"/>
          </a:xfrm>
          <a:prstGeom prst="rect">
            <a:avLst/>
          </a:prstGeom>
        </p:spPr>
      </p:pic>
    </p:spTree>
    <p:extLst>
      <p:ext uri="{BB962C8B-B14F-4D97-AF65-F5344CB8AC3E}">
        <p14:creationId xmlns:p14="http://schemas.microsoft.com/office/powerpoint/2010/main" val="28609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Interference</a:t>
            </a:r>
            <a:endParaRPr lang="en-US" b="1" dirty="0">
              <a:latin typeface="IBM Plex Sans" panose="020B0503050203000203" pitchFamily="34" charset="0"/>
            </a:endParaRPr>
          </a:p>
        </p:txBody>
      </p:sp>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a:xfrm>
            <a:off x="12778803" y="536449"/>
            <a:ext cx="10997184" cy="4750776"/>
          </a:xfrm>
        </p:spPr>
        <p:txBody>
          <a:bodyPr/>
          <a:lstStyle/>
          <a:p>
            <a:pPr defTabSz="2438430">
              <a:spcBef>
                <a:spcPts val="3200"/>
              </a:spcBef>
            </a:pPr>
            <a:r>
              <a:rPr lang="en-US" sz="4267" dirty="0"/>
              <a:t>Interference allows us to increase the probability of getting the right answer </a:t>
            </a:r>
            <a:br>
              <a:rPr lang="en-US" sz="4267" dirty="0"/>
            </a:br>
            <a:r>
              <a:rPr lang="en-US" sz="4267" dirty="0"/>
              <a:t>and decrease the chance of getting the wrong one.</a:t>
            </a:r>
          </a:p>
          <a:p>
            <a:pPr defTabSz="2438430">
              <a:spcBef>
                <a:spcPts val="1600"/>
              </a:spcBef>
            </a:pPr>
            <a:endParaRPr lang="en-US" sz="4267" dirty="0"/>
          </a:p>
          <a:p>
            <a:pPr defTabSz="2438430">
              <a:spcBef>
                <a:spcPts val="1600"/>
              </a:spcBef>
            </a:pPr>
            <a:endParaRPr lang="en-US" sz="4267" dirty="0"/>
          </a:p>
        </p:txBody>
      </p:sp>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38" name="Picture 37">
            <a:extLst>
              <a:ext uri="{FF2B5EF4-FFF2-40B4-BE49-F238E27FC236}">
                <a16:creationId xmlns:a16="http://schemas.microsoft.com/office/drawing/2014/main" id="{B5FB84BF-4709-4E33-A30F-1B82AC80BE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418" y="7638268"/>
            <a:ext cx="8143565" cy="3772787"/>
          </a:xfrm>
          <a:prstGeom prst="rect">
            <a:avLst/>
          </a:prstGeom>
        </p:spPr>
      </p:pic>
      <p:cxnSp>
        <p:nvCxnSpPr>
          <p:cNvPr id="67" name="Straight Connector 66">
            <a:extLst>
              <a:ext uri="{FF2B5EF4-FFF2-40B4-BE49-F238E27FC236}">
                <a16:creationId xmlns:a16="http://schemas.microsoft.com/office/drawing/2014/main" id="{893703EA-545C-4EEB-A436-69EB0D9E3AEE}"/>
              </a:ext>
            </a:extLst>
          </p:cNvPr>
          <p:cNvCxnSpPr/>
          <p:nvPr/>
        </p:nvCxnSpPr>
        <p:spPr bwMode="auto">
          <a:xfrm>
            <a:off x="12778869" y="4636520"/>
            <a:ext cx="0" cy="7315200"/>
          </a:xfrm>
          <a:prstGeom prst="line">
            <a:avLst/>
          </a:prstGeom>
          <a:noFill/>
          <a:ln w="19050" cap="flat" cmpd="sng" algn="ctr">
            <a:solidFill>
              <a:schemeClr val="tx1"/>
            </a:solidFill>
            <a:prstDash val="solid"/>
            <a:headEnd type="none" w="med" len="med"/>
            <a:tailEnd type="none" w="med" len="med"/>
          </a:ln>
          <a:effectLst/>
        </p:spPr>
      </p:cxnSp>
      <p:cxnSp>
        <p:nvCxnSpPr>
          <p:cNvPr id="68" name="Straight Connector 67">
            <a:extLst>
              <a:ext uri="{FF2B5EF4-FFF2-40B4-BE49-F238E27FC236}">
                <a16:creationId xmlns:a16="http://schemas.microsoft.com/office/drawing/2014/main" id="{3DEB3CBC-07A1-4FE6-A646-EB31F4D21DE8}"/>
              </a:ext>
            </a:extLst>
          </p:cNvPr>
          <p:cNvCxnSpPr/>
          <p:nvPr/>
        </p:nvCxnSpPr>
        <p:spPr bwMode="auto">
          <a:xfrm>
            <a:off x="12803010" y="8294120"/>
            <a:ext cx="10972801" cy="0"/>
          </a:xfrm>
          <a:prstGeom prst="line">
            <a:avLst/>
          </a:prstGeom>
          <a:noFill/>
          <a:ln w="25400" cap="flat" cmpd="sng" algn="ctr">
            <a:solidFill>
              <a:schemeClr val="tx1"/>
            </a:solidFill>
            <a:prstDash val="solid"/>
            <a:headEnd type="none" w="med" len="med"/>
            <a:tailEnd type="none" w="med" len="med"/>
          </a:ln>
          <a:effectLst/>
        </p:spPr>
      </p:cxnSp>
      <p:cxnSp>
        <p:nvCxnSpPr>
          <p:cNvPr id="69" name="Straight Connector 68">
            <a:extLst>
              <a:ext uri="{FF2B5EF4-FFF2-40B4-BE49-F238E27FC236}">
                <a16:creationId xmlns:a16="http://schemas.microsoft.com/office/drawing/2014/main" id="{98AF9C14-3AE7-4B2E-90B9-88C644459395}"/>
              </a:ext>
            </a:extLst>
          </p:cNvPr>
          <p:cNvCxnSpPr/>
          <p:nvPr/>
        </p:nvCxnSpPr>
        <p:spPr bwMode="auto">
          <a:xfrm>
            <a:off x="12542272" y="5843648"/>
            <a:ext cx="487680" cy="0"/>
          </a:xfrm>
          <a:prstGeom prst="line">
            <a:avLst/>
          </a:prstGeom>
          <a:noFill/>
          <a:ln w="19050" cap="flat" cmpd="sng" algn="ctr">
            <a:solidFill>
              <a:srgbClr val="FFFFFF"/>
            </a:solidFill>
            <a:prstDash val="solid"/>
            <a:headEnd type="none" w="med" len="med"/>
            <a:tailEnd type="none" w="med" len="med"/>
          </a:ln>
          <a:effectLst/>
        </p:spPr>
      </p:cxnSp>
      <p:cxnSp>
        <p:nvCxnSpPr>
          <p:cNvPr id="70" name="Straight Connector 69">
            <a:extLst>
              <a:ext uri="{FF2B5EF4-FFF2-40B4-BE49-F238E27FC236}">
                <a16:creationId xmlns:a16="http://schemas.microsoft.com/office/drawing/2014/main" id="{6463D201-E6BE-4297-B655-C2819FFAE42A}"/>
              </a:ext>
            </a:extLst>
          </p:cNvPr>
          <p:cNvCxnSpPr/>
          <p:nvPr/>
        </p:nvCxnSpPr>
        <p:spPr bwMode="auto">
          <a:xfrm>
            <a:off x="12542272" y="10720448"/>
            <a:ext cx="487680" cy="0"/>
          </a:xfrm>
          <a:prstGeom prst="line">
            <a:avLst/>
          </a:prstGeom>
          <a:noFill/>
          <a:ln w="19050" cap="flat" cmpd="sng" algn="ctr">
            <a:solidFill>
              <a:srgbClr val="FFFFFF"/>
            </a:solidFill>
            <a:prstDash val="solid"/>
            <a:headEnd type="none" w="med" len="med"/>
            <a:tailEnd type="none" w="med" len="med"/>
          </a:ln>
          <a:effectLst/>
        </p:spPr>
      </p:cxnSp>
      <p:sp>
        <p:nvSpPr>
          <p:cNvPr id="71" name="TextBox 70">
            <a:extLst>
              <a:ext uri="{FF2B5EF4-FFF2-40B4-BE49-F238E27FC236}">
                <a16:creationId xmlns:a16="http://schemas.microsoft.com/office/drawing/2014/main" id="{DC72C79B-1A8C-4708-B943-70D490FE31E6}"/>
              </a:ext>
            </a:extLst>
          </p:cNvPr>
          <p:cNvSpPr txBox="1"/>
          <p:nvPr/>
        </p:nvSpPr>
        <p:spPr>
          <a:xfrm>
            <a:off x="11537168" y="5476160"/>
            <a:ext cx="1092939" cy="46166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a:t>
            </a:r>
          </a:p>
        </p:txBody>
      </p:sp>
      <p:sp>
        <p:nvSpPr>
          <p:cNvPr id="72" name="TextBox 71">
            <a:extLst>
              <a:ext uri="{FF2B5EF4-FFF2-40B4-BE49-F238E27FC236}">
                <a16:creationId xmlns:a16="http://schemas.microsoft.com/office/drawing/2014/main" id="{7C052E7B-D95F-4EE0-BA2D-3F5F9B44017B}"/>
              </a:ext>
            </a:extLst>
          </p:cNvPr>
          <p:cNvSpPr txBox="1"/>
          <p:nvPr/>
        </p:nvSpPr>
        <p:spPr>
          <a:xfrm>
            <a:off x="11537168" y="10351115"/>
            <a:ext cx="1092939" cy="46166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a:t>
            </a:r>
          </a:p>
        </p:txBody>
      </p:sp>
      <p:cxnSp>
        <p:nvCxnSpPr>
          <p:cNvPr id="73" name="Straight Connector 72">
            <a:extLst>
              <a:ext uri="{FF2B5EF4-FFF2-40B4-BE49-F238E27FC236}">
                <a16:creationId xmlns:a16="http://schemas.microsoft.com/office/drawing/2014/main" id="{AB96C244-63BA-4FAB-80B4-70B8A260B234}"/>
              </a:ext>
            </a:extLst>
          </p:cNvPr>
          <p:cNvCxnSpPr/>
          <p:nvPr/>
        </p:nvCxnSpPr>
        <p:spPr bwMode="auto">
          <a:xfrm>
            <a:off x="12542272" y="7428608"/>
            <a:ext cx="487680" cy="0"/>
          </a:xfrm>
          <a:prstGeom prst="line">
            <a:avLst/>
          </a:prstGeom>
          <a:noFill/>
          <a:ln w="19050" cap="flat" cmpd="sng" algn="ctr">
            <a:solidFill>
              <a:srgbClr val="FFFFFF"/>
            </a:solidFill>
            <a:prstDash val="solid"/>
            <a:headEnd type="none" w="med" len="med"/>
            <a:tailEnd type="none" w="med" len="med"/>
          </a:ln>
          <a:effectLst/>
        </p:spPr>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8DC6DAF8-B1FB-4EF3-BE66-07CA0E01388F}"/>
                  </a:ext>
                </a:extLst>
              </p:cNvPr>
              <p:cNvSpPr txBox="1"/>
              <p:nvPr/>
            </p:nvSpPr>
            <p:spPr>
              <a:xfrm>
                <a:off x="10936861" y="6894424"/>
                <a:ext cx="2390115" cy="855299"/>
              </a:xfrm>
              <a:prstGeom prst="rect">
                <a:avLst/>
              </a:prstGeom>
              <a:noFill/>
            </p:spPr>
            <p:txBody>
              <a:bodyPr wrap="square" rtlCol="0">
                <a:spAutoFit/>
              </a:bodyPr>
              <a:lstStyle/>
              <a:p>
                <a:pPr marL="0" marR="0" lvl="0" indent="0" algn="l" defTabSz="24384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1</m:t>
                          </m:r>
                        </m:num>
                        <m:den>
                          <m:rad>
                            <m:radPr>
                              <m:degHide m:val="on"/>
                              <m:ctrlPr>
                                <a:rPr kumimoji="0" lang="en-US" sz="24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24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8</m:t>
                              </m:r>
                            </m:e>
                          </m:rad>
                        </m:den>
                      </m:f>
                    </m:oMath>
                  </m:oMathPara>
                </a14:m>
                <a:endPar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endParaRPr>
              </a:p>
            </p:txBody>
          </p:sp>
        </mc:Choice>
        <mc:Fallback xmlns="">
          <p:sp>
            <p:nvSpPr>
              <p:cNvPr id="74" name="TextBox 73">
                <a:extLst>
                  <a:ext uri="{FF2B5EF4-FFF2-40B4-BE49-F238E27FC236}">
                    <a16:creationId xmlns:a16="http://schemas.microsoft.com/office/drawing/2014/main" id="{8DC6DAF8-B1FB-4EF3-BE66-07CA0E01388F}"/>
                  </a:ext>
                </a:extLst>
              </p:cNvPr>
              <p:cNvSpPr txBox="1">
                <a:spLocks noRot="1" noChangeAspect="1" noMove="1" noResize="1" noEditPoints="1" noAdjustHandles="1" noChangeArrowheads="1" noChangeShapeType="1" noTextEdit="1"/>
              </p:cNvSpPr>
              <p:nvPr/>
            </p:nvSpPr>
            <p:spPr>
              <a:xfrm>
                <a:off x="10936861" y="6894424"/>
                <a:ext cx="2390115" cy="855299"/>
              </a:xfrm>
              <a:prstGeom prst="rect">
                <a:avLst/>
              </a:prstGeom>
              <a:blipFill>
                <a:blip r:embed="rId3"/>
                <a:stretch>
                  <a:fillRect b="-4348"/>
                </a:stretch>
              </a:blipFill>
            </p:spPr>
            <p:txBody>
              <a:bodyPr/>
              <a:lstStyle/>
              <a:p>
                <a:r>
                  <a:rPr lang="en-US">
                    <a:noFill/>
                  </a:rPr>
                  <a:t> </a:t>
                </a:r>
              </a:p>
            </p:txBody>
          </p:sp>
        </mc:Fallback>
      </mc:AlternateContent>
      <p:sp>
        <p:nvSpPr>
          <p:cNvPr id="75" name="Rectangle 74">
            <a:extLst>
              <a:ext uri="{FF2B5EF4-FFF2-40B4-BE49-F238E27FC236}">
                <a16:creationId xmlns:a16="http://schemas.microsoft.com/office/drawing/2014/main" id="{61408973-E8CE-427C-AFB7-546FF0DC0221}"/>
              </a:ext>
            </a:extLst>
          </p:cNvPr>
          <p:cNvSpPr/>
          <p:nvPr/>
        </p:nvSpPr>
        <p:spPr bwMode="auto">
          <a:xfrm>
            <a:off x="13883392" y="7408315"/>
            <a:ext cx="603565" cy="8534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76" name="Rectangle 75">
            <a:extLst>
              <a:ext uri="{FF2B5EF4-FFF2-40B4-BE49-F238E27FC236}">
                <a16:creationId xmlns:a16="http://schemas.microsoft.com/office/drawing/2014/main" id="{EAC0979E-18DE-414D-A964-62A56E4864F9}"/>
              </a:ext>
            </a:extLst>
          </p:cNvPr>
          <p:cNvSpPr/>
          <p:nvPr/>
        </p:nvSpPr>
        <p:spPr bwMode="auto">
          <a:xfrm>
            <a:off x="15102592" y="7408315"/>
            <a:ext cx="603565" cy="8534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77" name="Rectangle 76">
            <a:extLst>
              <a:ext uri="{FF2B5EF4-FFF2-40B4-BE49-F238E27FC236}">
                <a16:creationId xmlns:a16="http://schemas.microsoft.com/office/drawing/2014/main" id="{F2284EF0-0471-4205-9AC7-BAB405F16BD2}"/>
              </a:ext>
            </a:extLst>
          </p:cNvPr>
          <p:cNvSpPr/>
          <p:nvPr/>
        </p:nvSpPr>
        <p:spPr bwMode="auto">
          <a:xfrm>
            <a:off x="16321792" y="7408315"/>
            <a:ext cx="603565" cy="853440"/>
          </a:xfrm>
          <a:prstGeom prst="rect">
            <a:avLst/>
          </a:prstGeom>
          <a:pattFill prst="dkHorz">
            <a:fgClr>
              <a:srgbClr val="C00000"/>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78" name="Rectangle 77">
            <a:extLst>
              <a:ext uri="{FF2B5EF4-FFF2-40B4-BE49-F238E27FC236}">
                <a16:creationId xmlns:a16="http://schemas.microsoft.com/office/drawing/2014/main" id="{E63602D1-B712-4E35-B495-A1EDFB605238}"/>
              </a:ext>
            </a:extLst>
          </p:cNvPr>
          <p:cNvSpPr/>
          <p:nvPr/>
        </p:nvSpPr>
        <p:spPr bwMode="auto">
          <a:xfrm>
            <a:off x="17540992" y="7408315"/>
            <a:ext cx="603565" cy="8534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79" name="Rectangle 78">
            <a:extLst>
              <a:ext uri="{FF2B5EF4-FFF2-40B4-BE49-F238E27FC236}">
                <a16:creationId xmlns:a16="http://schemas.microsoft.com/office/drawing/2014/main" id="{5EBD1B56-F286-48E8-ADCB-8F218C7BCA4F}"/>
              </a:ext>
            </a:extLst>
          </p:cNvPr>
          <p:cNvSpPr/>
          <p:nvPr/>
        </p:nvSpPr>
        <p:spPr bwMode="auto">
          <a:xfrm>
            <a:off x="18760192" y="7408315"/>
            <a:ext cx="603565" cy="8534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80" name="Rectangle 79">
            <a:extLst>
              <a:ext uri="{FF2B5EF4-FFF2-40B4-BE49-F238E27FC236}">
                <a16:creationId xmlns:a16="http://schemas.microsoft.com/office/drawing/2014/main" id="{7F7E97DB-E8C1-4FBA-9BFD-1D4DBF975468}"/>
              </a:ext>
            </a:extLst>
          </p:cNvPr>
          <p:cNvSpPr/>
          <p:nvPr/>
        </p:nvSpPr>
        <p:spPr bwMode="auto">
          <a:xfrm>
            <a:off x="19979392" y="7408315"/>
            <a:ext cx="603565" cy="8534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81" name="Rectangle 80">
            <a:extLst>
              <a:ext uri="{FF2B5EF4-FFF2-40B4-BE49-F238E27FC236}">
                <a16:creationId xmlns:a16="http://schemas.microsoft.com/office/drawing/2014/main" id="{44A44289-4312-4438-9D16-32142294FACA}"/>
              </a:ext>
            </a:extLst>
          </p:cNvPr>
          <p:cNvSpPr/>
          <p:nvPr/>
        </p:nvSpPr>
        <p:spPr bwMode="auto">
          <a:xfrm>
            <a:off x="21198592" y="7408315"/>
            <a:ext cx="603565" cy="8534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sp>
        <p:nvSpPr>
          <p:cNvPr id="82" name="Rectangle 81">
            <a:extLst>
              <a:ext uri="{FF2B5EF4-FFF2-40B4-BE49-F238E27FC236}">
                <a16:creationId xmlns:a16="http://schemas.microsoft.com/office/drawing/2014/main" id="{C069962E-A06F-4C97-966D-8E8B108DB3FE}"/>
              </a:ext>
            </a:extLst>
          </p:cNvPr>
          <p:cNvSpPr/>
          <p:nvPr/>
        </p:nvSpPr>
        <p:spPr bwMode="auto">
          <a:xfrm>
            <a:off x="22417792" y="7408315"/>
            <a:ext cx="603565" cy="8534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cxnSp>
        <p:nvCxnSpPr>
          <p:cNvPr id="83" name="Straight Connector 82">
            <a:extLst>
              <a:ext uri="{FF2B5EF4-FFF2-40B4-BE49-F238E27FC236}">
                <a16:creationId xmlns:a16="http://schemas.microsoft.com/office/drawing/2014/main" id="{F042F9BA-6829-4905-85A7-EDD44E9BC4C0}"/>
              </a:ext>
            </a:extLst>
          </p:cNvPr>
          <p:cNvCxnSpPr/>
          <p:nvPr/>
        </p:nvCxnSpPr>
        <p:spPr bwMode="auto">
          <a:xfrm flipV="1">
            <a:off x="12803010" y="7408315"/>
            <a:ext cx="10972801" cy="20293"/>
          </a:xfrm>
          <a:prstGeom prst="line">
            <a:avLst/>
          </a:prstGeom>
          <a:noFill/>
          <a:ln w="9525" cap="flat" cmpd="sng" algn="ctr">
            <a:solidFill>
              <a:schemeClr val="tx1"/>
            </a:solidFill>
            <a:prstDash val="sysDot"/>
            <a:headEnd type="none" w="med" len="med"/>
            <a:tailEnd type="none" w="med" len="med"/>
          </a:ln>
          <a:effectLst/>
        </p:spPr>
      </p:cxnSp>
      <p:sp>
        <p:nvSpPr>
          <p:cNvPr id="84" name="TextBox 83">
            <a:extLst>
              <a:ext uri="{FF2B5EF4-FFF2-40B4-BE49-F238E27FC236}">
                <a16:creationId xmlns:a16="http://schemas.microsoft.com/office/drawing/2014/main" id="{94D03DC6-9880-4C0C-BA1F-E7811C343655}"/>
              </a:ext>
            </a:extLst>
          </p:cNvPr>
          <p:cNvSpPr txBox="1"/>
          <p:nvPr/>
        </p:nvSpPr>
        <p:spPr>
          <a:xfrm>
            <a:off x="13554450"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|000&gt;</a:t>
            </a:r>
          </a:p>
        </p:txBody>
      </p:sp>
      <p:sp>
        <p:nvSpPr>
          <p:cNvPr id="85" name="TextBox 84">
            <a:extLst>
              <a:ext uri="{FF2B5EF4-FFF2-40B4-BE49-F238E27FC236}">
                <a16:creationId xmlns:a16="http://schemas.microsoft.com/office/drawing/2014/main" id="{80E51D90-41B7-4616-9A0D-25E3856858E8}"/>
              </a:ext>
            </a:extLst>
          </p:cNvPr>
          <p:cNvSpPr txBox="1"/>
          <p:nvPr/>
        </p:nvSpPr>
        <p:spPr>
          <a:xfrm>
            <a:off x="14773651"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|001&gt;</a:t>
            </a:r>
          </a:p>
        </p:txBody>
      </p:sp>
      <p:sp>
        <p:nvSpPr>
          <p:cNvPr id="86" name="TextBox 85">
            <a:extLst>
              <a:ext uri="{FF2B5EF4-FFF2-40B4-BE49-F238E27FC236}">
                <a16:creationId xmlns:a16="http://schemas.microsoft.com/office/drawing/2014/main" id="{E418C38F-9AB0-45D4-8CDE-24EB9C1972CA}"/>
              </a:ext>
            </a:extLst>
          </p:cNvPr>
          <p:cNvSpPr txBox="1"/>
          <p:nvPr/>
        </p:nvSpPr>
        <p:spPr>
          <a:xfrm>
            <a:off x="15992851"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|010&gt;</a:t>
            </a:r>
          </a:p>
        </p:txBody>
      </p:sp>
      <p:sp>
        <p:nvSpPr>
          <p:cNvPr id="87" name="TextBox 86">
            <a:extLst>
              <a:ext uri="{FF2B5EF4-FFF2-40B4-BE49-F238E27FC236}">
                <a16:creationId xmlns:a16="http://schemas.microsoft.com/office/drawing/2014/main" id="{D616B5DD-B65B-4552-B309-6115CF5B3B8D}"/>
              </a:ext>
            </a:extLst>
          </p:cNvPr>
          <p:cNvSpPr txBox="1"/>
          <p:nvPr/>
        </p:nvSpPr>
        <p:spPr>
          <a:xfrm>
            <a:off x="17212051"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|011&gt;</a:t>
            </a:r>
          </a:p>
        </p:txBody>
      </p:sp>
      <p:sp>
        <p:nvSpPr>
          <p:cNvPr id="88" name="TextBox 87">
            <a:extLst>
              <a:ext uri="{FF2B5EF4-FFF2-40B4-BE49-F238E27FC236}">
                <a16:creationId xmlns:a16="http://schemas.microsoft.com/office/drawing/2014/main" id="{32B316D2-AD97-44B3-B8B1-3B3837EE827D}"/>
              </a:ext>
            </a:extLst>
          </p:cNvPr>
          <p:cNvSpPr txBox="1"/>
          <p:nvPr/>
        </p:nvSpPr>
        <p:spPr>
          <a:xfrm>
            <a:off x="18431251"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|100&gt;</a:t>
            </a:r>
          </a:p>
        </p:txBody>
      </p:sp>
      <p:sp>
        <p:nvSpPr>
          <p:cNvPr id="89" name="TextBox 88">
            <a:extLst>
              <a:ext uri="{FF2B5EF4-FFF2-40B4-BE49-F238E27FC236}">
                <a16:creationId xmlns:a16="http://schemas.microsoft.com/office/drawing/2014/main" id="{A383EE13-D4C0-4F9E-ACF8-FEB3B5E90471}"/>
              </a:ext>
            </a:extLst>
          </p:cNvPr>
          <p:cNvSpPr txBox="1"/>
          <p:nvPr/>
        </p:nvSpPr>
        <p:spPr>
          <a:xfrm>
            <a:off x="19650451"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|101&gt;</a:t>
            </a:r>
          </a:p>
        </p:txBody>
      </p:sp>
      <p:sp>
        <p:nvSpPr>
          <p:cNvPr id="90" name="TextBox 89">
            <a:extLst>
              <a:ext uri="{FF2B5EF4-FFF2-40B4-BE49-F238E27FC236}">
                <a16:creationId xmlns:a16="http://schemas.microsoft.com/office/drawing/2014/main" id="{FBD8A1A0-ACAA-46F4-909E-30AA3DCD7065}"/>
              </a:ext>
            </a:extLst>
          </p:cNvPr>
          <p:cNvSpPr txBox="1"/>
          <p:nvPr/>
        </p:nvSpPr>
        <p:spPr>
          <a:xfrm>
            <a:off x="20869651"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|110&gt;</a:t>
            </a:r>
          </a:p>
        </p:txBody>
      </p:sp>
      <p:sp>
        <p:nvSpPr>
          <p:cNvPr id="91" name="TextBox 90">
            <a:extLst>
              <a:ext uri="{FF2B5EF4-FFF2-40B4-BE49-F238E27FC236}">
                <a16:creationId xmlns:a16="http://schemas.microsoft.com/office/drawing/2014/main" id="{7E4F42A1-2D83-45BB-9035-C9DC40C6C989}"/>
              </a:ext>
            </a:extLst>
          </p:cNvPr>
          <p:cNvSpPr txBox="1"/>
          <p:nvPr/>
        </p:nvSpPr>
        <p:spPr>
          <a:xfrm>
            <a:off x="22088851" y="839106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|111&gt;</a:t>
            </a:r>
          </a:p>
        </p:txBody>
      </p:sp>
      <p:sp>
        <p:nvSpPr>
          <p:cNvPr id="92" name="TextBox 91">
            <a:extLst>
              <a:ext uri="{FF2B5EF4-FFF2-40B4-BE49-F238E27FC236}">
                <a16:creationId xmlns:a16="http://schemas.microsoft.com/office/drawing/2014/main" id="{1C074DF3-31C1-4002-B46C-D815EFD18588}"/>
              </a:ext>
            </a:extLst>
          </p:cNvPr>
          <p:cNvSpPr txBox="1"/>
          <p:nvPr/>
        </p:nvSpPr>
        <p:spPr>
          <a:xfrm rot="16200000">
            <a:off x="8768701" y="7969365"/>
            <a:ext cx="5205733" cy="584776"/>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IBM Plex Sans Light" panose="020B0403050203000203" pitchFamily="34" charset="0"/>
                <a:ea typeface="IBM Plex Sans" charset="0"/>
                <a:cs typeface="IBM Plex Sans" charset="0"/>
              </a:rPr>
              <a:t>probability amplitude</a:t>
            </a:r>
          </a:p>
        </p:txBody>
      </p:sp>
    </p:spTree>
    <p:extLst>
      <p:ext uri="{BB962C8B-B14F-4D97-AF65-F5344CB8AC3E}">
        <p14:creationId xmlns:p14="http://schemas.microsoft.com/office/powerpoint/2010/main" val="163126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Interference</a:t>
            </a:r>
            <a:endParaRPr lang="en-US" b="1" dirty="0">
              <a:latin typeface="IBM Plex Sans" panose="020B0503050203000203" pitchFamily="34" charset="0"/>
            </a:endParaRPr>
          </a:p>
        </p:txBody>
      </p:sp>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a:xfrm>
            <a:off x="12778803" y="536449"/>
            <a:ext cx="10997184" cy="4750776"/>
          </a:xfrm>
        </p:spPr>
        <p:txBody>
          <a:bodyPr/>
          <a:lstStyle/>
          <a:p>
            <a:pPr defTabSz="2438430">
              <a:spcBef>
                <a:spcPts val="3200"/>
              </a:spcBef>
            </a:pPr>
            <a:r>
              <a:rPr lang="en-US" sz="4267" dirty="0"/>
              <a:t>Interference allows us to increase the probability of getting the right answer </a:t>
            </a:r>
            <a:br>
              <a:rPr lang="en-US" sz="4267" dirty="0"/>
            </a:br>
            <a:r>
              <a:rPr lang="en-US" sz="4267" dirty="0"/>
              <a:t>and decrease the chance of getting the wrong one.</a:t>
            </a:r>
          </a:p>
          <a:p>
            <a:pPr defTabSz="2438430">
              <a:spcBef>
                <a:spcPts val="1600"/>
              </a:spcBef>
            </a:pPr>
            <a:endParaRPr lang="en-US" sz="4267" dirty="0"/>
          </a:p>
          <a:p>
            <a:pPr defTabSz="2438430">
              <a:spcBef>
                <a:spcPts val="1600"/>
              </a:spcBef>
            </a:pPr>
            <a:endParaRPr lang="en-US" sz="4267" dirty="0"/>
          </a:p>
        </p:txBody>
      </p:sp>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38" name="Picture 37">
            <a:extLst>
              <a:ext uri="{FF2B5EF4-FFF2-40B4-BE49-F238E27FC236}">
                <a16:creationId xmlns:a16="http://schemas.microsoft.com/office/drawing/2014/main" id="{B5FB84BF-4709-4E33-A30F-1B82AC80BE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418" y="7638268"/>
            <a:ext cx="8143565" cy="3772787"/>
          </a:xfrm>
          <a:prstGeom prst="rect">
            <a:avLst/>
          </a:prstGeom>
        </p:spPr>
      </p:pic>
      <p:grpSp>
        <p:nvGrpSpPr>
          <p:cNvPr id="34" name="Group 33">
            <a:extLst>
              <a:ext uri="{FF2B5EF4-FFF2-40B4-BE49-F238E27FC236}">
                <a16:creationId xmlns:a16="http://schemas.microsoft.com/office/drawing/2014/main" id="{2D487511-542E-41E8-B58B-3A5B00679E86}"/>
              </a:ext>
            </a:extLst>
          </p:cNvPr>
          <p:cNvGrpSpPr/>
          <p:nvPr/>
        </p:nvGrpSpPr>
        <p:grpSpPr>
          <a:xfrm>
            <a:off x="10925621" y="4632960"/>
            <a:ext cx="12838950" cy="7315200"/>
            <a:chOff x="3465576" y="1828800"/>
            <a:chExt cx="4814606" cy="2743200"/>
          </a:xfrm>
        </p:grpSpPr>
        <p:cxnSp>
          <p:nvCxnSpPr>
            <p:cNvPr id="35" name="Straight Connector 34">
              <a:extLst>
                <a:ext uri="{FF2B5EF4-FFF2-40B4-BE49-F238E27FC236}">
                  <a16:creationId xmlns:a16="http://schemas.microsoft.com/office/drawing/2014/main" id="{32185FD6-8A27-4E62-AD2F-05CA97319CEA}"/>
                </a:ext>
              </a:extLst>
            </p:cNvPr>
            <p:cNvCxnSpPr/>
            <p:nvPr/>
          </p:nvCxnSpPr>
          <p:spPr bwMode="auto">
            <a:xfrm>
              <a:off x="4156329" y="1828800"/>
              <a:ext cx="0" cy="2743200"/>
            </a:xfrm>
            <a:prstGeom prst="line">
              <a:avLst/>
            </a:prstGeom>
            <a:noFill/>
            <a:ln w="19050" cap="flat" cmpd="sng" algn="ctr">
              <a:solidFill>
                <a:schemeClr val="tx1"/>
              </a:solidFill>
              <a:prstDash val="solid"/>
              <a:headEnd type="none" w="med" len="med"/>
              <a:tailEnd type="none" w="med" len="med"/>
            </a:ln>
            <a:effectLst/>
          </p:spPr>
        </p:cxnSp>
        <p:cxnSp>
          <p:nvCxnSpPr>
            <p:cNvPr id="36" name="Straight Connector 35">
              <a:extLst>
                <a:ext uri="{FF2B5EF4-FFF2-40B4-BE49-F238E27FC236}">
                  <a16:creationId xmlns:a16="http://schemas.microsoft.com/office/drawing/2014/main" id="{498F2CDC-A699-433A-9E7B-AD2F44C57C6D}"/>
                </a:ext>
              </a:extLst>
            </p:cNvPr>
            <p:cNvCxnSpPr/>
            <p:nvPr/>
          </p:nvCxnSpPr>
          <p:spPr bwMode="auto">
            <a:xfrm>
              <a:off x="4165382" y="3200400"/>
              <a:ext cx="4114800" cy="0"/>
            </a:xfrm>
            <a:prstGeom prst="line">
              <a:avLst/>
            </a:prstGeom>
            <a:noFill/>
            <a:ln w="19050" cap="flat" cmpd="sng" algn="ctr">
              <a:solidFill>
                <a:schemeClr val="tx1"/>
              </a:solidFill>
              <a:prstDash val="solid"/>
              <a:headEnd type="none" w="med" len="med"/>
              <a:tailEnd type="none" w="med" len="med"/>
            </a:ln>
            <a:effectLst/>
          </p:spPr>
        </p:cxnSp>
        <p:cxnSp>
          <p:nvCxnSpPr>
            <p:cNvPr id="37" name="Straight Connector 36">
              <a:extLst>
                <a:ext uri="{FF2B5EF4-FFF2-40B4-BE49-F238E27FC236}">
                  <a16:creationId xmlns:a16="http://schemas.microsoft.com/office/drawing/2014/main" id="{FB45A345-31E3-453A-AE1B-3FA14836AFC4}"/>
                </a:ext>
              </a:extLst>
            </p:cNvPr>
            <p:cNvCxnSpPr/>
            <p:nvPr/>
          </p:nvCxnSpPr>
          <p:spPr bwMode="auto">
            <a:xfrm>
              <a:off x="4067605" y="2281473"/>
              <a:ext cx="182880" cy="0"/>
            </a:xfrm>
            <a:prstGeom prst="line">
              <a:avLst/>
            </a:prstGeom>
            <a:noFill/>
            <a:ln w="19050" cap="flat" cmpd="sng" algn="ctr">
              <a:solidFill>
                <a:srgbClr val="FFFFFF"/>
              </a:solidFill>
              <a:prstDash val="solid"/>
              <a:headEnd type="none" w="med" len="med"/>
              <a:tailEnd type="none" w="med" len="med"/>
            </a:ln>
            <a:effectLst/>
          </p:spPr>
        </p:cxnSp>
        <p:cxnSp>
          <p:nvCxnSpPr>
            <p:cNvPr id="39" name="Straight Connector 38">
              <a:extLst>
                <a:ext uri="{FF2B5EF4-FFF2-40B4-BE49-F238E27FC236}">
                  <a16:creationId xmlns:a16="http://schemas.microsoft.com/office/drawing/2014/main" id="{28BC1201-FEA7-4E57-A893-633DE8182818}"/>
                </a:ext>
              </a:extLst>
            </p:cNvPr>
            <p:cNvCxnSpPr/>
            <p:nvPr/>
          </p:nvCxnSpPr>
          <p:spPr bwMode="auto">
            <a:xfrm>
              <a:off x="4067605" y="4110273"/>
              <a:ext cx="182880" cy="0"/>
            </a:xfrm>
            <a:prstGeom prst="line">
              <a:avLst/>
            </a:prstGeom>
            <a:noFill/>
            <a:ln w="19050" cap="flat" cmpd="sng" algn="ctr">
              <a:solidFill>
                <a:srgbClr val="FFFFFF"/>
              </a:solidFill>
              <a:prstDash val="solid"/>
              <a:headEnd type="none" w="med" len="med"/>
              <a:tailEnd type="none" w="med" len="med"/>
            </a:ln>
            <a:effectLst/>
          </p:spPr>
        </p:cxnSp>
        <p:sp>
          <p:nvSpPr>
            <p:cNvPr id="40" name="TextBox 39">
              <a:extLst>
                <a:ext uri="{FF2B5EF4-FFF2-40B4-BE49-F238E27FC236}">
                  <a16:creationId xmlns:a16="http://schemas.microsoft.com/office/drawing/2014/main" id="{BD0D0961-EFE8-4DA0-B59A-9AFB4D992876}"/>
                </a:ext>
              </a:extLst>
            </p:cNvPr>
            <p:cNvSpPr txBox="1"/>
            <p:nvPr/>
          </p:nvSpPr>
          <p:spPr>
            <a:xfrm>
              <a:off x="3690691" y="2143665"/>
              <a:ext cx="409852" cy="17312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a:t>
              </a:r>
            </a:p>
          </p:txBody>
        </p:sp>
        <p:sp>
          <p:nvSpPr>
            <p:cNvPr id="41" name="TextBox 40">
              <a:extLst>
                <a:ext uri="{FF2B5EF4-FFF2-40B4-BE49-F238E27FC236}">
                  <a16:creationId xmlns:a16="http://schemas.microsoft.com/office/drawing/2014/main" id="{84105806-7F60-4104-BDA2-354ADF6754DE}"/>
                </a:ext>
              </a:extLst>
            </p:cNvPr>
            <p:cNvSpPr txBox="1"/>
            <p:nvPr/>
          </p:nvSpPr>
          <p:spPr>
            <a:xfrm>
              <a:off x="3690691" y="3971773"/>
              <a:ext cx="409852" cy="17312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a:t>
              </a:r>
            </a:p>
          </p:txBody>
        </p:sp>
        <p:cxnSp>
          <p:nvCxnSpPr>
            <p:cNvPr id="42" name="Straight Connector 41">
              <a:extLst>
                <a:ext uri="{FF2B5EF4-FFF2-40B4-BE49-F238E27FC236}">
                  <a16:creationId xmlns:a16="http://schemas.microsoft.com/office/drawing/2014/main" id="{00B555D3-A049-4D41-B493-601EFA8ED053}"/>
                </a:ext>
              </a:extLst>
            </p:cNvPr>
            <p:cNvCxnSpPr/>
            <p:nvPr/>
          </p:nvCxnSpPr>
          <p:spPr bwMode="auto">
            <a:xfrm>
              <a:off x="4067605" y="2875833"/>
              <a:ext cx="182880" cy="0"/>
            </a:xfrm>
            <a:prstGeom prst="line">
              <a:avLst/>
            </a:prstGeom>
            <a:noFill/>
            <a:ln w="19050" cap="flat" cmpd="sng" algn="ctr">
              <a:solidFill>
                <a:srgbClr val="FFFFFF"/>
              </a:solidFill>
              <a:prstDash val="solid"/>
              <a:headEnd type="none" w="med" len="med"/>
              <a:tailEnd type="none" w="med" len="med"/>
            </a:ln>
            <a:effectLst/>
          </p:spPr>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E7F103D-0488-458A-A9E6-CD8305B2C7FF}"/>
                    </a:ext>
                  </a:extLst>
                </p:cNvPr>
                <p:cNvSpPr txBox="1"/>
                <p:nvPr/>
              </p:nvSpPr>
              <p:spPr>
                <a:xfrm>
                  <a:off x="3465576" y="2675514"/>
                  <a:ext cx="896293" cy="320737"/>
                </a:xfrm>
                <a:prstGeom prst="rect">
                  <a:avLst/>
                </a:prstGeom>
                <a:noFill/>
              </p:spPr>
              <p:txBody>
                <a:bodyPr wrap="square" rtlCol="0">
                  <a:spAutoFit/>
                </a:bodyPr>
                <a:lstStyle/>
                <a:p>
                  <a:pPr marL="0" marR="0" lvl="0" indent="0" algn="l" defTabSz="243843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1</m:t>
                            </m:r>
                          </m:num>
                          <m:den>
                            <m:rad>
                              <m:radPr>
                                <m:degHide m:val="on"/>
                                <m:ctrlPr>
                                  <a:rPr kumimoji="0" lang="en-US" sz="24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2400" b="0" i="1" u="none" strike="noStrike" kern="0" cap="none" spc="0" normalizeH="0" baseline="0" noProof="0">
                                    <a:ln>
                                      <a:noFill/>
                                    </a:ln>
                                    <a:solidFill>
                                      <a:srgbClr val="000000"/>
                                    </a:solidFill>
                                    <a:effectLst/>
                                    <a:uLnTx/>
                                    <a:uFillTx/>
                                    <a:latin typeface="Cambria Math" panose="02040503050406030204" pitchFamily="18" charset="0"/>
                                    <a:ea typeface="+mn-ea"/>
                                    <a:cs typeface="+mn-cs"/>
                                  </a:rPr>
                                  <m:t>8</m:t>
                                </m:r>
                              </m:e>
                            </m:rad>
                          </m:den>
                        </m:f>
                      </m:oMath>
                    </m:oMathPara>
                  </a14:m>
                  <a:endPar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endParaRPr>
                </a:p>
              </p:txBody>
            </p:sp>
          </mc:Choice>
          <mc:Fallback xmlns="">
            <p:sp>
              <p:nvSpPr>
                <p:cNvPr id="43" name="TextBox 42">
                  <a:extLst>
                    <a:ext uri="{FF2B5EF4-FFF2-40B4-BE49-F238E27FC236}">
                      <a16:creationId xmlns:a16="http://schemas.microsoft.com/office/drawing/2014/main" id="{FE7F103D-0488-458A-A9E6-CD8305B2C7FF}"/>
                    </a:ext>
                  </a:extLst>
                </p:cNvPr>
                <p:cNvSpPr txBox="1">
                  <a:spLocks noRot="1" noChangeAspect="1" noMove="1" noResize="1" noEditPoints="1" noAdjustHandles="1" noChangeArrowheads="1" noChangeShapeType="1" noTextEdit="1"/>
                </p:cNvSpPr>
                <p:nvPr/>
              </p:nvSpPr>
              <p:spPr>
                <a:xfrm>
                  <a:off x="3465576" y="2675514"/>
                  <a:ext cx="896293" cy="320737"/>
                </a:xfrm>
                <a:prstGeom prst="rect">
                  <a:avLst/>
                </a:prstGeom>
                <a:blipFill>
                  <a:blip r:embed="rId3"/>
                  <a:stretch>
                    <a:fillRect b="-4348"/>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B49C4BE3-1F2C-49D4-91DE-7ED0DCF607FC}"/>
                </a:ext>
              </a:extLst>
            </p:cNvPr>
            <p:cNvSpPr/>
            <p:nvPr/>
          </p:nvSpPr>
          <p:spPr bwMode="auto">
            <a:xfrm>
              <a:off x="4570525" y="2868223"/>
              <a:ext cx="226337" cy="3200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45" name="Rectangle 44">
              <a:extLst>
                <a:ext uri="{FF2B5EF4-FFF2-40B4-BE49-F238E27FC236}">
                  <a16:creationId xmlns:a16="http://schemas.microsoft.com/office/drawing/2014/main" id="{C7F0EB35-264E-4AEC-84B2-729E401D9F33}"/>
                </a:ext>
              </a:extLst>
            </p:cNvPr>
            <p:cNvSpPr/>
            <p:nvPr/>
          </p:nvSpPr>
          <p:spPr bwMode="auto">
            <a:xfrm>
              <a:off x="5027725" y="2868223"/>
              <a:ext cx="226337" cy="3200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46" name="Rectangle 45">
              <a:extLst>
                <a:ext uri="{FF2B5EF4-FFF2-40B4-BE49-F238E27FC236}">
                  <a16:creationId xmlns:a16="http://schemas.microsoft.com/office/drawing/2014/main" id="{4B8C6A3F-D821-4D76-9B7F-2FBA04AEAAE1}"/>
                </a:ext>
              </a:extLst>
            </p:cNvPr>
            <p:cNvSpPr/>
            <p:nvPr/>
          </p:nvSpPr>
          <p:spPr bwMode="auto">
            <a:xfrm>
              <a:off x="5484925" y="3210110"/>
              <a:ext cx="226337" cy="320040"/>
            </a:xfrm>
            <a:prstGeom prst="rect">
              <a:avLst/>
            </a:prstGeom>
            <a:pattFill prst="dkHorz">
              <a:fgClr>
                <a:srgbClr val="C00000"/>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47" name="Rectangle 46">
              <a:extLst>
                <a:ext uri="{FF2B5EF4-FFF2-40B4-BE49-F238E27FC236}">
                  <a16:creationId xmlns:a16="http://schemas.microsoft.com/office/drawing/2014/main" id="{88ED4B46-5435-4A9A-903E-EEFAC6B674BE}"/>
                </a:ext>
              </a:extLst>
            </p:cNvPr>
            <p:cNvSpPr/>
            <p:nvPr/>
          </p:nvSpPr>
          <p:spPr bwMode="auto">
            <a:xfrm>
              <a:off x="5942125" y="2868223"/>
              <a:ext cx="226337" cy="3200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48" name="Rectangle 47">
              <a:extLst>
                <a:ext uri="{FF2B5EF4-FFF2-40B4-BE49-F238E27FC236}">
                  <a16:creationId xmlns:a16="http://schemas.microsoft.com/office/drawing/2014/main" id="{01B55DB9-D942-4DB6-ACCB-B3C0287290C2}"/>
                </a:ext>
              </a:extLst>
            </p:cNvPr>
            <p:cNvSpPr/>
            <p:nvPr/>
          </p:nvSpPr>
          <p:spPr bwMode="auto">
            <a:xfrm>
              <a:off x="6399325" y="2868223"/>
              <a:ext cx="226337" cy="3200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49" name="Rectangle 48">
              <a:extLst>
                <a:ext uri="{FF2B5EF4-FFF2-40B4-BE49-F238E27FC236}">
                  <a16:creationId xmlns:a16="http://schemas.microsoft.com/office/drawing/2014/main" id="{94F9DC3D-492D-4899-955E-0AF0E8FDA4F9}"/>
                </a:ext>
              </a:extLst>
            </p:cNvPr>
            <p:cNvSpPr/>
            <p:nvPr/>
          </p:nvSpPr>
          <p:spPr bwMode="auto">
            <a:xfrm>
              <a:off x="6856525" y="2868223"/>
              <a:ext cx="226337" cy="3200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50" name="Rectangle 49">
              <a:extLst>
                <a:ext uri="{FF2B5EF4-FFF2-40B4-BE49-F238E27FC236}">
                  <a16:creationId xmlns:a16="http://schemas.microsoft.com/office/drawing/2014/main" id="{B0133149-663B-4332-962A-B7A18F18EC10}"/>
                </a:ext>
              </a:extLst>
            </p:cNvPr>
            <p:cNvSpPr/>
            <p:nvPr/>
          </p:nvSpPr>
          <p:spPr bwMode="auto">
            <a:xfrm>
              <a:off x="7313725" y="2868223"/>
              <a:ext cx="226337" cy="3200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51" name="Rectangle 50">
              <a:extLst>
                <a:ext uri="{FF2B5EF4-FFF2-40B4-BE49-F238E27FC236}">
                  <a16:creationId xmlns:a16="http://schemas.microsoft.com/office/drawing/2014/main" id="{793380CF-ECE9-437E-A0AB-8A7EFC516BB1}"/>
                </a:ext>
              </a:extLst>
            </p:cNvPr>
            <p:cNvSpPr/>
            <p:nvPr/>
          </p:nvSpPr>
          <p:spPr bwMode="auto">
            <a:xfrm>
              <a:off x="7770925" y="2868223"/>
              <a:ext cx="226337" cy="320040"/>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cxnSp>
          <p:nvCxnSpPr>
            <p:cNvPr id="52" name="Straight Connector 51">
              <a:extLst>
                <a:ext uri="{FF2B5EF4-FFF2-40B4-BE49-F238E27FC236}">
                  <a16:creationId xmlns:a16="http://schemas.microsoft.com/office/drawing/2014/main" id="{F90FC22D-67F3-460D-8089-AA62320E6D23}"/>
                </a:ext>
              </a:extLst>
            </p:cNvPr>
            <p:cNvCxnSpPr/>
            <p:nvPr/>
          </p:nvCxnSpPr>
          <p:spPr bwMode="auto">
            <a:xfrm flipV="1">
              <a:off x="4165382" y="2943639"/>
              <a:ext cx="4114800" cy="7610"/>
            </a:xfrm>
            <a:prstGeom prst="line">
              <a:avLst/>
            </a:prstGeom>
            <a:noFill/>
            <a:ln w="9525" cap="flat" cmpd="sng" algn="ctr">
              <a:solidFill>
                <a:schemeClr val="tx1"/>
              </a:solidFill>
              <a:prstDash val="sysDot"/>
              <a:headEnd type="none" w="med" len="med"/>
              <a:tailEnd type="none" w="med" len="med"/>
            </a:ln>
            <a:effectLst/>
          </p:spPr>
        </p:cxnSp>
        <p:sp>
          <p:nvSpPr>
            <p:cNvPr id="53" name="TextBox 52">
              <a:extLst>
                <a:ext uri="{FF2B5EF4-FFF2-40B4-BE49-F238E27FC236}">
                  <a16:creationId xmlns:a16="http://schemas.microsoft.com/office/drawing/2014/main" id="{D1E1064E-9084-4028-B301-573DEAE91C3E}"/>
                </a:ext>
              </a:extLst>
            </p:cNvPr>
            <p:cNvSpPr txBox="1"/>
            <p:nvPr/>
          </p:nvSpPr>
          <p:spPr>
            <a:xfrm>
              <a:off x="4447172" y="3236756"/>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|000&gt;</a:t>
              </a:r>
            </a:p>
          </p:txBody>
        </p:sp>
        <p:sp>
          <p:nvSpPr>
            <p:cNvPr id="54" name="TextBox 53">
              <a:extLst>
                <a:ext uri="{FF2B5EF4-FFF2-40B4-BE49-F238E27FC236}">
                  <a16:creationId xmlns:a16="http://schemas.microsoft.com/office/drawing/2014/main" id="{21AE405F-520D-4013-85B3-5914434CCD6A}"/>
                </a:ext>
              </a:extLst>
            </p:cNvPr>
            <p:cNvSpPr txBox="1"/>
            <p:nvPr/>
          </p:nvSpPr>
          <p:spPr>
            <a:xfrm>
              <a:off x="4904372" y="3236756"/>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|001&gt;</a:t>
              </a:r>
            </a:p>
          </p:txBody>
        </p:sp>
        <p:sp>
          <p:nvSpPr>
            <p:cNvPr id="55" name="TextBox 54">
              <a:extLst>
                <a:ext uri="{FF2B5EF4-FFF2-40B4-BE49-F238E27FC236}">
                  <a16:creationId xmlns:a16="http://schemas.microsoft.com/office/drawing/2014/main" id="{BEC16444-3070-4CE5-99B9-2A95DF206FED}"/>
                </a:ext>
              </a:extLst>
            </p:cNvPr>
            <p:cNvSpPr txBox="1"/>
            <p:nvPr/>
          </p:nvSpPr>
          <p:spPr>
            <a:xfrm>
              <a:off x="5361572" y="2989522"/>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|010&gt;</a:t>
              </a:r>
            </a:p>
          </p:txBody>
        </p:sp>
        <p:sp>
          <p:nvSpPr>
            <p:cNvPr id="56" name="TextBox 55">
              <a:extLst>
                <a:ext uri="{FF2B5EF4-FFF2-40B4-BE49-F238E27FC236}">
                  <a16:creationId xmlns:a16="http://schemas.microsoft.com/office/drawing/2014/main" id="{A64375E5-33ED-47EE-AB16-42B1394895EA}"/>
                </a:ext>
              </a:extLst>
            </p:cNvPr>
            <p:cNvSpPr txBox="1"/>
            <p:nvPr/>
          </p:nvSpPr>
          <p:spPr>
            <a:xfrm>
              <a:off x="5818772" y="3236756"/>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|011&gt;</a:t>
              </a:r>
            </a:p>
          </p:txBody>
        </p:sp>
        <p:sp>
          <p:nvSpPr>
            <p:cNvPr id="57" name="TextBox 56">
              <a:extLst>
                <a:ext uri="{FF2B5EF4-FFF2-40B4-BE49-F238E27FC236}">
                  <a16:creationId xmlns:a16="http://schemas.microsoft.com/office/drawing/2014/main" id="{19A7F48B-2BE2-49D5-A200-0104AE9ED835}"/>
                </a:ext>
              </a:extLst>
            </p:cNvPr>
            <p:cNvSpPr txBox="1"/>
            <p:nvPr/>
          </p:nvSpPr>
          <p:spPr>
            <a:xfrm>
              <a:off x="6275972" y="3236756"/>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|100&gt;</a:t>
              </a:r>
            </a:p>
          </p:txBody>
        </p:sp>
        <p:sp>
          <p:nvSpPr>
            <p:cNvPr id="58" name="TextBox 57">
              <a:extLst>
                <a:ext uri="{FF2B5EF4-FFF2-40B4-BE49-F238E27FC236}">
                  <a16:creationId xmlns:a16="http://schemas.microsoft.com/office/drawing/2014/main" id="{9C95709C-83CB-49B8-B1F4-3B451C8F01BD}"/>
                </a:ext>
              </a:extLst>
            </p:cNvPr>
            <p:cNvSpPr txBox="1"/>
            <p:nvPr/>
          </p:nvSpPr>
          <p:spPr>
            <a:xfrm>
              <a:off x="6733172" y="3236756"/>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|101&gt;</a:t>
              </a:r>
            </a:p>
          </p:txBody>
        </p:sp>
        <p:sp>
          <p:nvSpPr>
            <p:cNvPr id="59" name="TextBox 58">
              <a:extLst>
                <a:ext uri="{FF2B5EF4-FFF2-40B4-BE49-F238E27FC236}">
                  <a16:creationId xmlns:a16="http://schemas.microsoft.com/office/drawing/2014/main" id="{95FCD41C-BDA0-4FC1-B646-DBE2E036D5E6}"/>
                </a:ext>
              </a:extLst>
            </p:cNvPr>
            <p:cNvSpPr txBox="1"/>
            <p:nvPr/>
          </p:nvSpPr>
          <p:spPr>
            <a:xfrm>
              <a:off x="7190372" y="3236756"/>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|110&gt;</a:t>
              </a:r>
            </a:p>
          </p:txBody>
        </p:sp>
        <p:sp>
          <p:nvSpPr>
            <p:cNvPr id="60" name="TextBox 59">
              <a:extLst>
                <a:ext uri="{FF2B5EF4-FFF2-40B4-BE49-F238E27FC236}">
                  <a16:creationId xmlns:a16="http://schemas.microsoft.com/office/drawing/2014/main" id="{2B721EBE-65F1-4001-9081-94E10A6BF42E}"/>
                </a:ext>
              </a:extLst>
            </p:cNvPr>
            <p:cNvSpPr txBox="1"/>
            <p:nvPr/>
          </p:nvSpPr>
          <p:spPr>
            <a:xfrm>
              <a:off x="7647572" y="3236756"/>
              <a:ext cx="473041" cy="15771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|111&gt;</a:t>
              </a:r>
            </a:p>
          </p:txBody>
        </p:sp>
        <p:sp>
          <p:nvSpPr>
            <p:cNvPr id="61" name="TextBox 60">
              <a:extLst>
                <a:ext uri="{FF2B5EF4-FFF2-40B4-BE49-F238E27FC236}">
                  <a16:creationId xmlns:a16="http://schemas.microsoft.com/office/drawing/2014/main" id="{D30E15C3-318C-4D0D-93BE-5C19D0D8094F}"/>
                </a:ext>
              </a:extLst>
            </p:cNvPr>
            <p:cNvSpPr txBox="1"/>
            <p:nvPr/>
          </p:nvSpPr>
          <p:spPr>
            <a:xfrm rot="16200000">
              <a:off x="2660904" y="3078617"/>
              <a:ext cx="1952150" cy="219291"/>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IBM Plex Sans Light" panose="020B0403050203000203" pitchFamily="34" charset="0"/>
                  <a:ea typeface="IBM Plex Sans" charset="0"/>
                  <a:cs typeface="IBM Plex Sans" charset="0"/>
                </a:rPr>
                <a:t>probability amplitude</a:t>
              </a:r>
            </a:p>
          </p:txBody>
        </p:sp>
      </p:grpSp>
    </p:spTree>
    <p:extLst>
      <p:ext uri="{BB962C8B-B14F-4D97-AF65-F5344CB8AC3E}">
        <p14:creationId xmlns:p14="http://schemas.microsoft.com/office/powerpoint/2010/main" val="414345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Interference</a:t>
            </a:r>
            <a:endParaRPr lang="en-US" b="1" dirty="0">
              <a:latin typeface="IBM Plex Sans" panose="020B0503050203000203" pitchFamily="34" charset="0"/>
            </a:endParaRPr>
          </a:p>
        </p:txBody>
      </p:sp>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a:xfrm>
            <a:off x="12778803" y="536449"/>
            <a:ext cx="10997184" cy="4750776"/>
          </a:xfrm>
        </p:spPr>
        <p:txBody>
          <a:bodyPr/>
          <a:lstStyle/>
          <a:p>
            <a:pPr defTabSz="2438430">
              <a:spcBef>
                <a:spcPts val="3200"/>
              </a:spcBef>
            </a:pPr>
            <a:r>
              <a:rPr lang="en-US" sz="4267" dirty="0"/>
              <a:t>Interference allows us to increase the probability of getting the right answer </a:t>
            </a:r>
            <a:br>
              <a:rPr lang="en-US" sz="4267" dirty="0"/>
            </a:br>
            <a:r>
              <a:rPr lang="en-US" sz="4267" dirty="0"/>
              <a:t>and decrease the chance of getting the wrong one.</a:t>
            </a:r>
          </a:p>
          <a:p>
            <a:pPr defTabSz="2438430">
              <a:spcBef>
                <a:spcPts val="1600"/>
              </a:spcBef>
            </a:pPr>
            <a:endParaRPr lang="en-US" sz="4267" dirty="0"/>
          </a:p>
          <a:p>
            <a:pPr defTabSz="2438430">
              <a:spcBef>
                <a:spcPts val="1600"/>
              </a:spcBef>
            </a:pPr>
            <a:endParaRPr lang="en-US" sz="4267" dirty="0"/>
          </a:p>
        </p:txBody>
      </p:sp>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38" name="Picture 37">
            <a:extLst>
              <a:ext uri="{FF2B5EF4-FFF2-40B4-BE49-F238E27FC236}">
                <a16:creationId xmlns:a16="http://schemas.microsoft.com/office/drawing/2014/main" id="{B5FB84BF-4709-4E33-A30F-1B82AC80BE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418" y="7638268"/>
            <a:ext cx="8143565" cy="3772787"/>
          </a:xfrm>
          <a:prstGeom prst="rect">
            <a:avLst/>
          </a:prstGeom>
        </p:spPr>
      </p:pic>
      <p:cxnSp>
        <p:nvCxnSpPr>
          <p:cNvPr id="63" name="Straight Connector 62">
            <a:extLst>
              <a:ext uri="{FF2B5EF4-FFF2-40B4-BE49-F238E27FC236}">
                <a16:creationId xmlns:a16="http://schemas.microsoft.com/office/drawing/2014/main" id="{6C0821BC-562E-4259-B1A2-04D64C7698B5}"/>
              </a:ext>
            </a:extLst>
          </p:cNvPr>
          <p:cNvCxnSpPr/>
          <p:nvPr/>
        </p:nvCxnSpPr>
        <p:spPr bwMode="auto">
          <a:xfrm>
            <a:off x="12775405" y="4632960"/>
            <a:ext cx="0" cy="7315200"/>
          </a:xfrm>
          <a:prstGeom prst="line">
            <a:avLst/>
          </a:prstGeom>
          <a:noFill/>
          <a:ln w="19050" cap="flat" cmpd="sng" algn="ctr">
            <a:solidFill>
              <a:schemeClr val="tx1"/>
            </a:solidFill>
            <a:prstDash val="solid"/>
            <a:headEnd type="none" w="med" len="med"/>
            <a:tailEnd type="none" w="med" len="med"/>
          </a:ln>
          <a:effectLst/>
        </p:spPr>
      </p:cxnSp>
      <p:cxnSp>
        <p:nvCxnSpPr>
          <p:cNvPr id="64" name="Straight Connector 63">
            <a:extLst>
              <a:ext uri="{FF2B5EF4-FFF2-40B4-BE49-F238E27FC236}">
                <a16:creationId xmlns:a16="http://schemas.microsoft.com/office/drawing/2014/main" id="{D3305B74-402C-417B-B756-40DF159DB3A0}"/>
              </a:ext>
            </a:extLst>
          </p:cNvPr>
          <p:cNvCxnSpPr/>
          <p:nvPr/>
        </p:nvCxnSpPr>
        <p:spPr bwMode="auto">
          <a:xfrm>
            <a:off x="12799547" y="8290560"/>
            <a:ext cx="10972799" cy="0"/>
          </a:xfrm>
          <a:prstGeom prst="line">
            <a:avLst/>
          </a:prstGeom>
          <a:noFill/>
          <a:ln w="19050" cap="flat" cmpd="sng" algn="ctr">
            <a:solidFill>
              <a:schemeClr val="tx1"/>
            </a:solidFill>
            <a:prstDash val="solid"/>
            <a:headEnd type="none" w="med" len="med"/>
            <a:tailEnd type="none" w="med" len="med"/>
          </a:ln>
          <a:effectLst/>
        </p:spPr>
      </p:cxnSp>
      <p:cxnSp>
        <p:nvCxnSpPr>
          <p:cNvPr id="65" name="Straight Connector 64">
            <a:extLst>
              <a:ext uri="{FF2B5EF4-FFF2-40B4-BE49-F238E27FC236}">
                <a16:creationId xmlns:a16="http://schemas.microsoft.com/office/drawing/2014/main" id="{9B9F5CEF-0489-47E5-A05D-0F2D3B8ABC70}"/>
              </a:ext>
            </a:extLst>
          </p:cNvPr>
          <p:cNvCxnSpPr/>
          <p:nvPr/>
        </p:nvCxnSpPr>
        <p:spPr bwMode="auto">
          <a:xfrm>
            <a:off x="12538808" y="5840088"/>
            <a:ext cx="487680" cy="0"/>
          </a:xfrm>
          <a:prstGeom prst="line">
            <a:avLst/>
          </a:prstGeom>
          <a:noFill/>
          <a:ln w="19050" cap="flat" cmpd="sng" algn="ctr">
            <a:solidFill>
              <a:srgbClr val="FFFFFF"/>
            </a:solidFill>
            <a:prstDash val="solid"/>
            <a:headEnd type="none" w="med" len="med"/>
            <a:tailEnd type="none" w="med" len="med"/>
          </a:ln>
          <a:effectLst/>
        </p:spPr>
      </p:cxnSp>
      <p:cxnSp>
        <p:nvCxnSpPr>
          <p:cNvPr id="66" name="Straight Connector 65">
            <a:extLst>
              <a:ext uri="{FF2B5EF4-FFF2-40B4-BE49-F238E27FC236}">
                <a16:creationId xmlns:a16="http://schemas.microsoft.com/office/drawing/2014/main" id="{AC948C3F-D98E-4344-9D2A-A4248B232B43}"/>
              </a:ext>
            </a:extLst>
          </p:cNvPr>
          <p:cNvCxnSpPr/>
          <p:nvPr/>
        </p:nvCxnSpPr>
        <p:spPr bwMode="auto">
          <a:xfrm>
            <a:off x="12538808" y="10716888"/>
            <a:ext cx="487680" cy="0"/>
          </a:xfrm>
          <a:prstGeom prst="line">
            <a:avLst/>
          </a:prstGeom>
          <a:noFill/>
          <a:ln w="19050" cap="flat" cmpd="sng" algn="ctr">
            <a:solidFill>
              <a:srgbClr val="FFFFFF"/>
            </a:solidFill>
            <a:prstDash val="solid"/>
            <a:headEnd type="none" w="med" len="med"/>
            <a:tailEnd type="none" w="med" len="med"/>
          </a:ln>
          <a:effectLst/>
        </p:spPr>
      </p:cxnSp>
      <p:sp>
        <p:nvSpPr>
          <p:cNvPr id="67" name="TextBox 66">
            <a:extLst>
              <a:ext uri="{FF2B5EF4-FFF2-40B4-BE49-F238E27FC236}">
                <a16:creationId xmlns:a16="http://schemas.microsoft.com/office/drawing/2014/main" id="{E943C064-CDE6-4F5A-A654-7535EA5AC379}"/>
              </a:ext>
            </a:extLst>
          </p:cNvPr>
          <p:cNvSpPr txBox="1"/>
          <p:nvPr/>
        </p:nvSpPr>
        <p:spPr>
          <a:xfrm>
            <a:off x="11533704" y="5472600"/>
            <a:ext cx="1092939" cy="46166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a:t>
            </a:r>
            <a:endParaRPr kumimoji="0" lang="en-US" sz="2667" b="0" i="0" u="none" strike="noStrike" kern="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68" name="TextBox 67">
            <a:extLst>
              <a:ext uri="{FF2B5EF4-FFF2-40B4-BE49-F238E27FC236}">
                <a16:creationId xmlns:a16="http://schemas.microsoft.com/office/drawing/2014/main" id="{FDC6DBB5-4944-4201-89BE-165130963B67}"/>
              </a:ext>
            </a:extLst>
          </p:cNvPr>
          <p:cNvSpPr txBox="1"/>
          <p:nvPr/>
        </p:nvSpPr>
        <p:spPr>
          <a:xfrm>
            <a:off x="11533704" y="10347555"/>
            <a:ext cx="1092939" cy="46166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a:t>
            </a:r>
            <a:endParaRPr kumimoji="0" lang="en-US" sz="2667" b="0" i="0" u="none" strike="noStrike" kern="0" cap="none" spc="0" normalizeH="0" baseline="0" noProof="0" dirty="0">
              <a:ln>
                <a:noFill/>
              </a:ln>
              <a:solidFill>
                <a:srgbClr val="000000"/>
              </a:solidFill>
              <a:effectLst/>
              <a:uLnTx/>
              <a:uFillTx/>
              <a:latin typeface="IBM Plex Sans" charset="0"/>
              <a:ea typeface="IBM Plex Sans" charset="0"/>
              <a:cs typeface="IBM Plex Sans" charset="0"/>
            </a:endParaRPr>
          </a:p>
        </p:txBody>
      </p:sp>
      <p:cxnSp>
        <p:nvCxnSpPr>
          <p:cNvPr id="69" name="Straight Connector 68">
            <a:extLst>
              <a:ext uri="{FF2B5EF4-FFF2-40B4-BE49-F238E27FC236}">
                <a16:creationId xmlns:a16="http://schemas.microsoft.com/office/drawing/2014/main" id="{A2BAB8B6-E59A-4379-9CA1-04BAEFE1D8A4}"/>
              </a:ext>
            </a:extLst>
          </p:cNvPr>
          <p:cNvCxnSpPr/>
          <p:nvPr/>
        </p:nvCxnSpPr>
        <p:spPr bwMode="auto">
          <a:xfrm>
            <a:off x="12538808" y="6120384"/>
            <a:ext cx="487680" cy="0"/>
          </a:xfrm>
          <a:prstGeom prst="line">
            <a:avLst/>
          </a:prstGeom>
          <a:noFill/>
          <a:ln w="19050" cap="flat" cmpd="sng" algn="ctr">
            <a:solidFill>
              <a:srgbClr val="FFFFFF"/>
            </a:solidFill>
            <a:prstDash val="solid"/>
            <a:headEnd type="none" w="med" len="med"/>
            <a:tailEnd type="none" w="med" len="med"/>
          </a:ln>
          <a:effectLst/>
        </p:spPr>
      </p:cxnSp>
      <p:sp>
        <p:nvSpPr>
          <p:cNvPr id="70" name="Rectangle 69">
            <a:extLst>
              <a:ext uri="{FF2B5EF4-FFF2-40B4-BE49-F238E27FC236}">
                <a16:creationId xmlns:a16="http://schemas.microsoft.com/office/drawing/2014/main" id="{E79C0CA9-6BE9-4C59-A934-8FCDA350E2CB}"/>
              </a:ext>
            </a:extLst>
          </p:cNvPr>
          <p:cNvSpPr/>
          <p:nvPr/>
        </p:nvSpPr>
        <p:spPr bwMode="auto">
          <a:xfrm>
            <a:off x="13879928" y="7827264"/>
            <a:ext cx="603565" cy="438912"/>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1" name="Rectangle 70">
            <a:extLst>
              <a:ext uri="{FF2B5EF4-FFF2-40B4-BE49-F238E27FC236}">
                <a16:creationId xmlns:a16="http://schemas.microsoft.com/office/drawing/2014/main" id="{41275586-BCCE-4C1B-BD19-6CE46E588857}"/>
              </a:ext>
            </a:extLst>
          </p:cNvPr>
          <p:cNvSpPr/>
          <p:nvPr/>
        </p:nvSpPr>
        <p:spPr bwMode="auto">
          <a:xfrm>
            <a:off x="15099128" y="7827264"/>
            <a:ext cx="603565" cy="438912"/>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2" name="Rectangle 71">
            <a:extLst>
              <a:ext uri="{FF2B5EF4-FFF2-40B4-BE49-F238E27FC236}">
                <a16:creationId xmlns:a16="http://schemas.microsoft.com/office/drawing/2014/main" id="{78F7F101-7DBE-4C38-BE37-AD4C17567F92}"/>
              </a:ext>
            </a:extLst>
          </p:cNvPr>
          <p:cNvSpPr/>
          <p:nvPr/>
        </p:nvSpPr>
        <p:spPr bwMode="auto">
          <a:xfrm>
            <a:off x="16318328" y="6120384"/>
            <a:ext cx="603565" cy="2145792"/>
          </a:xfrm>
          <a:prstGeom prst="rect">
            <a:avLst/>
          </a:prstGeom>
          <a:pattFill prst="dkHorz">
            <a:fgClr>
              <a:srgbClr val="C00000"/>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3" name="Rectangle 72">
            <a:extLst>
              <a:ext uri="{FF2B5EF4-FFF2-40B4-BE49-F238E27FC236}">
                <a16:creationId xmlns:a16="http://schemas.microsoft.com/office/drawing/2014/main" id="{23A062CB-1186-4003-86FD-5F27DDB5263F}"/>
              </a:ext>
            </a:extLst>
          </p:cNvPr>
          <p:cNvSpPr/>
          <p:nvPr/>
        </p:nvSpPr>
        <p:spPr bwMode="auto">
          <a:xfrm>
            <a:off x="17537528" y="7827264"/>
            <a:ext cx="603565" cy="438912"/>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4" name="Rectangle 73">
            <a:extLst>
              <a:ext uri="{FF2B5EF4-FFF2-40B4-BE49-F238E27FC236}">
                <a16:creationId xmlns:a16="http://schemas.microsoft.com/office/drawing/2014/main" id="{B99A242D-9361-493F-9932-89A15E4F457F}"/>
              </a:ext>
            </a:extLst>
          </p:cNvPr>
          <p:cNvSpPr/>
          <p:nvPr/>
        </p:nvSpPr>
        <p:spPr bwMode="auto">
          <a:xfrm>
            <a:off x="18756728" y="7827264"/>
            <a:ext cx="603565" cy="438912"/>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5" name="Rectangle 74">
            <a:extLst>
              <a:ext uri="{FF2B5EF4-FFF2-40B4-BE49-F238E27FC236}">
                <a16:creationId xmlns:a16="http://schemas.microsoft.com/office/drawing/2014/main" id="{F29DCF03-F8E2-4A1C-8821-09AEC45393D7}"/>
              </a:ext>
            </a:extLst>
          </p:cNvPr>
          <p:cNvSpPr/>
          <p:nvPr/>
        </p:nvSpPr>
        <p:spPr bwMode="auto">
          <a:xfrm>
            <a:off x="19975928" y="7827264"/>
            <a:ext cx="603565" cy="438912"/>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6" name="Rectangle 75">
            <a:extLst>
              <a:ext uri="{FF2B5EF4-FFF2-40B4-BE49-F238E27FC236}">
                <a16:creationId xmlns:a16="http://schemas.microsoft.com/office/drawing/2014/main" id="{E857EE42-6C41-4A48-96F2-83328A3A5669}"/>
              </a:ext>
            </a:extLst>
          </p:cNvPr>
          <p:cNvSpPr/>
          <p:nvPr/>
        </p:nvSpPr>
        <p:spPr bwMode="auto">
          <a:xfrm>
            <a:off x="21195127" y="7827264"/>
            <a:ext cx="603565" cy="438912"/>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7" name="Rectangle 76">
            <a:extLst>
              <a:ext uri="{FF2B5EF4-FFF2-40B4-BE49-F238E27FC236}">
                <a16:creationId xmlns:a16="http://schemas.microsoft.com/office/drawing/2014/main" id="{1EE6F12E-C375-4AF5-B5B5-3FC09B2E350E}"/>
              </a:ext>
            </a:extLst>
          </p:cNvPr>
          <p:cNvSpPr/>
          <p:nvPr/>
        </p:nvSpPr>
        <p:spPr bwMode="auto">
          <a:xfrm>
            <a:off x="22414327" y="7827264"/>
            <a:ext cx="603565" cy="438912"/>
          </a:xfrm>
          <a:prstGeom prst="rect">
            <a:avLst/>
          </a:prstGeom>
          <a:pattFill prst="dkHorz">
            <a:fgClr>
              <a:srgbClr val="0061FF"/>
            </a:fgClr>
            <a:bgClr>
              <a:srgbClr val="000000">
                <a:lumMod val="85000"/>
                <a:lumOff val="15000"/>
              </a:srgbClr>
            </a:bgClr>
          </a:pattFill>
          <a:ln w="19050" cap="flat" cmpd="sng" algn="ctr">
            <a:noFill/>
            <a:prstDash val="solid"/>
            <a:headEnd type="none" w="med" len="med"/>
            <a:tailEnd type="none" w="med" len="med"/>
          </a:ln>
          <a:effectLst/>
        </p:spPr>
        <p:txBody>
          <a:bodyPr vert="horz" wrap="square" lIns="96000" tIns="96000" rIns="96000" bIns="96000" numCol="1" rtlCol="0" anchor="t" anchorCtr="0" compatLnSpc="1">
            <a:prstTxWarp prst="textNoShape">
              <a:avLst/>
            </a:prstTxWarp>
          </a:bodyPr>
          <a:lstStyle/>
          <a:p>
            <a:pPr marL="0" marR="0" lvl="0" indent="0" algn="l" defTabSz="2438430" rtl="0" eaLnBrk="1" fontAlgn="base" latinLnBrk="0" hangingPunct="1">
              <a:lnSpc>
                <a:spcPct val="90000"/>
              </a:lnSpc>
              <a:spcBef>
                <a:spcPct val="0"/>
              </a:spcBef>
              <a:spcAft>
                <a:spcPct val="0"/>
              </a:spcAft>
              <a:buClrTx/>
              <a:buSzTx/>
              <a:buFontTx/>
              <a:buNone/>
              <a:tabLst/>
              <a:defRPr/>
            </a:pPr>
            <a:endParaRPr kumimoji="0" lang="en-US" sz="5333" b="0" i="0" u="none" strike="noStrike" kern="0" cap="none" spc="0" normalizeH="0" baseline="0" noProof="0" dirty="0">
              <a:ln>
                <a:noFill/>
              </a:ln>
              <a:solidFill>
                <a:srgbClr val="000000"/>
              </a:solidFill>
              <a:effectLst/>
              <a:uLnTx/>
              <a:uFillTx/>
              <a:latin typeface="HelvNeue Light for IBM" pitchFamily="34" charset="0"/>
              <a:ea typeface="+mn-ea"/>
              <a:cs typeface="+mn-cs"/>
            </a:endParaRPr>
          </a:p>
        </p:txBody>
      </p:sp>
      <p:sp>
        <p:nvSpPr>
          <p:cNvPr id="78" name="TextBox 77">
            <a:extLst>
              <a:ext uri="{FF2B5EF4-FFF2-40B4-BE49-F238E27FC236}">
                <a16:creationId xmlns:a16="http://schemas.microsoft.com/office/drawing/2014/main" id="{2FD0A793-E754-4299-9E73-53DF6181654E}"/>
              </a:ext>
            </a:extLst>
          </p:cNvPr>
          <p:cNvSpPr txBox="1"/>
          <p:nvPr/>
        </p:nvSpPr>
        <p:spPr>
          <a:xfrm>
            <a:off x="13550987"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|000&gt;</a:t>
            </a:r>
          </a:p>
        </p:txBody>
      </p:sp>
      <p:sp>
        <p:nvSpPr>
          <p:cNvPr id="79" name="TextBox 78">
            <a:extLst>
              <a:ext uri="{FF2B5EF4-FFF2-40B4-BE49-F238E27FC236}">
                <a16:creationId xmlns:a16="http://schemas.microsoft.com/office/drawing/2014/main" id="{EF661751-2D22-4316-AB22-49BF217D16FB}"/>
              </a:ext>
            </a:extLst>
          </p:cNvPr>
          <p:cNvSpPr txBox="1"/>
          <p:nvPr/>
        </p:nvSpPr>
        <p:spPr>
          <a:xfrm>
            <a:off x="14770186"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|001&gt;</a:t>
            </a:r>
          </a:p>
        </p:txBody>
      </p:sp>
      <p:sp>
        <p:nvSpPr>
          <p:cNvPr id="80" name="TextBox 79">
            <a:extLst>
              <a:ext uri="{FF2B5EF4-FFF2-40B4-BE49-F238E27FC236}">
                <a16:creationId xmlns:a16="http://schemas.microsoft.com/office/drawing/2014/main" id="{58C22E8E-C45C-4D5D-894C-33A11BE7BE16}"/>
              </a:ext>
            </a:extLst>
          </p:cNvPr>
          <p:cNvSpPr txBox="1"/>
          <p:nvPr/>
        </p:nvSpPr>
        <p:spPr>
          <a:xfrm>
            <a:off x="15989386"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|010&gt;</a:t>
            </a:r>
          </a:p>
        </p:txBody>
      </p:sp>
      <p:sp>
        <p:nvSpPr>
          <p:cNvPr id="81" name="TextBox 80">
            <a:extLst>
              <a:ext uri="{FF2B5EF4-FFF2-40B4-BE49-F238E27FC236}">
                <a16:creationId xmlns:a16="http://schemas.microsoft.com/office/drawing/2014/main" id="{53C361F3-1C5C-45A8-95DF-794D60F8A58A}"/>
              </a:ext>
            </a:extLst>
          </p:cNvPr>
          <p:cNvSpPr txBox="1"/>
          <p:nvPr/>
        </p:nvSpPr>
        <p:spPr>
          <a:xfrm>
            <a:off x="17208586"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|011&gt;</a:t>
            </a:r>
          </a:p>
        </p:txBody>
      </p:sp>
      <p:sp>
        <p:nvSpPr>
          <p:cNvPr id="82" name="TextBox 81">
            <a:extLst>
              <a:ext uri="{FF2B5EF4-FFF2-40B4-BE49-F238E27FC236}">
                <a16:creationId xmlns:a16="http://schemas.microsoft.com/office/drawing/2014/main" id="{23ECA0EC-DEBF-4890-92BB-FCFDFA54D7F5}"/>
              </a:ext>
            </a:extLst>
          </p:cNvPr>
          <p:cNvSpPr txBox="1"/>
          <p:nvPr/>
        </p:nvSpPr>
        <p:spPr>
          <a:xfrm>
            <a:off x="18427786"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|100&gt;</a:t>
            </a:r>
          </a:p>
        </p:txBody>
      </p:sp>
      <p:sp>
        <p:nvSpPr>
          <p:cNvPr id="83" name="TextBox 82">
            <a:extLst>
              <a:ext uri="{FF2B5EF4-FFF2-40B4-BE49-F238E27FC236}">
                <a16:creationId xmlns:a16="http://schemas.microsoft.com/office/drawing/2014/main" id="{928A2206-9F0B-4F91-9228-DE4C751CC051}"/>
              </a:ext>
            </a:extLst>
          </p:cNvPr>
          <p:cNvSpPr txBox="1"/>
          <p:nvPr/>
        </p:nvSpPr>
        <p:spPr>
          <a:xfrm>
            <a:off x="19646986"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|101&gt;</a:t>
            </a:r>
          </a:p>
        </p:txBody>
      </p:sp>
      <p:sp>
        <p:nvSpPr>
          <p:cNvPr id="84" name="TextBox 83">
            <a:extLst>
              <a:ext uri="{FF2B5EF4-FFF2-40B4-BE49-F238E27FC236}">
                <a16:creationId xmlns:a16="http://schemas.microsoft.com/office/drawing/2014/main" id="{71EB0420-829E-4B2D-BCAB-4926AED44B34}"/>
              </a:ext>
            </a:extLst>
          </p:cNvPr>
          <p:cNvSpPr txBox="1"/>
          <p:nvPr/>
        </p:nvSpPr>
        <p:spPr>
          <a:xfrm>
            <a:off x="20866186"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|110&gt;</a:t>
            </a:r>
          </a:p>
        </p:txBody>
      </p:sp>
      <p:sp>
        <p:nvSpPr>
          <p:cNvPr id="85" name="TextBox 84">
            <a:extLst>
              <a:ext uri="{FF2B5EF4-FFF2-40B4-BE49-F238E27FC236}">
                <a16:creationId xmlns:a16="http://schemas.microsoft.com/office/drawing/2014/main" id="{078F76EB-FFAC-4908-86AA-C2E0C2B33082}"/>
              </a:ext>
            </a:extLst>
          </p:cNvPr>
          <p:cNvSpPr txBox="1"/>
          <p:nvPr/>
        </p:nvSpPr>
        <p:spPr>
          <a:xfrm>
            <a:off x="22085386" y="8387509"/>
            <a:ext cx="1261443" cy="420563"/>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|111&gt;</a:t>
            </a:r>
          </a:p>
        </p:txBody>
      </p:sp>
      <p:sp>
        <p:nvSpPr>
          <p:cNvPr id="86" name="TextBox 85">
            <a:extLst>
              <a:ext uri="{FF2B5EF4-FFF2-40B4-BE49-F238E27FC236}">
                <a16:creationId xmlns:a16="http://schemas.microsoft.com/office/drawing/2014/main" id="{D8C969D5-1119-4178-BF13-2594D8A1450A}"/>
              </a:ext>
            </a:extLst>
          </p:cNvPr>
          <p:cNvSpPr txBox="1"/>
          <p:nvPr/>
        </p:nvSpPr>
        <p:spPr>
          <a:xfrm rot="16200000">
            <a:off x="8779827" y="7965805"/>
            <a:ext cx="5205733" cy="584776"/>
          </a:xfrm>
          <a:prstGeom prst="rect">
            <a:avLst/>
          </a:prstGeom>
          <a:noFill/>
        </p:spPr>
        <p:txBody>
          <a:bodyPr wrap="square" rtlCol="0">
            <a:sp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IBM Plex Sans Light" panose="020B0403050203000203" pitchFamily="34" charset="0"/>
                <a:ea typeface="IBM Plex Sans" charset="0"/>
                <a:cs typeface="IBM Plex Sans" charset="0"/>
              </a:rPr>
              <a:t>probability amplitude</a:t>
            </a:r>
          </a:p>
        </p:txBody>
      </p:sp>
      <p:cxnSp>
        <p:nvCxnSpPr>
          <p:cNvPr id="87" name="Straight Connector 86">
            <a:extLst>
              <a:ext uri="{FF2B5EF4-FFF2-40B4-BE49-F238E27FC236}">
                <a16:creationId xmlns:a16="http://schemas.microsoft.com/office/drawing/2014/main" id="{803C7F45-EF68-4503-B7BD-323EBBB4DDD2}"/>
              </a:ext>
            </a:extLst>
          </p:cNvPr>
          <p:cNvCxnSpPr/>
          <p:nvPr/>
        </p:nvCxnSpPr>
        <p:spPr bwMode="auto">
          <a:xfrm flipV="1">
            <a:off x="12799547" y="7605864"/>
            <a:ext cx="10972799" cy="20293"/>
          </a:xfrm>
          <a:prstGeom prst="line">
            <a:avLst/>
          </a:prstGeom>
          <a:noFill/>
          <a:ln w="9525" cap="flat" cmpd="sng" algn="ctr">
            <a:solidFill>
              <a:schemeClr val="tx1"/>
            </a:solidFill>
            <a:prstDash val="sysDot"/>
            <a:headEnd type="none" w="med" len="med"/>
            <a:tailEnd type="none" w="med" len="med"/>
          </a:ln>
          <a:effectLst/>
        </p:spPr>
      </p:cxnSp>
      <p:cxnSp>
        <p:nvCxnSpPr>
          <p:cNvPr id="88" name="Straight Connector 87">
            <a:extLst>
              <a:ext uri="{FF2B5EF4-FFF2-40B4-BE49-F238E27FC236}">
                <a16:creationId xmlns:a16="http://schemas.microsoft.com/office/drawing/2014/main" id="{E6423114-25A9-4F92-B367-3E359B6F79B9}"/>
              </a:ext>
            </a:extLst>
          </p:cNvPr>
          <p:cNvCxnSpPr/>
          <p:nvPr/>
        </p:nvCxnSpPr>
        <p:spPr bwMode="auto">
          <a:xfrm>
            <a:off x="12542741" y="7827264"/>
            <a:ext cx="487680" cy="0"/>
          </a:xfrm>
          <a:prstGeom prst="line">
            <a:avLst/>
          </a:prstGeom>
          <a:noFill/>
          <a:ln w="19050" cap="flat" cmpd="sng" algn="ctr">
            <a:solidFill>
              <a:srgbClr val="FFFFFF"/>
            </a:solidFill>
            <a:prstDash val="solid"/>
            <a:headEnd type="none" w="med" len="med"/>
            <a:tailEnd type="none" w="med" len="med"/>
          </a:ln>
          <a:effectLst/>
        </p:spPr>
      </p:cxnSp>
      <p:sp>
        <p:nvSpPr>
          <p:cNvPr id="89" name="TextBox 88">
            <a:extLst>
              <a:ext uri="{FF2B5EF4-FFF2-40B4-BE49-F238E27FC236}">
                <a16:creationId xmlns:a16="http://schemas.microsoft.com/office/drawing/2014/main" id="{0814F331-A993-48B5-A982-B669597ABDF7}"/>
              </a:ext>
            </a:extLst>
          </p:cNvPr>
          <p:cNvSpPr txBox="1"/>
          <p:nvPr/>
        </p:nvSpPr>
        <p:spPr>
          <a:xfrm>
            <a:off x="11319680" y="6086811"/>
            <a:ext cx="1520987" cy="46166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~0.88</a:t>
            </a:r>
          </a:p>
        </p:txBody>
      </p:sp>
      <p:sp>
        <p:nvSpPr>
          <p:cNvPr id="90" name="TextBox 89">
            <a:extLst>
              <a:ext uri="{FF2B5EF4-FFF2-40B4-BE49-F238E27FC236}">
                <a16:creationId xmlns:a16="http://schemas.microsoft.com/office/drawing/2014/main" id="{05264D0E-101E-4BB9-A089-34D7FDE8A544}"/>
              </a:ext>
            </a:extLst>
          </p:cNvPr>
          <p:cNvSpPr txBox="1"/>
          <p:nvPr/>
        </p:nvSpPr>
        <p:spPr>
          <a:xfrm>
            <a:off x="11278560" y="7738944"/>
            <a:ext cx="1520987" cy="461664"/>
          </a:xfrm>
          <a:prstGeom prst="rect">
            <a:avLst/>
          </a:prstGeom>
          <a:noFill/>
        </p:spPr>
        <p:txBody>
          <a:bodyPr wrap="square" rtlCol="0">
            <a:spAutoFit/>
          </a:bodyPr>
          <a:lstStyle/>
          <a:p>
            <a:pPr marL="0" marR="0" lvl="0" indent="0" algn="r" defTabSz="24384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IBM Plex Sans" charset="0"/>
                <a:ea typeface="IBM Plex Sans" charset="0"/>
                <a:cs typeface="IBM Plex Sans" charset="0"/>
              </a:rPr>
              <a:t>~0.18</a:t>
            </a:r>
          </a:p>
        </p:txBody>
      </p:sp>
    </p:spTree>
    <p:extLst>
      <p:ext uri="{BB962C8B-B14F-4D97-AF65-F5344CB8AC3E}">
        <p14:creationId xmlns:p14="http://schemas.microsoft.com/office/powerpoint/2010/main" val="244621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83EC-003F-5FE7-1764-B35F34B6B5F0}"/>
              </a:ext>
            </a:extLst>
          </p:cNvPr>
          <p:cNvSpPr>
            <a:spLocks noGrp="1"/>
          </p:cNvSpPr>
          <p:nvPr>
            <p:ph type="title"/>
          </p:nvPr>
        </p:nvSpPr>
        <p:spPr/>
        <p:txBody>
          <a:bodyPr/>
          <a:lstStyle/>
          <a:p>
            <a:r>
              <a:rPr lang="en-IN" dirty="0"/>
              <a:t>Physics of Computation Conference</a:t>
            </a:r>
            <a:br>
              <a:rPr lang="en-IN" dirty="0"/>
            </a:br>
            <a:r>
              <a:rPr lang="en-IN" dirty="0"/>
              <a:t>1981</a:t>
            </a:r>
          </a:p>
        </p:txBody>
      </p:sp>
      <p:pic>
        <p:nvPicPr>
          <p:cNvPr id="4" name="Picture 3" descr="Physics of Computation Conference, MIT  Endicott House,1981">
            <a:extLst>
              <a:ext uri="{FF2B5EF4-FFF2-40B4-BE49-F238E27FC236}">
                <a16:creationId xmlns:a16="http://schemas.microsoft.com/office/drawing/2014/main" id="{A834BE76-95FC-10D9-158F-A9AB446518EF}"/>
              </a:ext>
            </a:extLst>
          </p:cNvPr>
          <p:cNvPicPr>
            <a:picLocks noChangeAspect="1"/>
          </p:cNvPicPr>
          <p:nvPr/>
        </p:nvPicPr>
        <p:blipFill>
          <a:blip r:embed="rId3"/>
          <a:stretch>
            <a:fillRect/>
          </a:stretch>
        </p:blipFill>
        <p:spPr>
          <a:xfrm>
            <a:off x="1588" y="0"/>
            <a:ext cx="24383999" cy="13716000"/>
          </a:xfrm>
          <a:prstGeom prst="rect">
            <a:avLst/>
          </a:prstGeom>
        </p:spPr>
      </p:pic>
    </p:spTree>
    <p:extLst>
      <p:ext uri="{BB962C8B-B14F-4D97-AF65-F5344CB8AC3E}">
        <p14:creationId xmlns:p14="http://schemas.microsoft.com/office/powerpoint/2010/main" val="18322266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Entanglement</a:t>
            </a:r>
            <a:endParaRPr lang="en-US" b="1" dirty="0">
              <a:latin typeface="IBM Plex Sans" panose="020B0503050203000203" pitchFamily="34" charset="0"/>
            </a:endParaRPr>
          </a:p>
        </p:txBody>
      </p:sp>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p:txBody>
          <a:bodyPr/>
          <a:lstStyle/>
          <a:p>
            <a:pPr defTabSz="2438430">
              <a:spcBef>
                <a:spcPts val="1600"/>
              </a:spcBef>
            </a:pPr>
            <a:r>
              <a:rPr lang="en-US" sz="4267" dirty="0"/>
              <a:t>With two qubits we get combinations like</a:t>
            </a:r>
          </a:p>
          <a:p>
            <a:pPr algn="ctr" defTabSz="2438430">
              <a:spcBef>
                <a:spcPts val="1600"/>
              </a:spcBef>
            </a:pPr>
            <a:r>
              <a:rPr lang="en-US" sz="4267" i="1" dirty="0">
                <a:solidFill>
                  <a:schemeClr val="accent4"/>
                </a:solidFill>
              </a:rPr>
              <a:t>a</a:t>
            </a:r>
            <a:r>
              <a:rPr lang="en-US" sz="4267" dirty="0">
                <a:solidFill>
                  <a:schemeClr val="accent4"/>
                </a:solidFill>
              </a:rPr>
              <a:t> |00⟩ + </a:t>
            </a:r>
            <a:r>
              <a:rPr lang="en-US" sz="4267" i="1" dirty="0">
                <a:solidFill>
                  <a:schemeClr val="accent4"/>
                </a:solidFill>
              </a:rPr>
              <a:t>b</a:t>
            </a:r>
            <a:r>
              <a:rPr lang="en-US" sz="4267" dirty="0">
                <a:solidFill>
                  <a:schemeClr val="accent4"/>
                </a:solidFill>
              </a:rPr>
              <a:t> |01⟩ + </a:t>
            </a:r>
            <a:r>
              <a:rPr lang="en-US" sz="4267" i="1" dirty="0">
                <a:solidFill>
                  <a:schemeClr val="accent4"/>
                </a:solidFill>
              </a:rPr>
              <a:t>c</a:t>
            </a:r>
            <a:r>
              <a:rPr lang="en-US" sz="4267" dirty="0">
                <a:solidFill>
                  <a:schemeClr val="accent4"/>
                </a:solidFill>
              </a:rPr>
              <a:t> |10⟩ + </a:t>
            </a:r>
            <a:r>
              <a:rPr lang="en-US" sz="4267" i="1" dirty="0">
                <a:solidFill>
                  <a:schemeClr val="accent4"/>
                </a:solidFill>
              </a:rPr>
              <a:t>d</a:t>
            </a:r>
            <a:r>
              <a:rPr lang="en-US" sz="4267" dirty="0">
                <a:solidFill>
                  <a:schemeClr val="accent4"/>
                </a:solidFill>
              </a:rPr>
              <a:t> |11⟩ </a:t>
            </a:r>
          </a:p>
          <a:p>
            <a:pPr defTabSz="2438430">
              <a:spcBef>
                <a:spcPts val="1600"/>
              </a:spcBef>
            </a:pPr>
            <a:r>
              <a:rPr lang="en-US" sz="4267" dirty="0"/>
              <a:t>where </a:t>
            </a:r>
          </a:p>
          <a:p>
            <a:pPr marL="487686" defTabSz="2438430">
              <a:spcBef>
                <a:spcPts val="1600"/>
              </a:spcBef>
            </a:pPr>
            <a:r>
              <a:rPr lang="en-US" kern="0" dirty="0"/>
              <a:t>|01⟩ means the first qubit is |0⟩ and </a:t>
            </a:r>
            <a:br>
              <a:rPr lang="en-US" kern="0" dirty="0"/>
            </a:br>
            <a:r>
              <a:rPr lang="en-US" kern="0" dirty="0"/>
              <a:t>the second is |1⟩</a:t>
            </a:r>
          </a:p>
          <a:p>
            <a:pPr marL="487686" defTabSz="2438430">
              <a:spcBef>
                <a:spcPts val="1600"/>
              </a:spcBef>
            </a:pPr>
            <a:r>
              <a:rPr lang="en-US" i="1" kern="0" dirty="0">
                <a:solidFill>
                  <a:schemeClr val="accent4"/>
                </a:solidFill>
              </a:rPr>
              <a:t>a</a:t>
            </a:r>
            <a:r>
              <a:rPr lang="en-US" i="1" kern="0" dirty="0">
                <a:solidFill>
                  <a:srgbClr val="F2F4F8"/>
                </a:solidFill>
              </a:rPr>
              <a:t>,</a:t>
            </a:r>
            <a:r>
              <a:rPr lang="en-US" kern="0" dirty="0"/>
              <a:t> </a:t>
            </a:r>
            <a:r>
              <a:rPr lang="en-US" i="1" kern="0" dirty="0">
                <a:solidFill>
                  <a:schemeClr val="accent4"/>
                </a:solidFill>
              </a:rPr>
              <a:t>b</a:t>
            </a:r>
            <a:r>
              <a:rPr lang="en-US" i="1" kern="0" dirty="0">
                <a:solidFill>
                  <a:srgbClr val="F2F4F8"/>
                </a:solidFill>
              </a:rPr>
              <a:t>,</a:t>
            </a:r>
            <a:r>
              <a:rPr lang="en-US" i="1" kern="0" dirty="0">
                <a:solidFill>
                  <a:schemeClr val="accent2"/>
                </a:solidFill>
              </a:rPr>
              <a:t> </a:t>
            </a:r>
            <a:r>
              <a:rPr lang="en-US" i="1" kern="0" dirty="0">
                <a:solidFill>
                  <a:schemeClr val="accent4"/>
                </a:solidFill>
              </a:rPr>
              <a:t>c</a:t>
            </a:r>
            <a:r>
              <a:rPr lang="en-US" i="1" kern="0" dirty="0">
                <a:solidFill>
                  <a:srgbClr val="F2F4F8"/>
                </a:solidFill>
              </a:rPr>
              <a:t>,</a:t>
            </a:r>
            <a:r>
              <a:rPr lang="en-US" i="1" kern="0" dirty="0">
                <a:solidFill>
                  <a:schemeClr val="accent2"/>
                </a:solidFill>
              </a:rPr>
              <a:t> </a:t>
            </a:r>
            <a:r>
              <a:rPr lang="en-US" kern="0" dirty="0"/>
              <a:t>and</a:t>
            </a:r>
            <a:r>
              <a:rPr lang="en-US" i="1" kern="0" dirty="0">
                <a:solidFill>
                  <a:schemeClr val="accent2"/>
                </a:solidFill>
              </a:rPr>
              <a:t> </a:t>
            </a:r>
            <a:r>
              <a:rPr lang="en-US" i="1" kern="0" dirty="0">
                <a:solidFill>
                  <a:schemeClr val="accent4"/>
                </a:solidFill>
              </a:rPr>
              <a:t>d</a:t>
            </a:r>
            <a:r>
              <a:rPr lang="en-US" kern="0" dirty="0"/>
              <a:t> are complex numbers and </a:t>
            </a:r>
          </a:p>
          <a:p>
            <a:pPr marL="487686" algn="ctr" defTabSz="2438430">
              <a:spcBef>
                <a:spcPts val="1600"/>
              </a:spcBef>
            </a:pPr>
            <a:r>
              <a:rPr lang="en-US" kern="0" dirty="0">
                <a:solidFill>
                  <a:schemeClr val="accent4"/>
                </a:solidFill>
              </a:rPr>
              <a:t>|</a:t>
            </a:r>
            <a:r>
              <a:rPr lang="en-US" i="1" kern="0" dirty="0">
                <a:solidFill>
                  <a:schemeClr val="accent4"/>
                </a:solidFill>
              </a:rPr>
              <a:t>a</a:t>
            </a:r>
            <a:r>
              <a:rPr lang="en-US" kern="0" dirty="0">
                <a:solidFill>
                  <a:schemeClr val="accent4"/>
                </a:solidFill>
              </a:rPr>
              <a:t>|</a:t>
            </a:r>
            <a:r>
              <a:rPr lang="en-US" kern="0" baseline="30000" dirty="0">
                <a:solidFill>
                  <a:schemeClr val="accent4"/>
                </a:solidFill>
              </a:rPr>
              <a:t>2</a:t>
            </a:r>
            <a:r>
              <a:rPr lang="en-US" kern="0" dirty="0">
                <a:solidFill>
                  <a:schemeClr val="accent4"/>
                </a:solidFill>
              </a:rPr>
              <a:t> + |</a:t>
            </a:r>
            <a:r>
              <a:rPr lang="en-US" i="1" kern="0" dirty="0">
                <a:solidFill>
                  <a:schemeClr val="accent4"/>
                </a:solidFill>
              </a:rPr>
              <a:t>b</a:t>
            </a:r>
            <a:r>
              <a:rPr lang="en-US" kern="0" dirty="0">
                <a:solidFill>
                  <a:schemeClr val="accent4"/>
                </a:solidFill>
              </a:rPr>
              <a:t>|</a:t>
            </a:r>
            <a:r>
              <a:rPr lang="en-US" kern="0" baseline="30000" dirty="0">
                <a:solidFill>
                  <a:schemeClr val="accent4"/>
                </a:solidFill>
              </a:rPr>
              <a:t>2</a:t>
            </a:r>
            <a:r>
              <a:rPr lang="en-US" kern="0" dirty="0">
                <a:solidFill>
                  <a:schemeClr val="accent4"/>
                </a:solidFill>
              </a:rPr>
              <a:t> + |</a:t>
            </a:r>
            <a:r>
              <a:rPr lang="en-US" i="1" kern="0" dirty="0">
                <a:solidFill>
                  <a:schemeClr val="accent4"/>
                </a:solidFill>
              </a:rPr>
              <a:t>c</a:t>
            </a:r>
            <a:r>
              <a:rPr lang="en-US" kern="0" dirty="0">
                <a:solidFill>
                  <a:schemeClr val="accent4"/>
                </a:solidFill>
              </a:rPr>
              <a:t>|</a:t>
            </a:r>
            <a:r>
              <a:rPr lang="en-US" kern="0" baseline="30000" dirty="0">
                <a:solidFill>
                  <a:schemeClr val="accent4"/>
                </a:solidFill>
              </a:rPr>
              <a:t>2</a:t>
            </a:r>
            <a:r>
              <a:rPr lang="en-US" kern="0" dirty="0">
                <a:solidFill>
                  <a:schemeClr val="accent4"/>
                </a:solidFill>
              </a:rPr>
              <a:t> + |</a:t>
            </a:r>
            <a:r>
              <a:rPr lang="en-US" i="1" kern="0" dirty="0">
                <a:solidFill>
                  <a:schemeClr val="accent4"/>
                </a:solidFill>
              </a:rPr>
              <a:t>d</a:t>
            </a:r>
            <a:r>
              <a:rPr lang="en-US" kern="0" dirty="0">
                <a:solidFill>
                  <a:schemeClr val="accent4"/>
                </a:solidFill>
              </a:rPr>
              <a:t>|</a:t>
            </a:r>
            <a:r>
              <a:rPr lang="en-US" kern="0" baseline="30000" dirty="0">
                <a:solidFill>
                  <a:schemeClr val="accent4"/>
                </a:solidFill>
              </a:rPr>
              <a:t>2</a:t>
            </a:r>
            <a:r>
              <a:rPr lang="en-US" kern="0" dirty="0">
                <a:solidFill>
                  <a:schemeClr val="accent4"/>
                </a:solidFill>
              </a:rPr>
              <a:t> = 1</a:t>
            </a:r>
          </a:p>
          <a:p>
            <a:pPr defTabSz="2438430">
              <a:spcBef>
                <a:spcPts val="3200"/>
              </a:spcBef>
            </a:pPr>
            <a:r>
              <a:rPr lang="en-US" sz="4267" dirty="0"/>
              <a:t>If two or more of the </a:t>
            </a:r>
            <a:r>
              <a:rPr lang="en-US" sz="4267" i="1" dirty="0">
                <a:solidFill>
                  <a:schemeClr val="accent4"/>
                </a:solidFill>
              </a:rPr>
              <a:t>a</a:t>
            </a:r>
            <a:r>
              <a:rPr lang="en-US" sz="4267" dirty="0"/>
              <a:t>, </a:t>
            </a:r>
            <a:r>
              <a:rPr lang="en-US" sz="4267" i="1" dirty="0">
                <a:solidFill>
                  <a:schemeClr val="accent4"/>
                </a:solidFill>
              </a:rPr>
              <a:t>b</a:t>
            </a:r>
            <a:r>
              <a:rPr lang="en-US" sz="4267" dirty="0"/>
              <a:t>, </a:t>
            </a:r>
            <a:r>
              <a:rPr lang="en-US" sz="4267" i="1" dirty="0">
                <a:solidFill>
                  <a:schemeClr val="accent4"/>
                </a:solidFill>
              </a:rPr>
              <a:t>c</a:t>
            </a:r>
            <a:r>
              <a:rPr lang="en-US" sz="4267" dirty="0"/>
              <a:t>, and </a:t>
            </a:r>
            <a:r>
              <a:rPr lang="en-US" sz="4267" i="1" dirty="0">
                <a:solidFill>
                  <a:schemeClr val="accent4"/>
                </a:solidFill>
              </a:rPr>
              <a:t>d</a:t>
            </a:r>
            <a:r>
              <a:rPr lang="en-US" sz="4267" dirty="0"/>
              <a:t> are non-zero, and we cannot separate the qubits, they are entangled with perfect correlation and are no longer independent.</a:t>
            </a:r>
          </a:p>
        </p:txBody>
      </p:sp>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grpSp>
        <p:nvGrpSpPr>
          <p:cNvPr id="10" name="Group 9">
            <a:extLst>
              <a:ext uri="{FF2B5EF4-FFF2-40B4-BE49-F238E27FC236}">
                <a16:creationId xmlns:a16="http://schemas.microsoft.com/office/drawing/2014/main" id="{0C5C255A-F5C4-466D-926D-486B2C33592C}"/>
              </a:ext>
            </a:extLst>
          </p:cNvPr>
          <p:cNvGrpSpPr/>
          <p:nvPr/>
        </p:nvGrpSpPr>
        <p:grpSpPr>
          <a:xfrm>
            <a:off x="562419" y="5843104"/>
            <a:ext cx="7714267" cy="6391397"/>
            <a:chOff x="3218380" y="2222851"/>
            <a:chExt cx="2892850" cy="2396774"/>
          </a:xfrm>
        </p:grpSpPr>
        <p:pic>
          <p:nvPicPr>
            <p:cNvPr id="9" name="Picture 8" descr="Diagram, background pattern&#10;&#10;Description automatically generated">
              <a:extLst>
                <a:ext uri="{FF2B5EF4-FFF2-40B4-BE49-F238E27FC236}">
                  <a16:creationId xmlns:a16="http://schemas.microsoft.com/office/drawing/2014/main" id="{525CA4EA-DFDB-4B11-B2DC-52135A5056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8380" y="2222851"/>
              <a:ext cx="2892850" cy="2396774"/>
            </a:xfrm>
            <a:prstGeom prst="rect">
              <a:avLst/>
            </a:prstGeom>
          </p:spPr>
        </p:pic>
        <p:sp>
          <p:nvSpPr>
            <p:cNvPr id="4" name="Rectangle 3">
              <a:extLst>
                <a:ext uri="{FF2B5EF4-FFF2-40B4-BE49-F238E27FC236}">
                  <a16:creationId xmlns:a16="http://schemas.microsoft.com/office/drawing/2014/main" id="{1EE096A9-3BFE-483D-AC30-49426B61BEDA}"/>
                </a:ext>
              </a:extLst>
            </p:cNvPr>
            <p:cNvSpPr/>
            <p:nvPr/>
          </p:nvSpPr>
          <p:spPr bwMode="auto">
            <a:xfrm>
              <a:off x="4262855" y="2286226"/>
              <a:ext cx="281985" cy="497715"/>
            </a:xfrm>
            <a:prstGeom prst="rect">
              <a:avLst/>
            </a:prstGeom>
            <a:noFill/>
            <a:ln w="19050">
              <a:solidFill>
                <a:srgbClr val="760A3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Tree>
    <p:extLst>
      <p:ext uri="{BB962C8B-B14F-4D97-AF65-F5344CB8AC3E}">
        <p14:creationId xmlns:p14="http://schemas.microsoft.com/office/powerpoint/2010/main" val="357369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Entanglement</a:t>
            </a:r>
            <a:endParaRPr lang="en-US" b="1" dirty="0">
              <a:latin typeface="IBM Plex Sans" panose="020B0503050203000203" pitchFamily="34" charset="0"/>
            </a:endParaRP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p:txBody>
              <a:bodyPr/>
              <a:lstStyle/>
              <a:p>
                <a:pPr defTabSz="2438430">
                  <a:spcBef>
                    <a:spcPts val="3200"/>
                  </a:spcBef>
                </a:pPr>
                <a:r>
                  <a:rPr lang="en-US" sz="4267" dirty="0"/>
                  <a:t>For example,</a:t>
                </a:r>
                <a:r>
                  <a:rPr lang="en-US" sz="4800" dirty="0"/>
                  <a:t> </a:t>
                </a:r>
              </a:p>
              <a:p>
                <a:pPr marL="487686" defTabSz="2438430">
                  <a:spcBef>
                    <a:spcPts val="1600"/>
                  </a:spcBef>
                </a:pP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 |00⟩ +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|01⟩              </a:t>
                </a:r>
                <a:r>
                  <a:rPr lang="en-US" sz="4267" dirty="0">
                    <a:solidFill>
                      <a:schemeClr val="accent4"/>
                    </a:solidFill>
                  </a:rPr>
                  <a:t>not</a:t>
                </a:r>
                <a:r>
                  <a:rPr lang="en-US" sz="4267" dirty="0"/>
                  <a:t> entangled</a:t>
                </a:r>
              </a:p>
              <a:p>
                <a:pPr marL="487686" defTabSz="2438430">
                  <a:spcBef>
                    <a:spcPts val="1600"/>
                  </a:spcBef>
                </a:pP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 |01⟩ —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|10⟩             entangled</a:t>
                </a:r>
              </a:p>
              <a:p>
                <a:pPr marL="487686" defTabSz="2438430">
                  <a:spcBef>
                    <a:spcPts val="1600"/>
                  </a:spcBef>
                </a:pP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 |00⟩ +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|11⟩              entangled</a:t>
                </a:r>
                <a:endParaRPr lang="en-US" sz="4800" dirty="0"/>
              </a:p>
            </p:txBody>
          </p:sp>
        </mc:Choice>
        <mc:Fallback xmlns="">
          <p:sp>
            <p:nvSpPr>
              <p:cNvPr id="6" name="Text Placeholder 5">
                <a:extLst>
                  <a:ext uri="{FF2B5EF4-FFF2-40B4-BE49-F238E27FC236}">
                    <a16:creationId xmlns:a16="http://schemas.microsoft.com/office/drawing/2014/main" id="{B706AE24-6F9E-4C14-840F-C3A2C67FFAC7}"/>
                  </a:ext>
                </a:extLst>
              </p:cNvPr>
              <p:cNvSpPr>
                <a:spLocks noGrp="1" noRot="1" noChangeAspect="1" noMove="1" noResize="1" noEditPoints="1" noAdjustHandles="1" noChangeArrowheads="1" noChangeShapeType="1" noTextEdit="1"/>
              </p:cNvSpPr>
              <p:nvPr>
                <p:ph type="body" sz="quarter" idx="12"/>
              </p:nvPr>
            </p:nvSpPr>
            <p:spPr>
              <a:blipFill>
                <a:blip r:embed="rId2"/>
                <a:stretch>
                  <a:fillRect l="-2954" t="-709"/>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grpSp>
        <p:nvGrpSpPr>
          <p:cNvPr id="9" name="Group 8">
            <a:extLst>
              <a:ext uri="{FF2B5EF4-FFF2-40B4-BE49-F238E27FC236}">
                <a16:creationId xmlns:a16="http://schemas.microsoft.com/office/drawing/2014/main" id="{9851518B-9AB2-43E4-9CED-0D769D61902D}"/>
              </a:ext>
            </a:extLst>
          </p:cNvPr>
          <p:cNvGrpSpPr/>
          <p:nvPr/>
        </p:nvGrpSpPr>
        <p:grpSpPr>
          <a:xfrm>
            <a:off x="562419" y="5843104"/>
            <a:ext cx="7714267" cy="6391397"/>
            <a:chOff x="3218380" y="2222851"/>
            <a:chExt cx="2892850" cy="2396774"/>
          </a:xfrm>
        </p:grpSpPr>
        <p:pic>
          <p:nvPicPr>
            <p:cNvPr id="10" name="Picture 9" descr="Diagram, background pattern&#10;&#10;Description automatically generated">
              <a:extLst>
                <a:ext uri="{FF2B5EF4-FFF2-40B4-BE49-F238E27FC236}">
                  <a16:creationId xmlns:a16="http://schemas.microsoft.com/office/drawing/2014/main" id="{AB796289-ABC4-4D84-9678-7D5C41BE03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8380" y="2222851"/>
              <a:ext cx="2892850" cy="2396774"/>
            </a:xfrm>
            <a:prstGeom prst="rect">
              <a:avLst/>
            </a:prstGeom>
          </p:spPr>
        </p:pic>
        <p:sp>
          <p:nvSpPr>
            <p:cNvPr id="11" name="Rectangle 10">
              <a:extLst>
                <a:ext uri="{FF2B5EF4-FFF2-40B4-BE49-F238E27FC236}">
                  <a16:creationId xmlns:a16="http://schemas.microsoft.com/office/drawing/2014/main" id="{C3FD3029-D37E-4182-AC43-DFFB0A67C081}"/>
                </a:ext>
              </a:extLst>
            </p:cNvPr>
            <p:cNvSpPr/>
            <p:nvPr/>
          </p:nvSpPr>
          <p:spPr bwMode="auto">
            <a:xfrm>
              <a:off x="4262855" y="2286226"/>
              <a:ext cx="281985" cy="497715"/>
            </a:xfrm>
            <a:prstGeom prst="rect">
              <a:avLst/>
            </a:prstGeom>
            <a:noFill/>
            <a:ln w="19050">
              <a:solidFill>
                <a:srgbClr val="760A3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Tree>
    <p:extLst>
      <p:ext uri="{BB962C8B-B14F-4D97-AF65-F5344CB8AC3E}">
        <p14:creationId xmlns:p14="http://schemas.microsoft.com/office/powerpoint/2010/main" val="123103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Entanglement</a:t>
            </a:r>
            <a:endParaRPr lang="en-US" b="1" dirty="0">
              <a:latin typeface="IBM Plex Sans" panose="020B0503050203000203" pitchFamily="34" charset="0"/>
            </a:endParaRP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p:txBody>
              <a:bodyPr/>
              <a:lstStyle/>
              <a:p>
                <a:pPr defTabSz="2438430">
                  <a:spcBef>
                    <a:spcPts val="1600"/>
                  </a:spcBef>
                </a:pPr>
                <a:r>
                  <a:rPr lang="en-US" sz="4267" dirty="0"/>
                  <a:t>We can write</a:t>
                </a:r>
              </a:p>
              <a:p>
                <a:pPr algn="ctr" defTabSz="2438430">
                  <a:spcBef>
                    <a:spcPts val="1600"/>
                  </a:spcBef>
                </a:pPr>
                <a:r>
                  <a:rPr lang="en-US" sz="4267" dirty="0"/>
                  <a:t>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 |00⟩ +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|01⟩ </a:t>
                </a:r>
              </a:p>
              <a:p>
                <a:pPr defTabSz="2438430">
                  <a:spcBef>
                    <a:spcPts val="1600"/>
                  </a:spcBef>
                </a:pPr>
                <a:r>
                  <a:rPr lang="en-US" sz="4267" dirty="0"/>
                  <a:t>as</a:t>
                </a:r>
              </a:p>
              <a:p>
                <a:pPr algn="ctr" defTabSz="2438430">
                  <a:spcBef>
                    <a:spcPts val="1600"/>
                  </a:spcBef>
                </a:pPr>
                <a:r>
                  <a:rPr lang="en-US" sz="4267" dirty="0"/>
                  <a:t>|0⟩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r>
                      <a:rPr lang="en-US" sz="4267" i="1">
                        <a:latin typeface="Cambria Math" panose="02040503050406030204" pitchFamily="18" charset="0"/>
                      </a:rPr>
                      <m:t> </m:t>
                    </m:r>
                  </m:oMath>
                </a14:m>
                <a:r>
                  <a:rPr lang="en-US" sz="4267" dirty="0"/>
                  <a:t>|0⟩ +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|1⟩)</a:t>
                </a:r>
              </a:p>
              <a:p>
                <a:pPr defTabSz="2438430">
                  <a:spcBef>
                    <a:spcPts val="1600"/>
                  </a:spcBef>
                </a:pPr>
                <a:r>
                  <a:rPr lang="en-US" sz="4267" dirty="0"/>
                  <a:t>but we cannot write</a:t>
                </a:r>
              </a:p>
              <a:p>
                <a:pPr algn="ctr" defTabSz="2438430">
                  <a:spcBef>
                    <a:spcPts val="1600"/>
                  </a:spcBef>
                </a:pP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 |00⟩ + </a:t>
                </a:r>
                <a14:m>
                  <m:oMath xmlns:m="http://schemas.openxmlformats.org/officeDocument/2006/math">
                    <m:f>
                      <m:fPr>
                        <m:ctrlPr>
                          <a:rPr lang="en-US" sz="4267" i="1">
                            <a:latin typeface="Cambria Math" panose="02040503050406030204" pitchFamily="18" charset="0"/>
                          </a:rPr>
                        </m:ctrlPr>
                      </m:fPr>
                      <m:num>
                        <m:rad>
                          <m:radPr>
                            <m:degHide m:val="on"/>
                            <m:ctrlPr>
                              <a:rPr lang="en-US" sz="4267" i="1">
                                <a:latin typeface="Cambria Math" panose="02040503050406030204" pitchFamily="18" charset="0"/>
                              </a:rPr>
                            </m:ctrlPr>
                          </m:radPr>
                          <m:deg/>
                          <m:e>
                            <m:r>
                              <a:rPr lang="en-US" sz="4267" i="1">
                                <a:latin typeface="Cambria Math" panose="02040503050406030204" pitchFamily="18" charset="0"/>
                              </a:rPr>
                              <m:t>2</m:t>
                            </m:r>
                          </m:e>
                        </m:rad>
                      </m:num>
                      <m:den>
                        <m:r>
                          <a:rPr lang="en-US" sz="4267" i="1">
                            <a:latin typeface="Cambria Math" panose="02040503050406030204" pitchFamily="18" charset="0"/>
                          </a:rPr>
                          <m:t>2</m:t>
                        </m:r>
                      </m:den>
                    </m:f>
                  </m:oMath>
                </a14:m>
                <a:r>
                  <a:rPr lang="en-US" sz="4267" dirty="0"/>
                  <a:t>|11⟩ </a:t>
                </a:r>
              </a:p>
              <a:p>
                <a:pPr defTabSz="2438430">
                  <a:spcBef>
                    <a:spcPts val="1600"/>
                  </a:spcBef>
                </a:pPr>
                <a:r>
                  <a:rPr lang="en-US" sz="4267" dirty="0"/>
                  <a:t>as the “product” of two single </a:t>
                </a:r>
                <a:br>
                  <a:rPr lang="en-US" sz="4267" dirty="0"/>
                </a:br>
                <a:r>
                  <a:rPr lang="en-US" sz="4267" dirty="0"/>
                  <a:t>qubit states.</a:t>
                </a:r>
              </a:p>
              <a:p>
                <a:pPr defTabSz="2438430">
                  <a:spcBef>
                    <a:spcPts val="3200"/>
                  </a:spcBef>
                </a:pPr>
                <a:r>
                  <a:rPr lang="en-US" sz="4267" dirty="0"/>
                  <a:t>They are </a:t>
                </a:r>
                <a:r>
                  <a:rPr lang="en-US" sz="4267" dirty="0">
                    <a:solidFill>
                      <a:schemeClr val="accent4"/>
                    </a:solidFill>
                  </a:rPr>
                  <a:t>entangled</a:t>
                </a:r>
                <a:r>
                  <a:rPr lang="en-US" sz="4267" dirty="0"/>
                  <a:t>!</a:t>
                </a:r>
              </a:p>
              <a:p>
                <a:pPr defTabSz="2438430">
                  <a:spcBef>
                    <a:spcPts val="3200"/>
                  </a:spcBef>
                </a:pPr>
                <a:r>
                  <a:rPr lang="en-US" sz="4267" dirty="0"/>
                  <a:t>Once you measure the first qubit, </a:t>
                </a:r>
                <a:br>
                  <a:rPr lang="en-US" sz="4267" dirty="0"/>
                </a:br>
                <a:r>
                  <a:rPr lang="en-US" sz="4267" dirty="0"/>
                  <a:t>the second is uniquely determined.</a:t>
                </a:r>
              </a:p>
            </p:txBody>
          </p:sp>
        </mc:Choice>
        <mc:Fallback xmlns="">
          <p:sp>
            <p:nvSpPr>
              <p:cNvPr id="6" name="Text Placeholder 5">
                <a:extLst>
                  <a:ext uri="{FF2B5EF4-FFF2-40B4-BE49-F238E27FC236}">
                    <a16:creationId xmlns:a16="http://schemas.microsoft.com/office/drawing/2014/main" id="{B706AE24-6F9E-4C14-840F-C3A2C67FFAC7}"/>
                  </a:ext>
                </a:extLst>
              </p:cNvPr>
              <p:cNvSpPr>
                <a:spLocks noGrp="1" noRot="1" noChangeAspect="1" noMove="1" noResize="1" noEditPoints="1" noAdjustHandles="1" noChangeArrowheads="1" noChangeShapeType="1" noTextEdit="1"/>
              </p:cNvSpPr>
              <p:nvPr>
                <p:ph type="body" sz="quarter" idx="12"/>
              </p:nvPr>
            </p:nvSpPr>
            <p:spPr>
              <a:blipFill>
                <a:blip r:embed="rId2"/>
                <a:stretch>
                  <a:fillRect l="-2954" t="-1277"/>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grpSp>
        <p:nvGrpSpPr>
          <p:cNvPr id="9" name="Group 8">
            <a:extLst>
              <a:ext uri="{FF2B5EF4-FFF2-40B4-BE49-F238E27FC236}">
                <a16:creationId xmlns:a16="http://schemas.microsoft.com/office/drawing/2014/main" id="{6152A450-2592-407E-AF92-C12A65C9C6D0}"/>
              </a:ext>
            </a:extLst>
          </p:cNvPr>
          <p:cNvGrpSpPr/>
          <p:nvPr/>
        </p:nvGrpSpPr>
        <p:grpSpPr>
          <a:xfrm>
            <a:off x="562419" y="5843104"/>
            <a:ext cx="7714267" cy="6391397"/>
            <a:chOff x="3218380" y="2222851"/>
            <a:chExt cx="2892850" cy="2396774"/>
          </a:xfrm>
        </p:grpSpPr>
        <p:pic>
          <p:nvPicPr>
            <p:cNvPr id="10" name="Picture 9" descr="Diagram, background pattern&#10;&#10;Description automatically generated">
              <a:extLst>
                <a:ext uri="{FF2B5EF4-FFF2-40B4-BE49-F238E27FC236}">
                  <a16:creationId xmlns:a16="http://schemas.microsoft.com/office/drawing/2014/main" id="{A49D9CAF-059F-4BA1-A3DA-42D09B1CB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8380" y="2222851"/>
              <a:ext cx="2892850" cy="2396774"/>
            </a:xfrm>
            <a:prstGeom prst="rect">
              <a:avLst/>
            </a:prstGeom>
          </p:spPr>
        </p:pic>
        <p:sp>
          <p:nvSpPr>
            <p:cNvPr id="11" name="Rectangle 10">
              <a:extLst>
                <a:ext uri="{FF2B5EF4-FFF2-40B4-BE49-F238E27FC236}">
                  <a16:creationId xmlns:a16="http://schemas.microsoft.com/office/drawing/2014/main" id="{BB9E647C-D9B8-4947-8F65-ACD1FB82D247}"/>
                </a:ext>
              </a:extLst>
            </p:cNvPr>
            <p:cNvSpPr/>
            <p:nvPr/>
          </p:nvSpPr>
          <p:spPr bwMode="auto">
            <a:xfrm>
              <a:off x="4262855" y="2286226"/>
              <a:ext cx="281985" cy="497715"/>
            </a:xfrm>
            <a:prstGeom prst="rect">
              <a:avLst/>
            </a:prstGeom>
            <a:noFill/>
            <a:ln w="19050">
              <a:solidFill>
                <a:srgbClr val="760A3A"/>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Tree>
    <p:extLst>
      <p:ext uri="{BB962C8B-B14F-4D97-AF65-F5344CB8AC3E}">
        <p14:creationId xmlns:p14="http://schemas.microsoft.com/office/powerpoint/2010/main" val="141782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BB35BC-7386-49E0-9BAA-4AAA1A39A3FE}"/>
              </a:ext>
            </a:extLst>
          </p:cNvPr>
          <p:cNvSpPr>
            <a:spLocks noGrp="1"/>
          </p:cNvSpPr>
          <p:nvPr>
            <p:ph type="title"/>
          </p:nvPr>
        </p:nvSpPr>
        <p:spPr/>
        <p:txBody>
          <a:bodyPr/>
          <a:lstStyle/>
          <a:p>
            <a:r>
              <a:rPr lang="en-US" dirty="0"/>
              <a:t>Quantum computing </a:t>
            </a:r>
            <a:br>
              <a:rPr lang="en-US" dirty="0"/>
            </a:br>
            <a:r>
              <a:rPr lang="en-US" dirty="0"/>
              <a:t>uses essential ideas from quantum mechanics</a:t>
            </a:r>
            <a:br>
              <a:rPr lang="en-US" dirty="0"/>
            </a:br>
            <a:br>
              <a:rPr lang="en-US" dirty="0"/>
            </a:br>
            <a:r>
              <a:rPr lang="en-US" sz="5333" b="1" dirty="0">
                <a:latin typeface="IBM Plex Sans" panose="020B0503050203000203" pitchFamily="34" charset="0"/>
              </a:rPr>
              <a:t>Measurement</a:t>
            </a:r>
            <a:endParaRPr lang="en-US" b="1" dirty="0">
              <a:latin typeface="IBM Plex Sans" panose="020B0503050203000203" pitchFamily="34" charset="0"/>
            </a:endParaRP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B706AE24-6F9E-4C14-840F-C3A2C67FFAC7}"/>
                  </a:ext>
                </a:extLst>
              </p:cNvPr>
              <p:cNvSpPr>
                <a:spLocks noGrp="1"/>
              </p:cNvSpPr>
              <p:nvPr>
                <p:ph type="body" sz="quarter" idx="12"/>
              </p:nvPr>
            </p:nvSpPr>
            <p:spPr/>
            <p:txBody>
              <a:bodyPr/>
              <a:lstStyle/>
              <a:p>
                <a:pPr defTabSz="2438430">
                  <a:spcBef>
                    <a:spcPts val="1600"/>
                  </a:spcBef>
                </a:pPr>
                <a:r>
                  <a:rPr lang="en-US" sz="4267" dirty="0">
                    <a:solidFill>
                      <a:schemeClr val="accent4"/>
                    </a:solidFill>
                  </a:rPr>
                  <a:t>Measurement</a:t>
                </a:r>
                <a:r>
                  <a:rPr lang="en-US" sz="4267" dirty="0"/>
                  <a:t> is forcing the qubit’s state</a:t>
                </a:r>
                <a:endParaRPr lang="en-US" sz="4267" i="1" dirty="0">
                  <a:solidFill>
                    <a:schemeClr val="accent2"/>
                  </a:solidFill>
                </a:endParaRPr>
              </a:p>
              <a:p>
                <a:pPr algn="ctr" defTabSz="2438430">
                  <a:spcBef>
                    <a:spcPts val="1600"/>
                  </a:spcBef>
                </a:pPr>
                <a:r>
                  <a:rPr lang="en-US" sz="4267" i="1" dirty="0">
                    <a:solidFill>
                      <a:schemeClr val="accent4"/>
                    </a:solidFill>
                  </a:rPr>
                  <a:t>a</a:t>
                </a:r>
                <a:r>
                  <a:rPr lang="en-US" sz="4267" dirty="0">
                    <a:solidFill>
                      <a:schemeClr val="accent4"/>
                    </a:solidFill>
                  </a:rPr>
                  <a:t> |0⟩ + </a:t>
                </a:r>
                <a:r>
                  <a:rPr lang="en-US" sz="4267" i="1" dirty="0">
                    <a:solidFill>
                      <a:schemeClr val="accent4"/>
                    </a:solidFill>
                  </a:rPr>
                  <a:t>b</a:t>
                </a:r>
                <a:r>
                  <a:rPr lang="en-US" sz="4267" dirty="0">
                    <a:solidFill>
                      <a:schemeClr val="accent4"/>
                    </a:solidFill>
                  </a:rPr>
                  <a:t> |1⟩</a:t>
                </a:r>
              </a:p>
              <a:p>
                <a:pPr defTabSz="2438430">
                  <a:spcBef>
                    <a:spcPts val="1600"/>
                  </a:spcBef>
                </a:pPr>
                <a:r>
                  <a:rPr lang="en-US" sz="4267" dirty="0"/>
                  <a:t>to |0⟩ or |1⟩ by observing it, where </a:t>
                </a:r>
              </a:p>
              <a:p>
                <a:pPr marL="487686" defTabSz="2438430">
                  <a:spcBef>
                    <a:spcPts val="1600"/>
                  </a:spcBef>
                </a:pPr>
                <a:r>
                  <a:rPr lang="en-US" kern="0" dirty="0">
                    <a:solidFill>
                      <a:schemeClr val="accent4"/>
                    </a:solidFill>
                  </a:rPr>
                  <a:t>|</a:t>
                </a:r>
                <a:r>
                  <a:rPr lang="en-US" i="1" kern="0" dirty="0">
                    <a:solidFill>
                      <a:schemeClr val="accent4"/>
                    </a:solidFill>
                  </a:rPr>
                  <a:t>a</a:t>
                </a:r>
                <a:r>
                  <a:rPr lang="en-US" kern="0" dirty="0">
                    <a:solidFill>
                      <a:schemeClr val="accent4"/>
                    </a:solidFill>
                  </a:rPr>
                  <a:t>|</a:t>
                </a:r>
                <a:r>
                  <a:rPr lang="en-US" kern="0" baseline="50000" dirty="0">
                    <a:solidFill>
                      <a:schemeClr val="accent4"/>
                    </a:solidFill>
                  </a:rPr>
                  <a:t>2</a:t>
                </a:r>
                <a:r>
                  <a:rPr lang="en-US" kern="0" dirty="0">
                    <a:solidFill>
                      <a:schemeClr val="accent4"/>
                    </a:solidFill>
                  </a:rPr>
                  <a:t> </a:t>
                </a:r>
                <a:r>
                  <a:rPr lang="en-US" kern="0" dirty="0"/>
                  <a:t>is the probability we will get |0⟩ when we measure</a:t>
                </a:r>
              </a:p>
              <a:p>
                <a:pPr marL="487686" defTabSz="2438430">
                  <a:spcBef>
                    <a:spcPts val="1600"/>
                  </a:spcBef>
                </a:pPr>
                <a:r>
                  <a:rPr lang="en-US" kern="0" dirty="0">
                    <a:solidFill>
                      <a:schemeClr val="accent4"/>
                    </a:solidFill>
                  </a:rPr>
                  <a:t>|</a:t>
                </a:r>
                <a:r>
                  <a:rPr lang="en-US" i="1" kern="0" dirty="0">
                    <a:solidFill>
                      <a:schemeClr val="accent4"/>
                    </a:solidFill>
                  </a:rPr>
                  <a:t>b</a:t>
                </a:r>
                <a:r>
                  <a:rPr lang="en-US" kern="0" dirty="0">
                    <a:solidFill>
                      <a:schemeClr val="accent4"/>
                    </a:solidFill>
                  </a:rPr>
                  <a:t>|</a:t>
                </a:r>
                <a:r>
                  <a:rPr lang="en-US" kern="0" baseline="50000" dirty="0">
                    <a:solidFill>
                      <a:schemeClr val="accent4"/>
                    </a:solidFill>
                  </a:rPr>
                  <a:t>2</a:t>
                </a:r>
                <a:r>
                  <a:rPr lang="en-US" kern="0" dirty="0">
                    <a:solidFill>
                      <a:schemeClr val="accent4"/>
                    </a:solidFill>
                  </a:rPr>
                  <a:t> </a:t>
                </a:r>
                <a:r>
                  <a:rPr lang="en-US" kern="0" dirty="0"/>
                  <a:t>is the probability we will get |1⟩ when we measure</a:t>
                </a:r>
                <a:endParaRPr lang="en-US" sz="4267" dirty="0"/>
              </a:p>
              <a:p>
                <a:pPr defTabSz="2438430">
                  <a:spcBef>
                    <a:spcPts val="1600"/>
                  </a:spcBef>
                </a:pPr>
                <a:r>
                  <a:rPr lang="en-US" sz="4267" dirty="0"/>
                  <a:t>For example, </a:t>
                </a:r>
              </a:p>
              <a:p>
                <a:pPr algn="ctr" defTabSz="2438430">
                  <a:spcBef>
                    <a:spcPts val="3200"/>
                  </a:spcBef>
                </a:pPr>
                <a14:m>
                  <m:oMath xmlns:m="http://schemas.openxmlformats.org/officeDocument/2006/math">
                    <m:f>
                      <m:fPr>
                        <m:ctrlPr>
                          <a:rPr lang="en-US" i="1" kern="0" smtClean="0">
                            <a:latin typeface="Cambria Math" panose="02040503050406030204" pitchFamily="18" charset="0"/>
                          </a:rPr>
                        </m:ctrlPr>
                      </m:fPr>
                      <m:num>
                        <m:rad>
                          <m:radPr>
                            <m:degHide m:val="on"/>
                            <m:ctrlPr>
                              <a:rPr lang="en-US" i="1" kern="0" smtClean="0">
                                <a:latin typeface="Cambria Math" panose="02040503050406030204" pitchFamily="18" charset="0"/>
                              </a:rPr>
                            </m:ctrlPr>
                          </m:radPr>
                          <m:deg/>
                          <m:e>
                            <m:r>
                              <a:rPr lang="en-US" b="0" i="1" kern="0" smtClean="0">
                                <a:latin typeface="Cambria Math" panose="02040503050406030204" pitchFamily="18" charset="0"/>
                              </a:rPr>
                              <m:t>2</m:t>
                            </m:r>
                          </m:e>
                        </m:rad>
                      </m:num>
                      <m:den>
                        <m:r>
                          <a:rPr lang="en-US" b="0" i="1" kern="0" smtClean="0">
                            <a:latin typeface="Cambria Math" panose="02040503050406030204" pitchFamily="18" charset="0"/>
                          </a:rPr>
                          <m:t>2</m:t>
                        </m:r>
                      </m:den>
                    </m:f>
                  </m:oMath>
                </a14:m>
                <a:r>
                  <a:rPr lang="en-US" kern="0" dirty="0"/>
                  <a:t> |0⟩ + </a:t>
                </a:r>
                <a14:m>
                  <m:oMath xmlns:m="http://schemas.openxmlformats.org/officeDocument/2006/math">
                    <m:f>
                      <m:fPr>
                        <m:ctrlPr>
                          <a:rPr lang="en-US" i="1" kern="0" smtClean="0">
                            <a:latin typeface="Cambria Math" panose="02040503050406030204" pitchFamily="18" charset="0"/>
                          </a:rPr>
                        </m:ctrlPr>
                      </m:fPr>
                      <m:num>
                        <m:rad>
                          <m:radPr>
                            <m:degHide m:val="on"/>
                            <m:ctrlPr>
                              <a:rPr lang="en-US" i="1" kern="0" smtClean="0">
                                <a:latin typeface="Cambria Math" panose="02040503050406030204" pitchFamily="18" charset="0"/>
                              </a:rPr>
                            </m:ctrlPr>
                          </m:radPr>
                          <m:deg/>
                          <m:e>
                            <m:r>
                              <a:rPr lang="en-US" b="0" i="1" kern="0" smtClean="0">
                                <a:latin typeface="Cambria Math" panose="02040503050406030204" pitchFamily="18" charset="0"/>
                              </a:rPr>
                              <m:t>2</m:t>
                            </m:r>
                          </m:e>
                        </m:rad>
                      </m:num>
                      <m:den>
                        <m:r>
                          <a:rPr lang="en-US" b="0" i="1" kern="0" smtClean="0">
                            <a:latin typeface="Cambria Math" panose="02040503050406030204" pitchFamily="18" charset="0"/>
                          </a:rPr>
                          <m:t>2</m:t>
                        </m:r>
                      </m:den>
                    </m:f>
                  </m:oMath>
                </a14:m>
                <a:r>
                  <a:rPr lang="en-US" kern="0" dirty="0"/>
                  <a:t> |1⟩</a:t>
                </a:r>
              </a:p>
              <a:p>
                <a:pPr defTabSz="2438430">
                  <a:spcBef>
                    <a:spcPts val="3200"/>
                  </a:spcBef>
                </a:pPr>
                <a:r>
                  <a:rPr lang="en-US" sz="4267" dirty="0"/>
                  <a:t>has an equal probability of becoming </a:t>
                </a:r>
                <a:br>
                  <a:rPr lang="en-US" sz="4267" dirty="0"/>
                </a:br>
                <a:r>
                  <a:rPr lang="en-US" sz="4267" dirty="0"/>
                  <a:t>|0⟩ or |1⟩, and</a:t>
                </a:r>
              </a:p>
              <a:p>
                <a:pPr algn="ctr" defTabSz="2438430">
                  <a:spcBef>
                    <a:spcPts val="3200"/>
                  </a:spcBef>
                </a:pPr>
                <a14:m>
                  <m:oMath xmlns:m="http://schemas.openxmlformats.org/officeDocument/2006/math">
                    <m:f>
                      <m:fPr>
                        <m:ctrlPr>
                          <a:rPr lang="en-US" i="1" kern="0">
                            <a:latin typeface="Cambria Math" panose="02040503050406030204" pitchFamily="18" charset="0"/>
                          </a:rPr>
                        </m:ctrlPr>
                      </m:fPr>
                      <m:num>
                        <m:rad>
                          <m:radPr>
                            <m:degHide m:val="on"/>
                            <m:ctrlPr>
                              <a:rPr lang="en-US" i="1" kern="0">
                                <a:latin typeface="Cambria Math" panose="02040503050406030204" pitchFamily="18" charset="0"/>
                              </a:rPr>
                            </m:ctrlPr>
                          </m:radPr>
                          <m:deg/>
                          <m:e>
                            <m:r>
                              <a:rPr lang="en-US" b="0" i="1" kern="0" smtClean="0">
                                <a:latin typeface="Cambria Math" panose="02040503050406030204" pitchFamily="18" charset="0"/>
                              </a:rPr>
                              <m:t>3</m:t>
                            </m:r>
                          </m:e>
                        </m:rad>
                      </m:num>
                      <m:den>
                        <m:r>
                          <a:rPr lang="en-US" i="1" kern="0">
                            <a:latin typeface="Cambria Math" panose="02040503050406030204" pitchFamily="18" charset="0"/>
                          </a:rPr>
                          <m:t>2</m:t>
                        </m:r>
                      </m:den>
                    </m:f>
                  </m:oMath>
                </a14:m>
                <a:r>
                  <a:rPr lang="en-US" kern="0" dirty="0"/>
                  <a:t> |0⟩ — </a:t>
                </a:r>
                <a14:m>
                  <m:oMath xmlns:m="http://schemas.openxmlformats.org/officeDocument/2006/math">
                    <m:f>
                      <m:fPr>
                        <m:ctrlPr>
                          <a:rPr lang="en-US" i="1" kern="0">
                            <a:latin typeface="Cambria Math" panose="02040503050406030204" pitchFamily="18" charset="0"/>
                          </a:rPr>
                        </m:ctrlPr>
                      </m:fPr>
                      <m:num>
                        <m:r>
                          <a:rPr lang="en-US" b="0" i="1" kern="0" smtClean="0">
                            <a:latin typeface="Cambria Math" panose="02040503050406030204" pitchFamily="18" charset="0"/>
                          </a:rPr>
                          <m:t>1</m:t>
                        </m:r>
                      </m:num>
                      <m:den>
                        <m:r>
                          <a:rPr lang="en-US" i="1" kern="0">
                            <a:latin typeface="Cambria Math" panose="02040503050406030204" pitchFamily="18" charset="0"/>
                          </a:rPr>
                          <m:t>2</m:t>
                        </m:r>
                      </m:den>
                    </m:f>
                  </m:oMath>
                </a14:m>
                <a:r>
                  <a:rPr lang="en-US" kern="0" dirty="0"/>
                  <a:t> </a:t>
                </a:r>
                <a:r>
                  <a:rPr lang="en-US" i="1" kern="0" dirty="0"/>
                  <a:t>i</a:t>
                </a:r>
                <a:r>
                  <a:rPr lang="en-US" kern="0" dirty="0"/>
                  <a:t> |1⟩</a:t>
                </a:r>
              </a:p>
              <a:p>
                <a:pPr defTabSz="2438430">
                  <a:spcBef>
                    <a:spcPts val="3200"/>
                  </a:spcBef>
                </a:pPr>
                <a:r>
                  <a:rPr lang="en-US" sz="4267" dirty="0"/>
                  <a:t>has a 75% chance of becoming |0⟩.</a:t>
                </a:r>
              </a:p>
              <a:p>
                <a:pPr defTabSz="2438430">
                  <a:spcBef>
                    <a:spcPts val="1600"/>
                  </a:spcBef>
                </a:pPr>
                <a:endParaRPr lang="en-US" sz="4267" dirty="0"/>
              </a:p>
            </p:txBody>
          </p:sp>
        </mc:Choice>
        <mc:Fallback xmlns="">
          <p:sp>
            <p:nvSpPr>
              <p:cNvPr id="6" name="Text Placeholder 5">
                <a:extLst>
                  <a:ext uri="{FF2B5EF4-FFF2-40B4-BE49-F238E27FC236}">
                    <a16:creationId xmlns:a16="http://schemas.microsoft.com/office/drawing/2014/main" id="{B706AE24-6F9E-4C14-840F-C3A2C67FFAC7}"/>
                  </a:ext>
                </a:extLst>
              </p:cNvPr>
              <p:cNvSpPr>
                <a:spLocks noGrp="1" noRot="1" noChangeAspect="1" noMove="1" noResize="1" noEditPoints="1" noAdjustHandles="1" noChangeArrowheads="1" noChangeShapeType="1" noTextEdit="1"/>
              </p:cNvSpPr>
              <p:nvPr>
                <p:ph type="body" sz="quarter" idx="12"/>
              </p:nvPr>
            </p:nvSpPr>
            <p:spPr>
              <a:blipFill>
                <a:blip r:embed="rId2"/>
                <a:stretch>
                  <a:fillRect l="-2954" t="-1277" b="-8369"/>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8D43C4F5-2B6A-428A-B3FE-4F8F3050E955}"/>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pic>
        <p:nvPicPr>
          <p:cNvPr id="7" name="Picture 6">
            <a:extLst>
              <a:ext uri="{FF2B5EF4-FFF2-40B4-BE49-F238E27FC236}">
                <a16:creationId xmlns:a16="http://schemas.microsoft.com/office/drawing/2014/main" id="{ADAA3477-CA1D-43F7-B257-5343564C03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9098" y="7079915"/>
            <a:ext cx="5266888" cy="4775200"/>
          </a:xfrm>
          <a:prstGeom prst="rect">
            <a:avLst/>
          </a:prstGeom>
        </p:spPr>
      </p:pic>
      <p:pic>
        <p:nvPicPr>
          <p:cNvPr id="3" name="Picture 2">
            <a:extLst>
              <a:ext uri="{FF2B5EF4-FFF2-40B4-BE49-F238E27FC236}">
                <a16:creationId xmlns:a16="http://schemas.microsoft.com/office/drawing/2014/main" id="{8D91A505-B740-06F1-CF08-72B86395F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62124" y="12285424"/>
            <a:ext cx="3723464" cy="1430576"/>
          </a:xfrm>
          <a:prstGeom prst="rect">
            <a:avLst/>
          </a:prstGeom>
        </p:spPr>
      </p:pic>
    </p:spTree>
    <p:extLst>
      <p:ext uri="{BB962C8B-B14F-4D97-AF65-F5344CB8AC3E}">
        <p14:creationId xmlns:p14="http://schemas.microsoft.com/office/powerpoint/2010/main" val="20708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3912FA5-47D8-4B3D-B736-4CA7629BCD21}"/>
              </a:ext>
            </a:extLst>
          </p:cNvPr>
          <p:cNvSpPr>
            <a:spLocks noGrp="1"/>
          </p:cNvSpPr>
          <p:nvPr>
            <p:ph type="title"/>
          </p:nvPr>
        </p:nvSpPr>
        <p:spPr/>
        <p:txBody>
          <a:bodyPr/>
          <a:lstStyle/>
          <a:p>
            <a:r>
              <a:rPr lang="en-US" dirty="0"/>
              <a:t>Computing with caffeine</a:t>
            </a:r>
            <a:br>
              <a:rPr lang="en-US" dirty="0"/>
            </a:br>
            <a:br>
              <a:rPr lang="en-US" dirty="0"/>
            </a:br>
            <a:endParaRPr lang="en-US" dirty="0"/>
          </a:p>
        </p:txBody>
      </p:sp>
      <p:sp>
        <p:nvSpPr>
          <p:cNvPr id="5" name="Footer Placeholder 4">
            <a:extLst>
              <a:ext uri="{FF2B5EF4-FFF2-40B4-BE49-F238E27FC236}">
                <a16:creationId xmlns:a16="http://schemas.microsoft.com/office/drawing/2014/main" id="{BB06FDA5-A7E9-41E1-9CF1-AB5A837598F7}"/>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14" name="Rectangle 13">
            <a:extLst>
              <a:ext uri="{FF2B5EF4-FFF2-40B4-BE49-F238E27FC236}">
                <a16:creationId xmlns:a16="http://schemas.microsoft.com/office/drawing/2014/main" id="{F38288CD-0223-4E7D-B340-F721AC17E5B0}"/>
              </a:ext>
            </a:extLst>
          </p:cNvPr>
          <p:cNvSpPr/>
          <p:nvPr/>
        </p:nvSpPr>
        <p:spPr bwMode="auto">
          <a:xfrm>
            <a:off x="11583990" y="0"/>
            <a:ext cx="12801595" cy="13716000"/>
          </a:xfrm>
          <a:prstGeom prst="rect">
            <a:avLst/>
          </a:prstGeom>
          <a:solidFill>
            <a:srgbClr val="FFFF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pic>
        <p:nvPicPr>
          <p:cNvPr id="19" name="Picture 18">
            <a:extLst>
              <a:ext uri="{FF2B5EF4-FFF2-40B4-BE49-F238E27FC236}">
                <a16:creationId xmlns:a16="http://schemas.microsoft.com/office/drawing/2014/main" id="{308BA22B-1D6B-4BBD-84E8-DE7A2723769F}"/>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20145523" y="0"/>
            <a:ext cx="4291584" cy="1633728"/>
          </a:xfrm>
          <a:prstGeom prst="rect">
            <a:avLst/>
          </a:prstGeom>
        </p:spPr>
      </p:pic>
      <p:pic>
        <p:nvPicPr>
          <p:cNvPr id="4" name="Picture 3" descr="A picture containing cup, coffee, table, tableware&#10;&#10;Description automatically generated">
            <a:extLst>
              <a:ext uri="{FF2B5EF4-FFF2-40B4-BE49-F238E27FC236}">
                <a16:creationId xmlns:a16="http://schemas.microsoft.com/office/drawing/2014/main" id="{512170E7-8067-49B9-A685-0CE2FF0534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65913" y="1399457"/>
            <a:ext cx="5637749" cy="5277016"/>
          </a:xfrm>
          <a:prstGeom prst="rect">
            <a:avLst/>
          </a:prstGeom>
        </p:spPr>
      </p:pic>
      <p:grpSp>
        <p:nvGrpSpPr>
          <p:cNvPr id="17" name="Group 16">
            <a:extLst>
              <a:ext uri="{FF2B5EF4-FFF2-40B4-BE49-F238E27FC236}">
                <a16:creationId xmlns:a16="http://schemas.microsoft.com/office/drawing/2014/main" id="{2C861876-D485-4BD3-905D-7C3D99AA2360}"/>
              </a:ext>
            </a:extLst>
          </p:cNvPr>
          <p:cNvGrpSpPr/>
          <p:nvPr/>
        </p:nvGrpSpPr>
        <p:grpSpPr>
          <a:xfrm>
            <a:off x="14950334" y="7039531"/>
            <a:ext cx="6068907" cy="6068907"/>
            <a:chOff x="6959601" y="224972"/>
            <a:chExt cx="2011680" cy="2011680"/>
          </a:xfrm>
        </p:grpSpPr>
        <p:sp>
          <p:nvSpPr>
            <p:cNvPr id="21" name="Rectangle 20">
              <a:extLst>
                <a:ext uri="{FF2B5EF4-FFF2-40B4-BE49-F238E27FC236}">
                  <a16:creationId xmlns:a16="http://schemas.microsoft.com/office/drawing/2014/main" id="{066DC22D-AAF3-47C8-A450-BAE74589E6D4}"/>
                </a:ext>
              </a:extLst>
            </p:cNvPr>
            <p:cNvSpPr/>
            <p:nvPr/>
          </p:nvSpPr>
          <p:spPr>
            <a:xfrm>
              <a:off x="6959601" y="224972"/>
              <a:ext cx="2011680" cy="2011680"/>
            </a:xfrm>
            <a:prstGeom prst="rect">
              <a:avLst/>
            </a:prstGeom>
            <a:noFill/>
          </p:spPr>
          <p:txBody>
            <a:bodyPr wrap="square" lIns="0" tIns="0" rIns="0" bIns="0" rtlCol="0" anchor="ctr">
              <a:noAutofit/>
            </a:bodyPr>
            <a:lstStyle/>
            <a:p>
              <a:pPr marL="0" marR="0" lvl="0" indent="0" algn="ctr" defTabSz="182877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err="1">
                <a:ln>
                  <a:noFill/>
                </a:ln>
                <a:solidFill>
                  <a:srgbClr val="FFFFFF"/>
                </a:solidFill>
                <a:effectLst/>
                <a:uLnTx/>
                <a:uFillTx/>
                <a:latin typeface="Arial"/>
                <a:ea typeface="+mn-ea"/>
                <a:cs typeface="Arial"/>
              </a:endParaRPr>
            </a:p>
          </p:txBody>
        </p:sp>
        <p:pic>
          <p:nvPicPr>
            <p:cNvPr id="22" name="Picture 21">
              <a:extLst>
                <a:ext uri="{FF2B5EF4-FFF2-40B4-BE49-F238E27FC236}">
                  <a16:creationId xmlns:a16="http://schemas.microsoft.com/office/drawing/2014/main" id="{90A0DE7D-B06E-41CC-9C8A-95B1C3D6F659}"/>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7051031" y="384992"/>
              <a:ext cx="1828819" cy="1691640"/>
            </a:xfrm>
            <a:prstGeom prst="rect">
              <a:avLst/>
            </a:prstGeom>
          </p:spPr>
        </p:pic>
      </p:grpSp>
      <p:sp>
        <p:nvSpPr>
          <p:cNvPr id="18" name="Slide Number Placeholder">
            <a:extLst>
              <a:ext uri="{FF2B5EF4-FFF2-40B4-BE49-F238E27FC236}">
                <a16:creationId xmlns:a16="http://schemas.microsoft.com/office/drawing/2014/main" id="{7D32D6E2-81C6-4EB3-9D45-631E64D201AB}"/>
              </a:ext>
            </a:extLst>
          </p:cNvPr>
          <p:cNvSpPr txBox="1">
            <a:spLocks/>
          </p:cNvSpPr>
          <p:nvPr/>
        </p:nvSpPr>
        <p:spPr>
          <a:xfrm>
            <a:off x="18899190" y="12767735"/>
            <a:ext cx="4876619" cy="444499"/>
          </a:xfrm>
          <a:prstGeom prst="rect">
            <a:avLst/>
          </a:prstGeom>
        </p:spPr>
        <p:txBody>
          <a:bodyPr vert="horz" lIns="0" tIns="0" rIns="0" bIns="0" rtlCol="0" anchor="ctr"/>
          <a:lstStyle>
            <a:defPPr>
              <a:defRPr lang="en-US"/>
            </a:defPPr>
            <a:lvl1pPr marL="0" algn="r" defTabSz="685983" rtl="0" eaLnBrk="1" latinLnBrk="0" hangingPunct="1">
              <a:defRPr sz="60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6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sp>
        <p:nvSpPr>
          <p:cNvPr id="8" name="Text Placeholder 7">
            <a:extLst>
              <a:ext uri="{FF2B5EF4-FFF2-40B4-BE49-F238E27FC236}">
                <a16:creationId xmlns:a16="http://schemas.microsoft.com/office/drawing/2014/main" id="{7DA6FCEE-8667-46D1-B597-813479E56220}"/>
              </a:ext>
            </a:extLst>
          </p:cNvPr>
          <p:cNvSpPr>
            <a:spLocks noGrp="1"/>
          </p:cNvSpPr>
          <p:nvPr>
            <p:ph type="body" sz="quarter" idx="12"/>
          </p:nvPr>
        </p:nvSpPr>
        <p:spPr>
          <a:xfrm>
            <a:off x="611364" y="2353588"/>
            <a:ext cx="10161592" cy="9910376"/>
          </a:xfrm>
        </p:spPr>
        <p:txBody>
          <a:bodyPr/>
          <a:lstStyle/>
          <a:p>
            <a:r>
              <a:rPr lang="en-US" sz="4800" dirty="0"/>
              <a:t>If our best classical computers are so powerful, shouldn’t we be able to perfectly simulate molecules and chemical reactions?</a:t>
            </a:r>
          </a:p>
          <a:p>
            <a:r>
              <a:rPr lang="en-US" sz="4800" dirty="0"/>
              <a:t>This would allow us to accelerate discovery of new compounds and processes for healthcare, materials, alloys, and sustainable energy creation.</a:t>
            </a:r>
          </a:p>
          <a:p>
            <a:r>
              <a:rPr lang="en-US" sz="4800" dirty="0"/>
              <a:t>Let’s consider caffeine …</a:t>
            </a:r>
          </a:p>
        </p:txBody>
      </p:sp>
    </p:spTree>
    <p:extLst>
      <p:ext uri="{BB962C8B-B14F-4D97-AF65-F5344CB8AC3E}">
        <p14:creationId xmlns:p14="http://schemas.microsoft.com/office/powerpoint/2010/main" val="260514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3912FA5-47D8-4B3D-B736-4CA7629BCD21}"/>
              </a:ext>
            </a:extLst>
          </p:cNvPr>
          <p:cNvSpPr>
            <a:spLocks noGrp="1"/>
          </p:cNvSpPr>
          <p:nvPr>
            <p:ph type="title"/>
          </p:nvPr>
        </p:nvSpPr>
        <p:spPr/>
        <p:txBody>
          <a:bodyPr/>
          <a:lstStyle/>
          <a:p>
            <a:r>
              <a:rPr lang="en-US" dirty="0"/>
              <a:t>Computing with caffeine</a:t>
            </a:r>
            <a:br>
              <a:rPr lang="en-US" dirty="0"/>
            </a:br>
            <a:br>
              <a:rPr lang="en-US" dirty="0"/>
            </a:br>
            <a:endParaRPr lang="en-US" dirty="0"/>
          </a:p>
        </p:txBody>
      </p:sp>
      <p:sp>
        <p:nvSpPr>
          <p:cNvPr id="5" name="Footer Placeholder 4">
            <a:extLst>
              <a:ext uri="{FF2B5EF4-FFF2-40B4-BE49-F238E27FC236}">
                <a16:creationId xmlns:a16="http://schemas.microsoft.com/office/drawing/2014/main" id="{BB06FDA5-A7E9-41E1-9CF1-AB5A837598F7}"/>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18" name="Slide Number Placeholder">
            <a:extLst>
              <a:ext uri="{FF2B5EF4-FFF2-40B4-BE49-F238E27FC236}">
                <a16:creationId xmlns:a16="http://schemas.microsoft.com/office/drawing/2014/main" id="{7D32D6E2-81C6-4EB3-9D45-631E64D201AB}"/>
              </a:ext>
            </a:extLst>
          </p:cNvPr>
          <p:cNvSpPr txBox="1">
            <a:spLocks/>
          </p:cNvSpPr>
          <p:nvPr/>
        </p:nvSpPr>
        <p:spPr>
          <a:xfrm>
            <a:off x="18899190" y="12767735"/>
            <a:ext cx="4876619" cy="444499"/>
          </a:xfrm>
          <a:prstGeom prst="rect">
            <a:avLst/>
          </a:prstGeom>
        </p:spPr>
        <p:txBody>
          <a:bodyPr vert="horz" lIns="0" tIns="0" rIns="0" bIns="0" rtlCol="0" anchor="ctr"/>
          <a:lstStyle>
            <a:defPPr>
              <a:defRPr lang="en-US"/>
            </a:defPPr>
            <a:lvl1pPr marL="0" algn="r" defTabSz="685983" rtl="0" eaLnBrk="1" latinLnBrk="0" hangingPunct="1">
              <a:defRPr sz="60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6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sp>
        <p:nvSpPr>
          <p:cNvPr id="8" name="Text Placeholder 7">
            <a:extLst>
              <a:ext uri="{FF2B5EF4-FFF2-40B4-BE49-F238E27FC236}">
                <a16:creationId xmlns:a16="http://schemas.microsoft.com/office/drawing/2014/main" id="{7DA6FCEE-8667-46D1-B597-813479E56220}"/>
              </a:ext>
            </a:extLst>
          </p:cNvPr>
          <p:cNvSpPr>
            <a:spLocks noGrp="1"/>
          </p:cNvSpPr>
          <p:nvPr>
            <p:ph type="body" sz="quarter" idx="12"/>
          </p:nvPr>
        </p:nvSpPr>
        <p:spPr>
          <a:xfrm>
            <a:off x="611364" y="2353588"/>
            <a:ext cx="10161592" cy="9910376"/>
          </a:xfrm>
        </p:spPr>
        <p:txBody>
          <a:bodyPr/>
          <a:lstStyle/>
          <a:p>
            <a:r>
              <a:rPr lang="en-US" sz="4800"/>
              <a:t>We would need </a:t>
            </a:r>
            <a:r>
              <a:rPr lang="en-US" sz="4800" dirty="0"/>
              <a:t>approximately 10</a:t>
            </a:r>
            <a:r>
              <a:rPr lang="en-US" sz="4800" baseline="50000" dirty="0"/>
              <a:t>48</a:t>
            </a:r>
            <a:r>
              <a:rPr lang="en-US" sz="4800" dirty="0"/>
              <a:t> bits to represent the energy configuration of a single caffeine molecule at a single instant in a classical computer.</a:t>
            </a:r>
            <a:br>
              <a:rPr lang="en-US" sz="4800" dirty="0"/>
            </a:br>
            <a:br>
              <a:rPr lang="en-US" sz="4800" dirty="0"/>
            </a:br>
            <a:r>
              <a:rPr lang="en-US" sz="4800" dirty="0"/>
              <a:t>This is 1 to 10% of the total number of atoms in the Earth.</a:t>
            </a:r>
          </a:p>
          <a:p>
            <a:r>
              <a:rPr lang="en-US" sz="4800" dirty="0"/>
              <a:t>10</a:t>
            </a:r>
            <a:r>
              <a:rPr lang="en-US" sz="4800" baseline="50000" dirty="0"/>
              <a:t>48</a:t>
            </a:r>
            <a:r>
              <a:rPr lang="en-US" sz="4800" dirty="0"/>
              <a:t>   = 	1,000,000,000,000,000,            	000,000,000,000,000,000, 	000,000,000,000,000</a:t>
            </a:r>
          </a:p>
          <a:p>
            <a:endParaRPr lang="en-US" sz="4800" dirty="0"/>
          </a:p>
        </p:txBody>
      </p:sp>
      <p:grpSp>
        <p:nvGrpSpPr>
          <p:cNvPr id="13" name="Group 12">
            <a:extLst>
              <a:ext uri="{FF2B5EF4-FFF2-40B4-BE49-F238E27FC236}">
                <a16:creationId xmlns:a16="http://schemas.microsoft.com/office/drawing/2014/main" id="{AC9A81D3-C552-480C-9E07-2E05AFBFF946}"/>
              </a:ext>
            </a:extLst>
          </p:cNvPr>
          <p:cNvGrpSpPr/>
          <p:nvPr/>
        </p:nvGrpSpPr>
        <p:grpSpPr>
          <a:xfrm>
            <a:off x="17508911" y="3"/>
            <a:ext cx="6878264" cy="13715997"/>
            <a:chOff x="6569222" y="0"/>
            <a:chExt cx="2579349" cy="5143499"/>
          </a:xfrm>
        </p:grpSpPr>
        <p:pic>
          <p:nvPicPr>
            <p:cNvPr id="15" name="Picture 14" descr="A picture containing porcelain&#10;&#10;Description automatically generated">
              <a:extLst>
                <a:ext uri="{FF2B5EF4-FFF2-40B4-BE49-F238E27FC236}">
                  <a16:creationId xmlns:a16="http://schemas.microsoft.com/office/drawing/2014/main" id="{4C5B5961-6540-47E4-8A9D-C1C137CE5B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3794" y="0"/>
              <a:ext cx="2574777" cy="2574777"/>
            </a:xfrm>
            <a:prstGeom prst="rect">
              <a:avLst/>
            </a:prstGeom>
          </p:spPr>
        </p:pic>
        <p:pic>
          <p:nvPicPr>
            <p:cNvPr id="16" name="Picture 15" descr="A picture containing bubble, ball&#10;&#10;Description automatically generated">
              <a:extLst>
                <a:ext uri="{FF2B5EF4-FFF2-40B4-BE49-F238E27FC236}">
                  <a16:creationId xmlns:a16="http://schemas.microsoft.com/office/drawing/2014/main" id="{891686CE-CFC6-4067-997B-8ADBB14330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9222" y="2568722"/>
              <a:ext cx="2574777" cy="2574777"/>
            </a:xfrm>
            <a:prstGeom prst="rect">
              <a:avLst/>
            </a:prstGeom>
          </p:spPr>
        </p:pic>
      </p:grpSp>
    </p:spTree>
    <p:extLst>
      <p:ext uri="{BB962C8B-B14F-4D97-AF65-F5344CB8AC3E}">
        <p14:creationId xmlns:p14="http://schemas.microsoft.com/office/powerpoint/2010/main" val="211797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3912FA5-47D8-4B3D-B736-4CA7629BCD21}"/>
              </a:ext>
            </a:extLst>
          </p:cNvPr>
          <p:cNvSpPr>
            <a:spLocks noGrp="1"/>
          </p:cNvSpPr>
          <p:nvPr>
            <p:ph type="title"/>
          </p:nvPr>
        </p:nvSpPr>
        <p:spPr/>
        <p:txBody>
          <a:bodyPr/>
          <a:lstStyle/>
          <a:p>
            <a:r>
              <a:rPr lang="en-US" dirty="0"/>
              <a:t>Computing with caffeine</a:t>
            </a:r>
            <a:br>
              <a:rPr lang="en-US" dirty="0"/>
            </a:br>
            <a:br>
              <a:rPr lang="en-US" dirty="0"/>
            </a:br>
            <a:endParaRPr lang="en-US" dirty="0"/>
          </a:p>
        </p:txBody>
      </p:sp>
      <p:sp>
        <p:nvSpPr>
          <p:cNvPr id="5" name="Footer Placeholder 4">
            <a:extLst>
              <a:ext uri="{FF2B5EF4-FFF2-40B4-BE49-F238E27FC236}">
                <a16:creationId xmlns:a16="http://schemas.microsoft.com/office/drawing/2014/main" id="{BB06FDA5-A7E9-41E1-9CF1-AB5A837598F7}"/>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8" name="Text Placeholder 7">
            <a:extLst>
              <a:ext uri="{FF2B5EF4-FFF2-40B4-BE49-F238E27FC236}">
                <a16:creationId xmlns:a16="http://schemas.microsoft.com/office/drawing/2014/main" id="{7DA6FCEE-8667-46D1-B597-813479E56220}"/>
              </a:ext>
            </a:extLst>
          </p:cNvPr>
          <p:cNvSpPr>
            <a:spLocks noGrp="1"/>
          </p:cNvSpPr>
          <p:nvPr>
            <p:ph type="body" sz="quarter" idx="12"/>
          </p:nvPr>
        </p:nvSpPr>
        <p:spPr>
          <a:xfrm>
            <a:off x="611188" y="2365249"/>
            <a:ext cx="9843715" cy="5801272"/>
          </a:xfrm>
        </p:spPr>
        <p:txBody>
          <a:bodyPr/>
          <a:lstStyle/>
          <a:p>
            <a:r>
              <a:rPr lang="en-US" sz="4800" dirty="0"/>
              <a:t>Although it’s impossible to completely represent the molecular configuration of caffeine on today’s most powerful super computers, we could represent it using 160 </a:t>
            </a:r>
            <a:r>
              <a:rPr lang="en-US" sz="4800" dirty="0">
                <a:solidFill>
                  <a:schemeClr val="accent4"/>
                </a:solidFill>
              </a:rPr>
              <a:t>logical qubits</a:t>
            </a:r>
            <a:r>
              <a:rPr lang="en-US" sz="4800" dirty="0"/>
              <a:t>.</a:t>
            </a:r>
          </a:p>
        </p:txBody>
      </p:sp>
      <p:pic>
        <p:nvPicPr>
          <p:cNvPr id="13" name="Picture 12" descr="A person standing in front of a door&#10;&#10;Description automatically generated">
            <a:extLst>
              <a:ext uri="{FF2B5EF4-FFF2-40B4-BE49-F238E27FC236}">
                <a16:creationId xmlns:a16="http://schemas.microsoft.com/office/drawing/2014/main" id="{9F7BCBA3-D6EC-4D29-8CC3-3A99CECBBA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26247" y="0"/>
            <a:ext cx="10248040" cy="13664053"/>
          </a:xfrm>
          <a:prstGeom prst="rect">
            <a:avLst/>
          </a:prstGeom>
        </p:spPr>
      </p:pic>
      <p:sp>
        <p:nvSpPr>
          <p:cNvPr id="18" name="Slide Number Placeholder">
            <a:extLst>
              <a:ext uri="{FF2B5EF4-FFF2-40B4-BE49-F238E27FC236}">
                <a16:creationId xmlns:a16="http://schemas.microsoft.com/office/drawing/2014/main" id="{7D32D6E2-81C6-4EB3-9D45-631E64D201AB}"/>
              </a:ext>
            </a:extLst>
          </p:cNvPr>
          <p:cNvSpPr txBox="1">
            <a:spLocks/>
          </p:cNvSpPr>
          <p:nvPr/>
        </p:nvSpPr>
        <p:spPr>
          <a:xfrm>
            <a:off x="18899190" y="12767735"/>
            <a:ext cx="4876619" cy="444499"/>
          </a:xfrm>
          <a:prstGeom prst="rect">
            <a:avLst/>
          </a:prstGeom>
        </p:spPr>
        <p:txBody>
          <a:bodyPr vert="horz" lIns="0" tIns="0" rIns="0" bIns="0" rtlCol="0" anchor="ctr"/>
          <a:lstStyle>
            <a:defPPr>
              <a:defRPr lang="en-US"/>
            </a:defPPr>
            <a:lvl1pPr marL="0" algn="r" defTabSz="685983" rtl="0" eaLnBrk="1" latinLnBrk="0" hangingPunct="1">
              <a:defRPr sz="60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6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pic>
        <p:nvPicPr>
          <p:cNvPr id="15" name="Picture 14">
            <a:extLst>
              <a:ext uri="{FF2B5EF4-FFF2-40B4-BE49-F238E27FC236}">
                <a16:creationId xmlns:a16="http://schemas.microsoft.com/office/drawing/2014/main" id="{A95BCDA4-FF17-4034-8B08-B83C19C1B0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47774" y="-8587"/>
            <a:ext cx="4280747" cy="1644688"/>
          </a:xfrm>
          <a:prstGeom prst="rect">
            <a:avLst/>
          </a:prstGeom>
        </p:spPr>
      </p:pic>
    </p:spTree>
    <p:extLst>
      <p:ext uri="{BB962C8B-B14F-4D97-AF65-F5344CB8AC3E}">
        <p14:creationId xmlns:p14="http://schemas.microsoft.com/office/powerpoint/2010/main" val="130164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3304F-4898-B432-6FD9-25D2DED31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035D6-A28D-C9EB-421D-6A5933AEA5F2}"/>
              </a:ext>
            </a:extLst>
          </p:cNvPr>
          <p:cNvSpPr>
            <a:spLocks noGrp="1"/>
          </p:cNvSpPr>
          <p:nvPr>
            <p:ph type="title"/>
          </p:nvPr>
        </p:nvSpPr>
        <p:spPr>
          <a:xfrm>
            <a:off x="576000" y="576071"/>
            <a:ext cx="4949825" cy="2468753"/>
          </a:xfrm>
        </p:spPr>
        <p:txBody>
          <a:bodyPr/>
          <a:lstStyle/>
          <a:p>
            <a:r>
              <a:rPr lang="en-US" sz="3600" dirty="0"/>
              <a:t>IBM Quantum mission</a:t>
            </a:r>
          </a:p>
        </p:txBody>
      </p:sp>
      <p:sp>
        <p:nvSpPr>
          <p:cNvPr id="13" name="TextBox 12">
            <a:extLst>
              <a:ext uri="{FF2B5EF4-FFF2-40B4-BE49-F238E27FC236}">
                <a16:creationId xmlns:a16="http://schemas.microsoft.com/office/drawing/2014/main" id="{00378D7C-A5C6-D17E-4213-9453224A0AD6}"/>
              </a:ext>
            </a:extLst>
          </p:cNvPr>
          <p:cNvSpPr txBox="1"/>
          <p:nvPr/>
        </p:nvSpPr>
        <p:spPr>
          <a:xfrm>
            <a:off x="576000" y="3044824"/>
            <a:ext cx="8972037" cy="4884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marL="0" marR="0" lvl="0" indent="0" algn="l" defTabSz="2438400" rtl="0" eaLnBrk="1" fontAlgn="auto" latinLnBrk="0" hangingPunct="1">
              <a:lnSpc>
                <a:spcPct val="100000"/>
              </a:lnSpc>
              <a:spcBef>
                <a:spcPts val="2900"/>
              </a:spcBef>
              <a:spcAft>
                <a:spcPts val="0"/>
              </a:spcAft>
              <a:buClrTx/>
              <a:buSzPct val="100000"/>
              <a:buFontTx/>
              <a:buNone/>
              <a:tabLst/>
              <a:defRPr/>
            </a:pPr>
            <a:r>
              <a:rPr kumimoji="0" lang="en-US" sz="9600" b="0" i="0" u="none" strike="noStrike" kern="0" cap="none" spc="0" normalizeH="0" baseline="0" noProof="0" dirty="0">
                <a:ln>
                  <a:noFill/>
                </a:ln>
                <a:solidFill>
                  <a:srgbClr val="000000"/>
                </a:solidFill>
                <a:effectLst/>
                <a:uLnTx/>
                <a:uFillTx/>
                <a:latin typeface="IBM Plex Sans Light"/>
                <a:ea typeface="+mn-ea"/>
                <a:cs typeface="+mn-cs"/>
                <a:sym typeface="IBM Plex Sans Light"/>
              </a:rPr>
              <a:t>Bring useful quantum computing to the world</a:t>
            </a:r>
          </a:p>
          <a:p>
            <a:pPr marL="0" marR="0" lvl="0" indent="0" algn="l" defTabSz="2438400" rtl="0" eaLnBrk="1" fontAlgn="auto" latinLnBrk="0" hangingPunct="1">
              <a:lnSpc>
                <a:spcPct val="100000"/>
              </a:lnSpc>
              <a:spcBef>
                <a:spcPts val="2900"/>
              </a:spcBef>
              <a:spcAft>
                <a:spcPts val="0"/>
              </a:spcAft>
              <a:buClrTx/>
              <a:buSzPct val="100000"/>
              <a:buFontTx/>
              <a:buNone/>
              <a:tabLst/>
              <a:defRPr/>
            </a:pPr>
            <a:endParaRPr kumimoji="0" lang="en-US" sz="24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pic>
        <p:nvPicPr>
          <p:cNvPr id="16" name="Picture 15" descr="A close-up of a machine&#10;&#10;Description automatically generated">
            <a:extLst>
              <a:ext uri="{FF2B5EF4-FFF2-40B4-BE49-F238E27FC236}">
                <a16:creationId xmlns:a16="http://schemas.microsoft.com/office/drawing/2014/main" id="{3340BAE0-4978-6BD5-F999-7A0BCFB87D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064728" y="0"/>
            <a:ext cx="12322447" cy="11142922"/>
          </a:xfrm>
          <a:prstGeom prst="rect">
            <a:avLst/>
          </a:prstGeom>
        </p:spPr>
      </p:pic>
      <p:sp>
        <p:nvSpPr>
          <p:cNvPr id="3" name="Footer Placeholder 2">
            <a:extLst>
              <a:ext uri="{FF2B5EF4-FFF2-40B4-BE49-F238E27FC236}">
                <a16:creationId xmlns:a16="http://schemas.microsoft.com/office/drawing/2014/main" id="{19633000-B6A4-5664-AAE3-9C45CEB44E0C}"/>
              </a:ext>
            </a:extLst>
          </p:cNvPr>
          <p:cNvSpPr>
            <a:spLocks noGrp="1"/>
          </p:cNvSpPr>
          <p:nvPr>
            <p:ph type="ftr" sz="quarter" idx="12"/>
          </p:nvPr>
        </p:nvSpPr>
        <p:spPr/>
        <p:txBody>
          <a:bodyPr/>
          <a:lstStyle/>
          <a:p>
            <a:r>
              <a:rPr lang="en-US"/>
              <a:t>© 2025 IBM Corporation</a:t>
            </a:r>
          </a:p>
        </p:txBody>
      </p:sp>
      <p:sp>
        <p:nvSpPr>
          <p:cNvPr id="4" name="SlideIDTextBox545" hidden="1">
            <a:extLst>
              <a:ext uri="{FF2B5EF4-FFF2-40B4-BE49-F238E27FC236}">
                <a16:creationId xmlns:a16="http://schemas.microsoft.com/office/drawing/2014/main" id="{B3B62657-0D78-268F-0C38-32AD5B1A5269}"/>
              </a:ext>
            </a:extLst>
          </p:cNvPr>
          <p:cNvSpPr txBox="1"/>
          <p:nvPr/>
        </p:nvSpPr>
        <p:spPr>
          <a:xfrm>
            <a:off x="25019000"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545</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1919840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FCAE00-79D5-E3CA-6EA4-3C6E44BF8787}"/>
              </a:ext>
            </a:extLst>
          </p:cNvPr>
          <p:cNvSpPr>
            <a:spLocks noGrp="1"/>
          </p:cNvSpPr>
          <p:nvPr>
            <p:ph type="ftr" sz="quarter" idx="12"/>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 2025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Slide Number Placeholder 3">
            <a:extLst>
              <a:ext uri="{FF2B5EF4-FFF2-40B4-BE49-F238E27FC236}">
                <a16:creationId xmlns:a16="http://schemas.microsoft.com/office/drawing/2014/main" id="{DBCAC239-9882-DDFD-D2F7-CC0FDABC2C71}"/>
              </a:ext>
            </a:extLst>
          </p:cNvPr>
          <p:cNvSpPr>
            <a:spLocks noGrp="1"/>
          </p:cNvSpPr>
          <p:nvPr>
            <p:ph type="sldNum" sz="quarter" idx="4"/>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sym typeface="IBM Plex Sans"/>
              </a:rPr>
              <a:pPr marL="0" marR="0" lvl="0" indent="0" algn="r" defTabSz="1829379"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sym typeface="IBM Plex Sans"/>
            </a:endParaRPr>
          </a:p>
        </p:txBody>
      </p:sp>
      <p:sp>
        <p:nvSpPr>
          <p:cNvPr id="14" name="Title 3">
            <a:extLst>
              <a:ext uri="{FF2B5EF4-FFF2-40B4-BE49-F238E27FC236}">
                <a16:creationId xmlns:a16="http://schemas.microsoft.com/office/drawing/2014/main" id="{A5D333F1-AD90-90D2-A918-10379353ECA4}"/>
              </a:ext>
            </a:extLst>
          </p:cNvPr>
          <p:cNvSpPr txBox="1">
            <a:spLocks/>
          </p:cNvSpPr>
          <p:nvPr/>
        </p:nvSpPr>
        <p:spPr>
          <a:xfrm>
            <a:off x="568324" y="819210"/>
            <a:ext cx="22775831" cy="953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2"/>
                </a:solidFill>
                <a:uFillTx/>
                <a:latin typeface="+mj-lt"/>
                <a:ea typeface="+mj-ea"/>
                <a:cs typeface="+mj-cs"/>
                <a:sym typeface="IBM Plex Sans Light"/>
              </a:defRPr>
            </a:lvl1pPr>
            <a:lvl2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2pPr>
            <a:lvl3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3pPr>
            <a:lvl4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4pPr>
            <a:lvl5pPr marL="0" marR="0" indent="0"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5pPr>
            <a:lvl6pPr marL="0" marR="0" indent="181248"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6pPr>
            <a:lvl7pPr marL="0" marR="0" indent="362497"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7pPr>
            <a:lvl8pPr marL="0" marR="0" indent="543744"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8pPr>
            <a:lvl9pPr marL="0" marR="0" indent="724993" algn="l" defTabSz="1218956" rtl="0" eaLnBrk="1" latinLnBrk="0" hangingPunct="1">
              <a:lnSpc>
                <a:spcPct val="90000"/>
              </a:lnSpc>
              <a:spcBef>
                <a:spcPts val="0"/>
              </a:spcBef>
              <a:spcAft>
                <a:spcPts val="0"/>
              </a:spcAft>
              <a:buClrTx/>
              <a:buSzTx/>
              <a:buFontTx/>
              <a:buNone/>
              <a:tabLst/>
              <a:defRPr sz="3199" b="0" i="0" u="none" strike="noStrike" cap="none" spc="0" baseline="0">
                <a:solidFill>
                  <a:srgbClr val="000000"/>
                </a:solidFill>
                <a:uFillTx/>
                <a:latin typeface="+mj-lt"/>
                <a:ea typeface="+mj-ea"/>
                <a:cs typeface="+mj-cs"/>
                <a:sym typeface="IBM Plex Sans Light"/>
              </a:defRPr>
            </a:lvl9pPr>
          </a:lstStyle>
          <a:p>
            <a:pPr marL="0" marR="0" lvl="0" indent="0" algn="l" defTabSz="1218956" rtl="0" eaLnBrk="1" fontAlgn="auto" latinLnBrk="0" hangingPunct="1">
              <a:lnSpc>
                <a:spcPct val="110000"/>
              </a:lnSpc>
              <a:spcBef>
                <a:spcPts val="0"/>
              </a:spcBef>
              <a:spcAft>
                <a:spcPts val="0"/>
              </a:spcAft>
              <a:buClrTx/>
              <a:buSzTx/>
              <a:buFontTx/>
              <a:buNone/>
              <a:tabLst/>
              <a:defRPr/>
            </a:pPr>
            <a:r>
              <a:rPr kumimoji="0" lang="en-US" sz="3600" b="0" i="0" u="none" strike="noStrike" kern="100" cap="none" spc="0" normalizeH="0" baseline="0" noProof="0" dirty="0">
                <a:ln>
                  <a:noFill/>
                </a:ln>
                <a:solidFill>
                  <a:srgbClr val="000000"/>
                </a:solidFill>
                <a:effectLst/>
                <a:uLnTx/>
                <a:uFillTx/>
                <a:latin typeface="IBM Plex Sans Light" panose="020B0403050203000203" pitchFamily="34" charset="0"/>
                <a:ea typeface="Aptos" panose="020B0004020202020204" pitchFamily="34" charset="0"/>
                <a:cs typeface="Times New Roman" panose="02020603050405020304" pitchFamily="18" charset="0"/>
                <a:sym typeface="IBM Plex Sans Light"/>
              </a:rPr>
              <a:t>There is a rich seam of problems that cannot be solved by classical and AI supercomputing, and never will. </a:t>
            </a:r>
            <a:br>
              <a:rPr kumimoji="0" lang="en-US" sz="3600" b="0" i="0" u="none" strike="noStrike" kern="100" cap="none" spc="0" normalizeH="0" baseline="0" noProof="0" dirty="0">
                <a:ln>
                  <a:noFill/>
                </a:ln>
                <a:solidFill>
                  <a:srgbClr val="000000"/>
                </a:solidFill>
                <a:effectLst/>
                <a:uLnTx/>
                <a:uFillTx/>
                <a:latin typeface="IBM Plex Sans Light" panose="020B0403050203000203" pitchFamily="34" charset="0"/>
                <a:ea typeface="Aptos" panose="020B0004020202020204" pitchFamily="34" charset="0"/>
                <a:cs typeface="Times New Roman" panose="02020603050405020304" pitchFamily="18" charset="0"/>
                <a:sym typeface="IBM Plex Sans Light"/>
              </a:rPr>
            </a:br>
            <a:endParaRPr kumimoji="0" lang="en-US" sz="3600" b="0" i="0" u="none" strike="noStrike" kern="0" cap="none" spc="0" normalizeH="0" baseline="0" noProof="0" dirty="0">
              <a:ln>
                <a:noFill/>
              </a:ln>
              <a:solidFill>
                <a:srgbClr val="000000"/>
              </a:solidFill>
              <a:effectLst/>
              <a:uLnTx/>
              <a:uFillTx/>
              <a:latin typeface="IBM Plex Sans Light" panose="020B0403050203000203" pitchFamily="34" charset="0"/>
              <a:ea typeface="+mj-ea"/>
              <a:cs typeface="+mj-cs"/>
              <a:sym typeface="IBM Plex Sans Light"/>
            </a:endParaRPr>
          </a:p>
        </p:txBody>
      </p:sp>
      <p:sp>
        <p:nvSpPr>
          <p:cNvPr id="15" name="TextBox 14">
            <a:extLst>
              <a:ext uri="{FF2B5EF4-FFF2-40B4-BE49-F238E27FC236}">
                <a16:creationId xmlns:a16="http://schemas.microsoft.com/office/drawing/2014/main" id="{B663253C-8DA1-4AF4-3B03-F508BA511BDF}"/>
              </a:ext>
            </a:extLst>
          </p:cNvPr>
          <p:cNvSpPr txBox="1"/>
          <p:nvPr/>
        </p:nvSpPr>
        <p:spPr>
          <a:xfrm>
            <a:off x="568324" y="1760084"/>
            <a:ext cx="21324717" cy="1105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marL="0" marR="0" lvl="0" indent="0" algn="l" defTabSz="2438400" rtl="0" eaLnBrk="1" fontAlgn="auto" latinLnBrk="0" hangingPunct="1">
              <a:lnSpc>
                <a:spcPct val="100000"/>
              </a:lnSpc>
              <a:spcBef>
                <a:spcPts val="2900"/>
              </a:spcBef>
              <a:spcAft>
                <a:spcPts val="0"/>
              </a:spcAft>
              <a:buClrTx/>
              <a:buSzPct val="100000"/>
              <a:buFontTx/>
              <a:buNone/>
              <a:tabLst/>
              <a:defRPr/>
            </a:pPr>
            <a:r>
              <a:rPr kumimoji="0" lang="en-US" sz="3600" b="0" i="0" u="none" strike="noStrike" kern="100" cap="none" spc="0" normalizeH="0" baseline="0" noProof="0" dirty="0">
                <a:ln>
                  <a:noFill/>
                </a:ln>
                <a:solidFill>
                  <a:srgbClr val="000000"/>
                </a:solidFill>
                <a:effectLst/>
                <a:uLnTx/>
                <a:uFillTx/>
                <a:latin typeface="IBM Plex Sans Light" panose="020B0403050203000203" pitchFamily="34" charset="0"/>
                <a:ea typeface="Aptos" panose="020B0004020202020204" pitchFamily="34" charset="0"/>
                <a:cs typeface="Times New Roman" panose="02020603050405020304" pitchFamily="18" charset="0"/>
              </a:rPr>
              <a:t>These are the trillion-dollar problems that quantum computing was designed to solve.</a:t>
            </a:r>
            <a:endParaRPr kumimoji="0" lang="en-US" sz="3600" b="0" i="0" u="none" strike="noStrike" kern="0" cap="none" spc="0" normalizeH="0" baseline="0" noProof="0" dirty="0">
              <a:ln>
                <a:noFill/>
              </a:ln>
              <a:solidFill>
                <a:srgbClr val="000000"/>
              </a:solidFill>
              <a:effectLst/>
              <a:uLnTx/>
              <a:uFillTx/>
              <a:latin typeface="IBM Plex Sans Light"/>
              <a:ea typeface="+mn-ea"/>
              <a:cs typeface="+mn-cs"/>
              <a:sym typeface="IBM Plex Sans Light"/>
            </a:endParaRPr>
          </a:p>
        </p:txBody>
      </p:sp>
      <p:grpSp>
        <p:nvGrpSpPr>
          <p:cNvPr id="16" name="Group 15">
            <a:extLst>
              <a:ext uri="{FF2B5EF4-FFF2-40B4-BE49-F238E27FC236}">
                <a16:creationId xmlns:a16="http://schemas.microsoft.com/office/drawing/2014/main" id="{BEA34C9D-F5CD-8B75-A928-6DD18DBF56B6}"/>
              </a:ext>
            </a:extLst>
          </p:cNvPr>
          <p:cNvGrpSpPr/>
          <p:nvPr/>
        </p:nvGrpSpPr>
        <p:grpSpPr>
          <a:xfrm>
            <a:off x="1071244" y="3275135"/>
            <a:ext cx="14719209" cy="8365984"/>
            <a:chOff x="409774" y="5621458"/>
            <a:chExt cx="36990143" cy="21024153"/>
          </a:xfrm>
        </p:grpSpPr>
        <p:sp>
          <p:nvSpPr>
            <p:cNvPr id="17" name="Oval 16">
              <a:extLst>
                <a:ext uri="{FF2B5EF4-FFF2-40B4-BE49-F238E27FC236}">
                  <a16:creationId xmlns:a16="http://schemas.microsoft.com/office/drawing/2014/main" id="{7E2DD84B-3736-1C01-5D02-EA773C77CC42}"/>
                </a:ext>
              </a:extLst>
            </p:cNvPr>
            <p:cNvSpPr/>
            <p:nvPr/>
          </p:nvSpPr>
          <p:spPr bwMode="auto">
            <a:xfrm>
              <a:off x="409774" y="5621458"/>
              <a:ext cx="25471133" cy="21024153"/>
            </a:xfrm>
            <a:prstGeom prst="ellipse">
              <a:avLst/>
            </a:prstGeom>
            <a:solidFill>
              <a:srgbClr val="F4F4F4"/>
            </a:solidFill>
            <a:ln w="19050" cap="flat" cmpd="sng" algn="ctr">
              <a:solidFill>
                <a:srgbClr val="161616"/>
              </a:solidFill>
              <a:prstDash val="solid"/>
              <a:headEnd type="none" w="med" len="med"/>
              <a:tailEnd type="none" w="med" len="med"/>
            </a:ln>
            <a:effectLst/>
          </p:spPr>
          <p:txBody>
            <a:bodyPr vert="horz" wrap="square" lIns="45708" tIns="45708" rIns="45708" bIns="45708" numCol="1" rtlCol="0" anchor="t" anchorCtr="0" compatLnSpc="1">
              <a:prstTxWarp prst="textNoShape">
                <a:avLst/>
              </a:prstTxWarp>
            </a:bodyPr>
            <a:lstStyle/>
            <a:p>
              <a:pPr marL="0" marR="0" lvl="0" indent="0" algn="l" defTabSz="457018"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dirty="0">
                <a:ln>
                  <a:noFill/>
                </a:ln>
                <a:solidFill>
                  <a:srgbClr val="FFFFFF"/>
                </a:solidFill>
                <a:effectLst/>
                <a:uLnTx/>
                <a:uFillTx/>
                <a:latin typeface="IBM Plex Sans Light"/>
                <a:ea typeface="+mn-ea"/>
                <a:cs typeface="+mn-cs"/>
              </a:endParaRPr>
            </a:p>
          </p:txBody>
        </p:sp>
        <p:sp>
          <p:nvSpPr>
            <p:cNvPr id="18" name="Oval 17">
              <a:extLst>
                <a:ext uri="{FF2B5EF4-FFF2-40B4-BE49-F238E27FC236}">
                  <a16:creationId xmlns:a16="http://schemas.microsoft.com/office/drawing/2014/main" id="{7BAEA598-48C6-8811-E93A-AF1BE3570459}"/>
                </a:ext>
              </a:extLst>
            </p:cNvPr>
            <p:cNvSpPr/>
            <p:nvPr/>
          </p:nvSpPr>
          <p:spPr bwMode="auto">
            <a:xfrm>
              <a:off x="12864906" y="6956178"/>
              <a:ext cx="24535011" cy="18636623"/>
            </a:xfrm>
            <a:prstGeom prst="ellipse">
              <a:avLst/>
            </a:prstGeom>
            <a:solidFill>
              <a:srgbClr val="F6F2FF">
                <a:alpha val="85000"/>
              </a:srgbClr>
            </a:solidFill>
            <a:ln w="19050" cap="flat" cmpd="sng" algn="ctr">
              <a:solidFill>
                <a:srgbClr val="A56EFF"/>
              </a:solidFill>
              <a:prstDash val="solid"/>
              <a:headEnd type="none" w="med" len="med"/>
              <a:tailEnd type="none" w="med" len="med"/>
            </a:ln>
            <a:effectLst/>
          </p:spPr>
          <p:txBody>
            <a:bodyPr vert="horz" wrap="square" lIns="45708" tIns="45708" rIns="45708" bIns="45708" numCol="1" rtlCol="0" anchor="t" anchorCtr="0" compatLnSpc="1">
              <a:prstTxWarp prst="textNoShape">
                <a:avLst/>
              </a:prstTxWarp>
            </a:bodyPr>
            <a:lstStyle/>
            <a:p>
              <a:pPr marL="0" marR="0" lvl="0" indent="0" algn="l" defTabSz="457018"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dirty="0">
                <a:ln>
                  <a:noFill/>
                </a:ln>
                <a:solidFill>
                  <a:srgbClr val="FFFFFF"/>
                </a:solidFill>
                <a:effectLst/>
                <a:uLnTx/>
                <a:uFillTx/>
                <a:latin typeface="IBM Plex Sans Light"/>
                <a:ea typeface="+mn-ea"/>
                <a:cs typeface="+mn-cs"/>
              </a:endParaRPr>
            </a:p>
          </p:txBody>
        </p:sp>
        <p:sp>
          <p:nvSpPr>
            <p:cNvPr id="19" name="Oval 18">
              <a:extLst>
                <a:ext uri="{FF2B5EF4-FFF2-40B4-BE49-F238E27FC236}">
                  <a16:creationId xmlns:a16="http://schemas.microsoft.com/office/drawing/2014/main" id="{96EE62E3-FF9C-D7AD-651A-2A8F73114C31}"/>
                </a:ext>
              </a:extLst>
            </p:cNvPr>
            <p:cNvSpPr/>
            <p:nvPr/>
          </p:nvSpPr>
          <p:spPr bwMode="auto">
            <a:xfrm>
              <a:off x="15490591" y="12225656"/>
              <a:ext cx="9036331" cy="8632007"/>
            </a:xfrm>
            <a:prstGeom prst="ellipse">
              <a:avLst/>
            </a:prstGeom>
            <a:solidFill>
              <a:srgbClr val="FFFFFF"/>
            </a:solidFill>
            <a:ln w="19050" cap="flat" cmpd="sng" algn="ctr">
              <a:solidFill>
                <a:srgbClr val="A56EFF"/>
              </a:solidFill>
              <a:prstDash val="solid"/>
              <a:headEnd type="none" w="med" len="med"/>
              <a:tailEnd type="none" w="med" len="med"/>
            </a:ln>
            <a:effectLst/>
          </p:spPr>
          <p:txBody>
            <a:bodyPr vert="horz" wrap="square" lIns="45708" tIns="45708" rIns="45708" bIns="45708" numCol="1" rtlCol="0" anchor="t" anchorCtr="0" compatLnSpc="1">
              <a:prstTxWarp prst="textNoShape">
                <a:avLst/>
              </a:prstTxWarp>
            </a:bodyPr>
            <a:lstStyle/>
            <a:p>
              <a:pPr marL="0" marR="0" lvl="0" indent="0" algn="l" defTabSz="457018"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dirty="0">
                <a:ln>
                  <a:noFill/>
                </a:ln>
                <a:solidFill>
                  <a:srgbClr val="FFFFFF"/>
                </a:solidFill>
                <a:effectLst/>
                <a:uLnTx/>
                <a:uFillTx/>
                <a:latin typeface="IBM Plex Sans Light"/>
                <a:ea typeface="+mn-ea"/>
                <a:cs typeface="+mn-cs"/>
              </a:endParaRPr>
            </a:p>
          </p:txBody>
        </p:sp>
        <p:sp>
          <p:nvSpPr>
            <p:cNvPr id="20" name="Title 1">
              <a:extLst>
                <a:ext uri="{FF2B5EF4-FFF2-40B4-BE49-F238E27FC236}">
                  <a16:creationId xmlns:a16="http://schemas.microsoft.com/office/drawing/2014/main" id="{3CFCF8A9-140B-1040-ED29-67CD1E96AE47}"/>
                </a:ext>
              </a:extLst>
            </p:cNvPr>
            <p:cNvSpPr txBox="1">
              <a:spLocks/>
            </p:cNvSpPr>
            <p:nvPr/>
          </p:nvSpPr>
          <p:spPr>
            <a:xfrm>
              <a:off x="3428372" y="16016529"/>
              <a:ext cx="6417936" cy="3987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Hard problems (NP)</a:t>
              </a:r>
            </a:p>
          </p:txBody>
        </p:sp>
        <p:sp>
          <p:nvSpPr>
            <p:cNvPr id="21" name="Title 1">
              <a:extLst>
                <a:ext uri="{FF2B5EF4-FFF2-40B4-BE49-F238E27FC236}">
                  <a16:creationId xmlns:a16="http://schemas.microsoft.com/office/drawing/2014/main" id="{16C9FB93-013F-9E60-9885-514C72058347}"/>
                </a:ext>
              </a:extLst>
            </p:cNvPr>
            <p:cNvSpPr txBox="1">
              <a:spLocks/>
            </p:cNvSpPr>
            <p:nvPr/>
          </p:nvSpPr>
          <p:spPr>
            <a:xfrm>
              <a:off x="16742551" y="16908246"/>
              <a:ext cx="6543566" cy="3649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Easy problems (polynomial)</a:t>
              </a:r>
            </a:p>
          </p:txBody>
        </p:sp>
        <p:sp>
          <p:nvSpPr>
            <p:cNvPr id="22" name="Title 1">
              <a:extLst>
                <a:ext uri="{FF2B5EF4-FFF2-40B4-BE49-F238E27FC236}">
                  <a16:creationId xmlns:a16="http://schemas.microsoft.com/office/drawing/2014/main" id="{E66A893B-715F-6AF9-7AA6-27ABD42B7274}"/>
                </a:ext>
              </a:extLst>
            </p:cNvPr>
            <p:cNvSpPr txBox="1">
              <a:spLocks/>
            </p:cNvSpPr>
            <p:nvPr/>
          </p:nvSpPr>
          <p:spPr>
            <a:xfrm>
              <a:off x="28082157" y="17109360"/>
              <a:ext cx="6239670" cy="3265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161616"/>
                  </a:solidFill>
                  <a:effectLst/>
                  <a:uLnTx/>
                  <a:uFillTx/>
                  <a:latin typeface="IBM Plex Sans" panose="020B0503050203000203" pitchFamily="34" charset="0"/>
                  <a:ea typeface="+mj-ea"/>
                  <a:cs typeface="+mj-cs"/>
                  <a:sym typeface="IBM Plex Sans Light"/>
                </a:rPr>
                <a:t>Quantum easy</a:t>
              </a:r>
            </a:p>
          </p:txBody>
        </p:sp>
      </p:grpSp>
      <p:pic>
        <p:nvPicPr>
          <p:cNvPr id="2" name="Graphic 1">
            <a:extLst>
              <a:ext uri="{FF2B5EF4-FFF2-40B4-BE49-F238E27FC236}">
                <a16:creationId xmlns:a16="http://schemas.microsoft.com/office/drawing/2014/main" id="{57E1FF52-D129-1EDB-5CDC-A69167BB592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32757" y="5583084"/>
            <a:ext cx="2674723" cy="2719373"/>
          </a:xfrm>
          <a:prstGeom prst="rect">
            <a:avLst/>
          </a:prstGeom>
        </p:spPr>
      </p:pic>
      <p:pic>
        <p:nvPicPr>
          <p:cNvPr id="5" name="Graphic 4">
            <a:extLst>
              <a:ext uri="{FF2B5EF4-FFF2-40B4-BE49-F238E27FC236}">
                <a16:creationId xmlns:a16="http://schemas.microsoft.com/office/drawing/2014/main" id="{5850BA25-D13D-62D5-8DD0-E76936AF62A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082707" y="5680593"/>
            <a:ext cx="2482905" cy="2524353"/>
          </a:xfrm>
          <a:prstGeom prst="rect">
            <a:avLst/>
          </a:prstGeom>
        </p:spPr>
      </p:pic>
      <p:sp>
        <p:nvSpPr>
          <p:cNvPr id="7" name="SlideIDTextBox2147482080" hidden="1">
            <a:extLst>
              <a:ext uri="{FF2B5EF4-FFF2-40B4-BE49-F238E27FC236}">
                <a16:creationId xmlns:a16="http://schemas.microsoft.com/office/drawing/2014/main" id="{9FC0B551-6C75-BC71-2B2F-EB150DDBCF52}"/>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2147482080</a:t>
            </a:r>
          </a:p>
        </p:txBody>
      </p:sp>
    </p:spTree>
    <p:extLst>
      <p:ext uri="{BB962C8B-B14F-4D97-AF65-F5344CB8AC3E}">
        <p14:creationId xmlns:p14="http://schemas.microsoft.com/office/powerpoint/2010/main" val="23306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231D-8A6E-F70D-5DF2-3C5F82A5C1F2}"/>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4B2CC22-11B5-2E0E-8AB8-187D5C8DFABD}"/>
              </a:ext>
            </a:extLst>
          </p:cNvPr>
          <p:cNvGraphicFramePr>
            <a:graphicFrameLocks noGrp="1"/>
          </p:cNvGraphicFramePr>
          <p:nvPr/>
        </p:nvGraphicFramePr>
        <p:xfrm>
          <a:off x="7562508" y="8302363"/>
          <a:ext cx="8475512" cy="4393550"/>
        </p:xfrm>
        <a:graphic>
          <a:graphicData uri="http://schemas.openxmlformats.org/drawingml/2006/table">
            <a:tbl>
              <a:tblPr firstRow="1" bandRow="1">
                <a:tableStyleId>{073A0DAA-6AF3-43AB-8588-CEC1D06C72B9}</a:tableStyleId>
              </a:tblPr>
              <a:tblGrid>
                <a:gridCol w="4237756">
                  <a:extLst>
                    <a:ext uri="{9D8B030D-6E8A-4147-A177-3AD203B41FA5}">
                      <a16:colId xmlns:a16="http://schemas.microsoft.com/office/drawing/2014/main" val="1443214387"/>
                    </a:ext>
                  </a:extLst>
                </a:gridCol>
                <a:gridCol w="4237756">
                  <a:extLst>
                    <a:ext uri="{9D8B030D-6E8A-4147-A177-3AD203B41FA5}">
                      <a16:colId xmlns:a16="http://schemas.microsoft.com/office/drawing/2014/main" val="2036272164"/>
                    </a:ext>
                  </a:extLst>
                </a:gridCol>
              </a:tblGrid>
              <a:tr h="1060774">
                <a:tc>
                  <a:txBody>
                    <a:bodyPr/>
                    <a:lstStyle/>
                    <a:p>
                      <a:pPr algn="l"/>
                      <a:r>
                        <a:rPr lang="en-US" sz="2800" b="0" i="0" dirty="0">
                          <a:solidFill>
                            <a:schemeClr val="tx1"/>
                          </a:solidFill>
                          <a:latin typeface="IBM Plex Sans Light" panose="020B0403050203000203" pitchFamily="34" charset="0"/>
                        </a:rPr>
                        <a:t>Classical exact method</a:t>
                      </a:r>
                    </a:p>
                  </a:txBody>
                  <a:tcPr marL="182880" marR="182880" marT="91440" marB="91440">
                    <a:lnB w="12700" cap="flat" cmpd="sng" algn="ctr">
                      <a:solidFill>
                        <a:schemeClr val="tx1"/>
                      </a:solidFill>
                      <a:prstDash val="solid"/>
                      <a:round/>
                      <a:headEnd type="none" w="med" len="med"/>
                      <a:tailEnd type="none" w="med" len="med"/>
                    </a:lnB>
                  </a:tcPr>
                </a:tc>
                <a:tc>
                  <a:txBody>
                    <a:bodyPr/>
                    <a:lstStyle/>
                    <a:p>
                      <a:pPr algn="l"/>
                      <a:r>
                        <a:rPr lang="en-US" sz="2800" b="0" i="0" dirty="0">
                          <a:solidFill>
                            <a:schemeClr val="tx1"/>
                          </a:solidFill>
                          <a:latin typeface="IBM Plex Sans Light" panose="020B0403050203000203" pitchFamily="34" charset="0"/>
                        </a:rPr>
                        <a:t>63 PiB of memory</a:t>
                      </a:r>
                      <a:r>
                        <a:rPr lang="en-US" sz="2800" b="0" i="0" baseline="30000" dirty="0">
                          <a:solidFill>
                            <a:schemeClr val="tx1"/>
                          </a:solidFill>
                          <a:latin typeface="IBM Plex Sans Light" panose="020B0403050203000203" pitchFamily="34" charset="0"/>
                        </a:rPr>
                        <a:t>1</a:t>
                      </a:r>
                      <a:endParaRPr lang="en-US" sz="2800" b="0" i="0" dirty="0">
                        <a:solidFill>
                          <a:schemeClr val="tx1"/>
                        </a:solidFill>
                        <a:latin typeface="IBM Plex Sans Light" panose="020B0403050203000203" pitchFamily="34" charset="0"/>
                      </a:endParaRPr>
                    </a:p>
                  </a:txBody>
                  <a:tcPr marL="182880" marR="182880" marT="91440" marB="9144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83968"/>
                  </a:ext>
                </a:extLst>
              </a:tr>
              <a:tr h="1529460">
                <a:tc>
                  <a:txBody>
                    <a:bodyPr/>
                    <a:lstStyle/>
                    <a:p>
                      <a:pPr algn="l"/>
                      <a:r>
                        <a:rPr lang="en-US" sz="2800" b="0" i="0" dirty="0">
                          <a:solidFill>
                            <a:schemeClr val="tx1"/>
                          </a:solidFill>
                          <a:latin typeface="IBM Plex Sans Light" panose="020B0403050203000203" pitchFamily="34" charset="0"/>
                        </a:rPr>
                        <a:t>Classical approximate method (DMRG)</a:t>
                      </a:r>
                    </a:p>
                  </a:txBody>
                  <a:tcPr marL="182880" marR="182880" marT="91440" marB="91440">
                    <a:lnT w="12700" cap="flat" cmpd="sng" algn="ctr">
                      <a:solidFill>
                        <a:schemeClr val="tx1"/>
                      </a:solidFill>
                      <a:prstDash val="solid"/>
                      <a:round/>
                      <a:headEnd type="none" w="med" len="med"/>
                      <a:tailEnd type="none" w="med" len="med"/>
                    </a:lnT>
                  </a:tcPr>
                </a:tc>
                <a:tc>
                  <a:txBody>
                    <a:bodyPr/>
                    <a:lstStyle/>
                    <a:p>
                      <a:pPr algn="l"/>
                      <a:r>
                        <a:rPr lang="en-US" sz="2800" b="0" i="0" dirty="0">
                          <a:solidFill>
                            <a:schemeClr val="tx1"/>
                          </a:solidFill>
                          <a:latin typeface="IBM Plex Sans Light" panose="020B0403050203000203" pitchFamily="34" charset="0"/>
                        </a:rPr>
                        <a:t>8 hours</a:t>
                      </a:r>
                      <a:r>
                        <a:rPr lang="en-US" sz="2800" b="0" i="0" baseline="30000" dirty="0">
                          <a:solidFill>
                            <a:schemeClr val="tx1"/>
                          </a:solidFill>
                          <a:latin typeface="IBM Plex Sans Light" panose="020B0403050203000203" pitchFamily="34" charset="0"/>
                        </a:rPr>
                        <a:t>2,3</a:t>
                      </a:r>
                      <a:endParaRPr lang="en-US" sz="2800" b="0" i="0" dirty="0">
                        <a:solidFill>
                          <a:schemeClr val="tx1"/>
                        </a:solidFill>
                        <a:latin typeface="IBM Plex Sans Light" panose="020B0403050203000203" pitchFamily="34" charset="0"/>
                      </a:endParaRPr>
                    </a:p>
                  </a:txBody>
                  <a:tcPr marL="182880" marR="182880" marT="91440" marB="9144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05187578"/>
                  </a:ext>
                </a:extLst>
              </a:tr>
              <a:tr h="1803316">
                <a:tc>
                  <a:txBody>
                    <a:bodyPr/>
                    <a:lstStyle/>
                    <a:p>
                      <a:pPr algn="l"/>
                      <a:r>
                        <a:rPr lang="en-US" sz="2800" b="0" i="0" dirty="0">
                          <a:solidFill>
                            <a:schemeClr val="tx1"/>
                          </a:solidFill>
                          <a:latin typeface="IBM Plex Sans Light" panose="020B0403050203000203" pitchFamily="34" charset="0"/>
                        </a:rPr>
                        <a:t>Quantum method (QCSC)</a:t>
                      </a:r>
                    </a:p>
                  </a:txBody>
                  <a:tcPr marL="182880" marR="182880" marT="91440" marB="91440"/>
                </a:tc>
                <a:tc>
                  <a:txBody>
                    <a:bodyPr/>
                    <a:lstStyle/>
                    <a:p>
                      <a:pPr algn="l"/>
                      <a:r>
                        <a:rPr lang="en-US" sz="2800" b="0" i="0" dirty="0">
                          <a:solidFill>
                            <a:schemeClr val="tx1"/>
                          </a:solidFill>
                          <a:latin typeface="IBM Plex Sans Light" panose="020B0403050203000203" pitchFamily="34" charset="0"/>
                        </a:rPr>
                        <a:t>12 min using 77 qubits + 1.5 hours supercomputer time</a:t>
                      </a:r>
                      <a:r>
                        <a:rPr lang="en-US" sz="2800" b="0" i="0" baseline="30000" dirty="0">
                          <a:solidFill>
                            <a:schemeClr val="tx1"/>
                          </a:solidFill>
                          <a:latin typeface="IBM Plex Sans Light" panose="020B0403050203000203" pitchFamily="34" charset="0"/>
                        </a:rPr>
                        <a:t>1</a:t>
                      </a:r>
                      <a:endParaRPr lang="en-US" sz="2800" b="0" i="0" dirty="0">
                        <a:solidFill>
                          <a:schemeClr val="tx1"/>
                        </a:solidFill>
                        <a:latin typeface="IBM Plex Sans Light" panose="020B0403050203000203" pitchFamily="34" charset="0"/>
                      </a:endParaRPr>
                    </a:p>
                  </a:txBody>
                  <a:tcPr marL="182880" marR="182880" marT="91440" marB="91440"/>
                </a:tc>
                <a:extLst>
                  <a:ext uri="{0D108BD9-81ED-4DB2-BD59-A6C34878D82A}">
                    <a16:rowId xmlns:a16="http://schemas.microsoft.com/office/drawing/2014/main" val="632517550"/>
                  </a:ext>
                </a:extLst>
              </a:tr>
            </a:tbl>
          </a:graphicData>
        </a:graphic>
      </p:graphicFrame>
      <p:sp>
        <p:nvSpPr>
          <p:cNvPr id="12" name="Footer Placeholder 5">
            <a:extLst>
              <a:ext uri="{FF2B5EF4-FFF2-40B4-BE49-F238E27FC236}">
                <a16:creationId xmlns:a16="http://schemas.microsoft.com/office/drawing/2014/main" id="{127806B8-36BE-E000-B8B4-BF7EEEDCB143}"/>
              </a:ext>
            </a:extLst>
          </p:cNvPr>
          <p:cNvSpPr txBox="1">
            <a:spLocks/>
          </p:cNvSpPr>
          <p:nvPr/>
        </p:nvSpPr>
        <p:spPr>
          <a:xfrm>
            <a:off x="17192450" y="11755922"/>
            <a:ext cx="6295724" cy="883740"/>
          </a:xfrm>
          <a:prstGeom prst="rect">
            <a:avLst/>
          </a:prstGeom>
        </p:spPr>
        <p:txBody>
          <a:bodyPr vert="horz" lIns="0" tIns="0" rIns="0" bIns="0" rtlCol="0" anchor="b"/>
          <a:lstStyle>
            <a:defPPr>
              <a:defRPr lang="en-US"/>
            </a:defPPr>
            <a:lvl1pPr marL="0" algn="l" defTabSz="914400" rtl="0" eaLnBrk="1" latinLnBrk="0" hangingPunct="1">
              <a:defRPr sz="800" b="0" i="0" kern="1200">
                <a:solidFill>
                  <a:srgbClr val="A8A8A8"/>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126" indent="-238126" defTabSz="1828648">
              <a:buFontTx/>
              <a:buAutoNum type="arabicPeriod"/>
              <a:defRPr/>
            </a:pPr>
            <a:r>
              <a:rPr lang="en-US" sz="1600" dirty="0">
                <a:solidFill>
                  <a:srgbClr val="000000"/>
                </a:solidFill>
              </a:rPr>
              <a:t>Science Advances vol. 11, no. 25 (2025)</a:t>
            </a:r>
          </a:p>
          <a:p>
            <a:pPr marL="238126" indent="-238126" defTabSz="1828648">
              <a:buFontTx/>
              <a:buAutoNum type="arabicPeriod"/>
              <a:defRPr/>
            </a:pPr>
            <a:r>
              <a:rPr lang="en-US" sz="1600" dirty="0">
                <a:solidFill>
                  <a:srgbClr val="000000"/>
                </a:solidFill>
              </a:rPr>
              <a:t>J. Chem. Theory Comp. 20 (2024): 775–786</a:t>
            </a:r>
          </a:p>
          <a:p>
            <a:pPr marL="238126" indent="-238126" defTabSz="1828648">
              <a:buFontTx/>
              <a:buAutoNum type="arabicPeriod"/>
              <a:defRPr/>
            </a:pPr>
            <a:r>
              <a:rPr lang="en-US" sz="1600" dirty="0">
                <a:solidFill>
                  <a:srgbClr val="000000"/>
                </a:solidFill>
              </a:rPr>
              <a:t>J. Chem. Phys. 159, 234801 (2023)</a:t>
            </a:r>
          </a:p>
        </p:txBody>
      </p:sp>
      <p:pic>
        <p:nvPicPr>
          <p:cNvPr id="3" name="Picture 6" descr="RCSB PDB - 1NEH: HIGH POTENTIAL IRON-SULFUR PROTEIN">
            <a:extLst>
              <a:ext uri="{FF2B5EF4-FFF2-40B4-BE49-F238E27FC236}">
                <a16:creationId xmlns:a16="http://schemas.microsoft.com/office/drawing/2014/main" id="{9618A19A-C55A-3697-3059-834FAA7CA8C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162866" y="2876221"/>
            <a:ext cx="3902048" cy="413617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DA7FFE96-1E3C-11F8-C3DA-390969A3F189}"/>
              </a:ext>
            </a:extLst>
          </p:cNvPr>
          <p:cNvGrpSpPr/>
          <p:nvPr/>
        </p:nvGrpSpPr>
        <p:grpSpPr>
          <a:xfrm>
            <a:off x="12301090" y="3081321"/>
            <a:ext cx="5195980" cy="4639414"/>
            <a:chOff x="7678441" y="2055947"/>
            <a:chExt cx="2597990" cy="2319707"/>
          </a:xfrm>
        </p:grpSpPr>
        <p:sp>
          <p:nvSpPr>
            <p:cNvPr id="2" name="Rounded Rectangle 1">
              <a:extLst>
                <a:ext uri="{FF2B5EF4-FFF2-40B4-BE49-F238E27FC236}">
                  <a16:creationId xmlns:a16="http://schemas.microsoft.com/office/drawing/2014/main" id="{23772E59-ECC8-5392-D571-45EC343CA151}"/>
                </a:ext>
              </a:extLst>
            </p:cNvPr>
            <p:cNvSpPr/>
            <p:nvPr/>
          </p:nvSpPr>
          <p:spPr bwMode="auto">
            <a:xfrm>
              <a:off x="7881029" y="2055947"/>
              <a:ext cx="2243092" cy="1539359"/>
            </a:xfrm>
            <a:prstGeom prst="roundRect">
              <a:avLst>
                <a:gd name="adj" fmla="val 6903"/>
              </a:avLst>
            </a:prstGeom>
            <a:noFill/>
            <a:ln w="25400">
              <a:solidFill>
                <a:schemeClr val="accent1"/>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pPr>
              <a:endParaRPr lang="en-US" sz="2800" dirty="0">
                <a:solidFill>
                  <a:schemeClr val="accent1"/>
                </a:solidFill>
              </a:endParaRPr>
            </a:p>
          </p:txBody>
        </p:sp>
        <p:pic>
          <p:nvPicPr>
            <p:cNvPr id="4" name="Picture 3">
              <a:extLst>
                <a:ext uri="{FF2B5EF4-FFF2-40B4-BE49-F238E27FC236}">
                  <a16:creationId xmlns:a16="http://schemas.microsoft.com/office/drawing/2014/main" id="{E54BC0A8-505B-639A-3223-B9BFD68868C4}"/>
                </a:ext>
              </a:extLst>
            </p:cNvPr>
            <p:cNvPicPr>
              <a:picLocks noChangeAspect="1"/>
            </p:cNvPicPr>
            <p:nvPr/>
          </p:nvPicPr>
          <p:blipFill>
            <a:blip r:embed="rId4"/>
            <a:stretch>
              <a:fillRect/>
            </a:stretch>
          </p:blipFill>
          <p:spPr>
            <a:xfrm>
              <a:off x="8022537" y="2283531"/>
              <a:ext cx="1909797" cy="1100295"/>
            </a:xfrm>
            <a:prstGeom prst="rect">
              <a:avLst/>
            </a:prstGeom>
          </p:spPr>
        </p:pic>
        <p:sp>
          <p:nvSpPr>
            <p:cNvPr id="9" name="TextBox 8">
              <a:extLst>
                <a:ext uri="{FF2B5EF4-FFF2-40B4-BE49-F238E27FC236}">
                  <a16:creationId xmlns:a16="http://schemas.microsoft.com/office/drawing/2014/main" id="{14EDC672-99F5-FDD2-443B-96F7D98738B6}"/>
                </a:ext>
              </a:extLst>
            </p:cNvPr>
            <p:cNvSpPr txBox="1"/>
            <p:nvPr/>
          </p:nvSpPr>
          <p:spPr>
            <a:xfrm>
              <a:off x="7678441" y="3775489"/>
              <a:ext cx="2597990" cy="60016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marL="0" lvl="2" algn="ctr" defTabSz="2437850" fontAlgn="base">
                <a:spcBef>
                  <a:spcPts val="2932"/>
                </a:spcBef>
                <a:spcAft>
                  <a:spcPct val="0"/>
                </a:spcAft>
                <a:buClr>
                  <a:srgbClr val="6D6E70"/>
                </a:buClr>
                <a:buSzPct val="90000"/>
                <a:defRPr sz="2800">
                  <a:solidFill>
                    <a:srgbClr val="000000"/>
                  </a:solidFill>
                  <a:latin typeface="IBM Plex Sans"/>
                  <a:ea typeface="IBM Plex Sans"/>
                  <a:cs typeface="IBM Plex Sans"/>
                  <a:sym typeface="IBM Plex Sans"/>
                </a:defRPr>
              </a:pPr>
              <a:r>
                <a:rPr lang="en-US" sz="2400" kern="0" dirty="0">
                  <a:solidFill>
                    <a:srgbClr val="161616"/>
                  </a:solidFill>
                  <a:ea typeface="IBM Plex Sans" panose="020B0503050203000203" pitchFamily="34" charset="0"/>
                  <a:cs typeface="IBM Plex Sans" panose="020B0503050203000203" pitchFamily="34" charset="0"/>
                  <a:sym typeface="IBM Plex Sans"/>
                </a:rPr>
                <a:t>[4Fe-4S] using an active space of 54 electrons in 36 orbitals from the TZP-DKH basis set</a:t>
              </a:r>
            </a:p>
          </p:txBody>
        </p:sp>
      </p:grpSp>
      <p:grpSp>
        <p:nvGrpSpPr>
          <p:cNvPr id="35" name="Group 34">
            <a:extLst>
              <a:ext uri="{FF2B5EF4-FFF2-40B4-BE49-F238E27FC236}">
                <a16:creationId xmlns:a16="http://schemas.microsoft.com/office/drawing/2014/main" id="{A3743173-3AB6-9EB2-C318-008EDB8323FE}"/>
              </a:ext>
            </a:extLst>
          </p:cNvPr>
          <p:cNvGrpSpPr/>
          <p:nvPr/>
        </p:nvGrpSpPr>
        <p:grpSpPr>
          <a:xfrm>
            <a:off x="18597388" y="2925264"/>
            <a:ext cx="2950976" cy="4184734"/>
            <a:chOff x="9823660" y="3897445"/>
            <a:chExt cx="1998460" cy="2833986"/>
          </a:xfrm>
        </p:grpSpPr>
        <p:pic>
          <p:nvPicPr>
            <p:cNvPr id="8" name="Picture 7">
              <a:extLst>
                <a:ext uri="{FF2B5EF4-FFF2-40B4-BE49-F238E27FC236}">
                  <a16:creationId xmlns:a16="http://schemas.microsoft.com/office/drawing/2014/main" id="{E38C5859-5C16-6B28-52EA-5B4A0F3CF110}"/>
                </a:ext>
              </a:extLst>
            </p:cNvPr>
            <p:cNvPicPr>
              <a:picLocks noChangeAspect="1"/>
            </p:cNvPicPr>
            <p:nvPr/>
          </p:nvPicPr>
          <p:blipFill>
            <a:blip r:embed="rId5"/>
            <a:stretch>
              <a:fillRect/>
            </a:stretch>
          </p:blipFill>
          <p:spPr>
            <a:xfrm>
              <a:off x="9840425" y="3897445"/>
              <a:ext cx="1981695" cy="230026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5A7956C-C63C-D0D4-D01B-E8DA96F0F7F7}"/>
                    </a:ext>
                  </a:extLst>
                </p:cNvPr>
                <p:cNvSpPr txBox="1"/>
                <p:nvPr/>
              </p:nvSpPr>
              <p:spPr>
                <a:xfrm>
                  <a:off x="9823660" y="6335410"/>
                  <a:ext cx="1981692" cy="396021"/>
                </a:xfrm>
                <a:prstGeom prst="rect">
                  <a:avLst/>
                </a:prstGeom>
                <a:noFill/>
              </p:spPr>
              <p:txBody>
                <a:bodyPr wrap="square" rtlCol="0">
                  <a:spAutoFit/>
                </a:bodyPr>
                <a:lstStyle/>
                <a:p>
                  <a:pPr defTabSz="1828800">
                    <a:defRPr/>
                  </a:pPr>
                  <a14:m>
                    <m:oMathPara xmlns:m="http://schemas.openxmlformats.org/officeDocument/2006/math">
                      <m:oMathParaPr>
                        <m:jc m:val="centerGroup"/>
                      </m:oMathParaPr>
                      <m:oMath xmlns:m="http://schemas.openxmlformats.org/officeDocument/2006/math">
                        <m:r>
                          <a:rPr lang="en-US" sz="3200" i="1">
                            <a:solidFill>
                              <a:prstClr val="black"/>
                            </a:solidFill>
                            <a:latin typeface="Cambria Math" panose="02040503050406030204" pitchFamily="18" charset="0"/>
                          </a:rPr>
                          <m:t>𝐻</m:t>
                        </m:r>
                        <m:r>
                          <m:rPr>
                            <m:sty m:val="p"/>
                          </m:rPr>
                          <a:rPr lang="en-US" sz="3200">
                            <a:solidFill>
                              <a:prstClr val="black"/>
                            </a:solidFill>
                            <a:latin typeface="Cambria Math" panose="02040503050406030204" pitchFamily="18" charset="0"/>
                          </a:rPr>
                          <m:t>Ψ</m:t>
                        </m:r>
                        <m:r>
                          <a:rPr lang="en-US" sz="3200" i="1">
                            <a:solidFill>
                              <a:prstClr val="black"/>
                            </a:solidFill>
                            <a:latin typeface="Cambria Math" panose="02040503050406030204" pitchFamily="18" charset="0"/>
                          </a:rPr>
                          <m:t>=</m:t>
                        </m:r>
                        <m:r>
                          <a:rPr lang="en-US" sz="3200" i="1">
                            <a:solidFill>
                              <a:prstClr val="black"/>
                            </a:solidFill>
                            <a:latin typeface="Cambria Math" panose="02040503050406030204" pitchFamily="18" charset="0"/>
                          </a:rPr>
                          <m:t>𝐸</m:t>
                        </m:r>
                        <m:r>
                          <m:rPr>
                            <m:sty m:val="p"/>
                          </m:rPr>
                          <a:rPr lang="en-US" sz="3200">
                            <a:solidFill>
                              <a:prstClr val="black"/>
                            </a:solidFill>
                            <a:latin typeface="Cambria Math" panose="02040503050406030204" pitchFamily="18" charset="0"/>
                          </a:rPr>
                          <m:t>Ψ</m:t>
                        </m:r>
                      </m:oMath>
                    </m:oMathPara>
                  </a14:m>
                  <a:endParaRPr lang="en-US" sz="3200" dirty="0">
                    <a:solidFill>
                      <a:prstClr val="black"/>
                    </a:solidFill>
                    <a:latin typeface="Aptos" panose="02110004020202020204"/>
                  </a:endParaRPr>
                </a:p>
              </p:txBody>
            </p:sp>
          </mc:Choice>
          <mc:Fallback xmlns="">
            <p:sp>
              <p:nvSpPr>
                <p:cNvPr id="15" name="TextBox 14">
                  <a:extLst>
                    <a:ext uri="{FF2B5EF4-FFF2-40B4-BE49-F238E27FC236}">
                      <a16:creationId xmlns:a16="http://schemas.microsoft.com/office/drawing/2014/main" id="{F5A7956C-C63C-D0D4-D01B-E8DA96F0F7F7}"/>
                    </a:ext>
                  </a:extLst>
                </p:cNvPr>
                <p:cNvSpPr txBox="1">
                  <a:spLocks noRot="1" noChangeAspect="1" noMove="1" noResize="1" noEditPoints="1" noAdjustHandles="1" noChangeArrowheads="1" noChangeShapeType="1" noTextEdit="1"/>
                </p:cNvSpPr>
                <p:nvPr/>
              </p:nvSpPr>
              <p:spPr>
                <a:xfrm>
                  <a:off x="9823660" y="6335410"/>
                  <a:ext cx="1981692" cy="396021"/>
                </a:xfrm>
                <a:prstGeom prst="rect">
                  <a:avLst/>
                </a:prstGeom>
                <a:blipFill>
                  <a:blip r:embed="rId6"/>
                  <a:stretch>
                    <a:fillRect/>
                  </a:stretch>
                </a:blipFill>
              </p:spPr>
              <p:txBody>
                <a:bodyPr/>
                <a:lstStyle/>
                <a:p>
                  <a:r>
                    <a:rPr lang="en-US">
                      <a:noFill/>
                    </a:rPr>
                    <a:t> </a:t>
                  </a:r>
                </a:p>
              </p:txBody>
            </p:sp>
          </mc:Fallback>
        </mc:AlternateContent>
        <p:pic>
          <p:nvPicPr>
            <p:cNvPr id="16" name="Picture 15" descr="IBM debuts next-generation quantum processor &amp; IBM Quantum System Two;  extends roadmap to advance era of quantum utility - Green Car Congress">
              <a:extLst>
                <a:ext uri="{FF2B5EF4-FFF2-40B4-BE49-F238E27FC236}">
                  <a16:creationId xmlns:a16="http://schemas.microsoft.com/office/drawing/2014/main" id="{2E87DEC2-64DD-3102-A586-0384354F7D9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49540" y="4816632"/>
              <a:ext cx="760129" cy="54156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1" name="Straight Arrow Connector 50">
            <a:extLst>
              <a:ext uri="{FF2B5EF4-FFF2-40B4-BE49-F238E27FC236}">
                <a16:creationId xmlns:a16="http://schemas.microsoft.com/office/drawing/2014/main" id="{30DEEA12-63FA-C1D7-53DA-95CE2696F3D4}"/>
              </a:ext>
            </a:extLst>
          </p:cNvPr>
          <p:cNvCxnSpPr>
            <a:cxnSpLocks/>
          </p:cNvCxnSpPr>
          <p:nvPr/>
        </p:nvCxnSpPr>
        <p:spPr>
          <a:xfrm>
            <a:off x="11299438" y="4682403"/>
            <a:ext cx="1001652" cy="0"/>
          </a:xfrm>
          <a:prstGeom prst="straightConnector1">
            <a:avLst/>
          </a:prstGeom>
          <a:ln w="25400">
            <a:solidFill>
              <a:schemeClr val="accent1"/>
            </a:solidFill>
            <a:tailEnd type="triangle" w="lg" len="med"/>
          </a:ln>
          <a:effectLst/>
        </p:spPr>
        <p:style>
          <a:lnRef idx="2">
            <a:schemeClr val="accent2"/>
          </a:lnRef>
          <a:fillRef idx="0">
            <a:schemeClr val="accent2"/>
          </a:fillRef>
          <a:effectRef idx="1">
            <a:schemeClr val="accent2"/>
          </a:effectRef>
          <a:fontRef idx="minor">
            <a:schemeClr val="tx1"/>
          </a:fontRef>
        </p:style>
      </p:cxnSp>
      <p:cxnSp>
        <p:nvCxnSpPr>
          <p:cNvPr id="54" name="Straight Arrow Connector 53">
            <a:extLst>
              <a:ext uri="{FF2B5EF4-FFF2-40B4-BE49-F238E27FC236}">
                <a16:creationId xmlns:a16="http://schemas.microsoft.com/office/drawing/2014/main" id="{89046237-D6DB-5A5F-2C4B-BA25B59504D3}"/>
              </a:ext>
            </a:extLst>
          </p:cNvPr>
          <p:cNvCxnSpPr>
            <a:cxnSpLocks/>
          </p:cNvCxnSpPr>
          <p:nvPr/>
        </p:nvCxnSpPr>
        <p:spPr>
          <a:xfrm>
            <a:off x="17536100" y="4682403"/>
            <a:ext cx="1001652" cy="0"/>
          </a:xfrm>
          <a:prstGeom prst="straightConnector1">
            <a:avLst/>
          </a:prstGeom>
          <a:ln w="25400">
            <a:solidFill>
              <a:schemeClr val="accent1"/>
            </a:solidFill>
            <a:tailEnd type="triangle" w="lg" len="med"/>
          </a:ln>
          <a:effectLst/>
        </p:spPr>
        <p:style>
          <a:lnRef idx="2">
            <a:schemeClr val="accent2"/>
          </a:lnRef>
          <a:fillRef idx="0">
            <a:schemeClr val="accent2"/>
          </a:fillRef>
          <a:effectRef idx="1">
            <a:schemeClr val="accent2"/>
          </a:effectRef>
          <a:fontRef idx="minor">
            <a:schemeClr val="tx1"/>
          </a:fontRef>
        </p:style>
      </p:cxnSp>
      <p:sp>
        <p:nvSpPr>
          <p:cNvPr id="56" name="TextBox 55">
            <a:extLst>
              <a:ext uri="{FF2B5EF4-FFF2-40B4-BE49-F238E27FC236}">
                <a16:creationId xmlns:a16="http://schemas.microsoft.com/office/drawing/2014/main" id="{B6F1F460-8CD6-CD1D-F25C-64C58FABFE6C}"/>
              </a:ext>
            </a:extLst>
          </p:cNvPr>
          <p:cNvSpPr txBox="1"/>
          <p:nvPr/>
        </p:nvSpPr>
        <p:spPr>
          <a:xfrm>
            <a:off x="17192450" y="8257667"/>
            <a:ext cx="4797370" cy="30162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r>
              <a:rPr lang="en-US" sz="2800" kern="0" dirty="0">
                <a:solidFill>
                  <a:srgbClr val="161616"/>
                </a:solidFill>
                <a:latin typeface="IBM Plex Sans Light" panose="020B0403050203000203" pitchFamily="34" charset="0"/>
                <a:ea typeface="IBM Plex Sans" panose="020B0503050203000203" pitchFamily="34" charset="0"/>
                <a:cs typeface="IBM Plex Sans" panose="020B0503050203000203" pitchFamily="34" charset="0"/>
                <a:sym typeface="IBM Plex Sans"/>
              </a:rPr>
              <a:t>We are already using quantum </a:t>
            </a:r>
            <a:br>
              <a:rPr lang="en-US" sz="2800" kern="0" dirty="0">
                <a:solidFill>
                  <a:srgbClr val="161616"/>
                </a:solidFill>
                <a:latin typeface="IBM Plex Sans Light" panose="020B0403050203000203" pitchFamily="34" charset="0"/>
                <a:ea typeface="IBM Plex Sans" panose="020B0503050203000203" pitchFamily="34" charset="0"/>
                <a:cs typeface="IBM Plex Sans" panose="020B0503050203000203" pitchFamily="34" charset="0"/>
                <a:sym typeface="IBM Plex Sans"/>
              </a:rPr>
            </a:br>
            <a:r>
              <a:rPr lang="en-US" sz="2800" kern="0" dirty="0">
                <a:solidFill>
                  <a:srgbClr val="161616"/>
                </a:solidFill>
                <a:latin typeface="IBM Plex Sans Light" panose="020B0403050203000203" pitchFamily="34" charset="0"/>
                <a:ea typeface="IBM Plex Sans" panose="020B0503050203000203" pitchFamily="34" charset="0"/>
                <a:cs typeface="IBM Plex Sans" panose="020B0503050203000203" pitchFamily="34" charset="0"/>
                <a:sym typeface="IBM Plex Sans"/>
              </a:rPr>
              <a:t>(Heron, 77 qubits) and HPC (Supercomputer </a:t>
            </a:r>
            <a:r>
              <a:rPr lang="en-US" sz="2800" kern="0" dirty="0" err="1">
                <a:solidFill>
                  <a:srgbClr val="161616"/>
                </a:solidFill>
                <a:latin typeface="IBM Plex Sans Light" panose="020B0403050203000203" pitchFamily="34" charset="0"/>
                <a:ea typeface="IBM Plex Sans" panose="020B0503050203000203" pitchFamily="34" charset="0"/>
                <a:cs typeface="IBM Plex Sans" panose="020B0503050203000203" pitchFamily="34" charset="0"/>
                <a:sym typeface="IBM Plex Sans"/>
              </a:rPr>
              <a:t>Fugaku</a:t>
            </a:r>
            <a:r>
              <a:rPr lang="en-US" sz="2800" kern="0" dirty="0">
                <a:solidFill>
                  <a:srgbClr val="161616"/>
                </a:solidFill>
                <a:latin typeface="IBM Plex Sans Light" panose="020B0403050203000203" pitchFamily="34" charset="0"/>
                <a:ea typeface="IBM Plex Sans" panose="020B0503050203000203" pitchFamily="34" charset="0"/>
                <a:cs typeface="IBM Plex Sans" panose="020B0503050203000203" pitchFamily="34" charset="0"/>
                <a:sym typeface="IBM Plex Sans"/>
              </a:rPr>
              <a:t>) to achieve results comparable with the best classical approximate methods (DMRG) in accuracy and timing</a:t>
            </a:r>
            <a:endParaRPr lang="en-US" sz="2800" dirty="0"/>
          </a:p>
        </p:txBody>
      </p:sp>
      <p:sp>
        <p:nvSpPr>
          <p:cNvPr id="58" name="Rectangle 57">
            <a:extLst>
              <a:ext uri="{FF2B5EF4-FFF2-40B4-BE49-F238E27FC236}">
                <a16:creationId xmlns:a16="http://schemas.microsoft.com/office/drawing/2014/main" id="{04C32499-2095-4B7F-25BB-35B310CDE8A9}"/>
              </a:ext>
            </a:extLst>
          </p:cNvPr>
          <p:cNvSpPr/>
          <p:nvPr/>
        </p:nvSpPr>
        <p:spPr bwMode="auto">
          <a:xfrm>
            <a:off x="6671654" y="2293747"/>
            <a:ext cx="15727680" cy="10903253"/>
          </a:xfrm>
          <a:prstGeom prst="rect">
            <a:avLst/>
          </a:prstGeom>
          <a:noFill/>
          <a:ln w="12700">
            <a:solidFill>
              <a:srgbClr val="E0E0E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pPr>
            <a:endParaRPr lang="en-US" sz="2800" dirty="0">
              <a:solidFill>
                <a:schemeClr val="bg1"/>
              </a:solidFill>
            </a:endParaRPr>
          </a:p>
        </p:txBody>
      </p:sp>
      <p:sp>
        <p:nvSpPr>
          <p:cNvPr id="13" name="Text Placeholder 36">
            <a:extLst>
              <a:ext uri="{FF2B5EF4-FFF2-40B4-BE49-F238E27FC236}">
                <a16:creationId xmlns:a16="http://schemas.microsoft.com/office/drawing/2014/main" id="{21588F60-D259-CC8E-FBD3-EC735ECFEE9D}"/>
              </a:ext>
            </a:extLst>
          </p:cNvPr>
          <p:cNvSpPr txBox="1">
            <a:spLocks/>
          </p:cNvSpPr>
          <p:nvPr/>
        </p:nvSpPr>
        <p:spPr>
          <a:xfrm>
            <a:off x="576072" y="576072"/>
            <a:ext cx="4956175" cy="1141412"/>
          </a:xfrm>
          <a:prstGeom prst="rect">
            <a:avLst/>
          </a:prstGeom>
        </p:spPr>
        <p:txBody>
          <a:bodyPr lIns="0" tIns="0"/>
          <a:lstStyle>
            <a:lvl1pPr marL="0" marR="0" indent="0" algn="l" defTabSz="2438400" rtl="0" latinLnBrk="0">
              <a:lnSpc>
                <a:spcPct val="110000"/>
              </a:lnSpc>
              <a:spcBef>
                <a:spcPts val="2900"/>
              </a:spcBef>
              <a:spcAft>
                <a:spcPts val="0"/>
              </a:spcAft>
              <a:buClrTx/>
              <a:buSzTx/>
              <a:buFontTx/>
              <a:buNone/>
              <a:tabLst/>
              <a:defRPr sz="3600" b="0" i="0" u="none" strike="noStrike" cap="none" spc="0" baseline="0">
                <a:solidFill>
                  <a:srgbClr val="000000"/>
                </a:solidFill>
                <a:uFillTx/>
                <a:latin typeface="+mj-lt"/>
                <a:ea typeface="+mj-ea"/>
                <a:cs typeface="+mj-cs"/>
                <a:sym typeface="IBM Plex Sans Light"/>
              </a:defRPr>
            </a:lvl1pPr>
            <a:lvl2pPr marL="444465"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2pPr>
            <a:lvl3pPr marL="61591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3pPr>
            <a:lvl4pPr marL="901671"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4pPr>
            <a:lvl5pPr marL="107629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a:spcBef>
                <a:spcPts val="0"/>
              </a:spcBef>
            </a:pPr>
            <a:r>
              <a:rPr lang="en-US" dirty="0"/>
              <a:t>What are these problems?</a:t>
            </a:r>
            <a:endParaRPr lang="en-US" dirty="0">
              <a:solidFill>
                <a:srgbClr val="000000"/>
              </a:solidFill>
              <a:effectLst/>
            </a:endParaRPr>
          </a:p>
        </p:txBody>
      </p:sp>
      <p:sp>
        <p:nvSpPr>
          <p:cNvPr id="14" name="Title 1">
            <a:extLst>
              <a:ext uri="{FF2B5EF4-FFF2-40B4-BE49-F238E27FC236}">
                <a16:creationId xmlns:a16="http://schemas.microsoft.com/office/drawing/2014/main" id="{CA5847DC-D6E8-FC14-E593-8056B90543FB}"/>
              </a:ext>
            </a:extLst>
          </p:cNvPr>
          <p:cNvSpPr txBox="1">
            <a:spLocks/>
          </p:cNvSpPr>
          <p:nvPr/>
        </p:nvSpPr>
        <p:spPr>
          <a:xfrm>
            <a:off x="6671654" y="576072"/>
            <a:ext cx="8475512" cy="1717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latinLnBrk="0">
              <a:lnSpc>
                <a:spcPct val="100000"/>
              </a:lnSpc>
              <a:spcBef>
                <a:spcPts val="0"/>
              </a:spcBef>
              <a:spcAft>
                <a:spcPts val="0"/>
              </a:spcAft>
              <a:buClrTx/>
              <a:buSzTx/>
              <a:buFontTx/>
              <a:buNone/>
              <a:tabLst/>
              <a:defRPr sz="6400" b="0" i="0" u="none" strike="noStrike" cap="none" spc="0" baseline="0">
                <a:solidFill>
                  <a:schemeClr val="tx1"/>
                </a:solidFill>
                <a:uFillTx/>
                <a:latin typeface="+mj-lt"/>
                <a:ea typeface="+mj-ea"/>
                <a:cs typeface="+mj-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3600" dirty="0">
                <a:solidFill>
                  <a:srgbClr val="000000"/>
                </a:solidFill>
                <a:latin typeface="IBM Plex Sans Light"/>
                <a:ea typeface="IBM Plex Sans" charset="0"/>
                <a:cs typeface="IBM Plex Sans" charset="0"/>
              </a:rPr>
              <a:t>Modeling molecules, atoms, electrons, and quarks with </a:t>
            </a:r>
            <a:r>
              <a:rPr lang="en-US" sz="3600" dirty="0">
                <a:solidFill>
                  <a:schemeClr val="accent1"/>
                </a:solidFill>
                <a:latin typeface="IBM Plex Sans Light"/>
                <a:ea typeface="IBM Plex Sans" charset="0"/>
                <a:cs typeface="IBM Plex Sans" charset="0"/>
              </a:rPr>
              <a:t>unprecedented accuracy</a:t>
            </a:r>
            <a:endParaRPr lang="en-US" sz="3600" dirty="0">
              <a:solidFill>
                <a:srgbClr val="000000"/>
              </a:solidFill>
              <a:effectLst/>
            </a:endParaRPr>
          </a:p>
        </p:txBody>
      </p:sp>
      <p:sp>
        <p:nvSpPr>
          <p:cNvPr id="5" name="SlideIDTextBox416" hidden="1">
            <a:extLst>
              <a:ext uri="{FF2B5EF4-FFF2-40B4-BE49-F238E27FC236}">
                <a16:creationId xmlns:a16="http://schemas.microsoft.com/office/drawing/2014/main" id="{91D27AFD-2166-1123-3100-2E32922927D4}"/>
              </a:ext>
            </a:extLst>
          </p:cNvPr>
          <p:cNvSpPr txBox="1"/>
          <p:nvPr/>
        </p:nvSpPr>
        <p:spPr>
          <a:xfrm>
            <a:off x="25019000"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416</a:t>
            </a:r>
            <a:endParaRPr lang="en-US" kern="0" dirty="0">
              <a:solidFill>
                <a:srgbClr val="000000"/>
              </a:solidFill>
              <a:ea typeface="+mj-ea"/>
              <a:cs typeface="+mj-cs"/>
              <a:sym typeface="IBM Plex Sans Light"/>
            </a:endParaRPr>
          </a:p>
        </p:txBody>
      </p:sp>
      <p:pic>
        <p:nvPicPr>
          <p:cNvPr id="7" name="Picture 6">
            <a:extLst>
              <a:ext uri="{FF2B5EF4-FFF2-40B4-BE49-F238E27FC236}">
                <a16:creationId xmlns:a16="http://schemas.microsoft.com/office/drawing/2014/main" id="{D59DA955-B953-1A88-698C-BAE7DBE6CD68}"/>
              </a:ext>
            </a:extLst>
          </p:cNvPr>
          <p:cNvPicPr>
            <a:picLocks noChangeAspect="1"/>
          </p:cNvPicPr>
          <p:nvPr/>
        </p:nvPicPr>
        <p:blipFill>
          <a:blip r:embed="rId8"/>
          <a:stretch>
            <a:fillRect/>
          </a:stretch>
        </p:blipFill>
        <p:spPr>
          <a:xfrm>
            <a:off x="1072788" y="12588393"/>
            <a:ext cx="7640045" cy="762000"/>
          </a:xfrm>
          <a:prstGeom prst="rect">
            <a:avLst/>
          </a:prstGeom>
        </p:spPr>
      </p:pic>
    </p:spTree>
    <p:extLst>
      <p:ext uri="{BB962C8B-B14F-4D97-AF65-F5344CB8AC3E}">
        <p14:creationId xmlns:p14="http://schemas.microsoft.com/office/powerpoint/2010/main" val="154678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F1561-E44A-31B3-CC38-3E01EF63EB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2B1705-AB59-C08F-E77C-CF8501E0D727}"/>
              </a:ext>
            </a:extLst>
          </p:cNvPr>
          <p:cNvSpPr/>
          <p:nvPr/>
        </p:nvSpPr>
        <p:spPr bwMode="auto">
          <a:xfrm>
            <a:off x="1587" y="0"/>
            <a:ext cx="24384000" cy="13716000"/>
          </a:xfrm>
          <a:prstGeom prst="rect">
            <a:avLst/>
          </a:prstGeom>
          <a:solidFill>
            <a:srgbClr val="16161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defRPr/>
            </a:pPr>
            <a:endParaRPr lang="en-US" sz="2800" dirty="0">
              <a:solidFill>
                <a:srgbClr val="FFFFFF"/>
              </a:solidFill>
              <a:latin typeface="IBM Plex Sans Light"/>
            </a:endParaRPr>
          </a:p>
        </p:txBody>
      </p:sp>
      <p:sp>
        <p:nvSpPr>
          <p:cNvPr id="2" name="Title 1">
            <a:extLst>
              <a:ext uri="{FF2B5EF4-FFF2-40B4-BE49-F238E27FC236}">
                <a16:creationId xmlns:a16="http://schemas.microsoft.com/office/drawing/2014/main" id="{E2658A01-475E-D3AC-2904-AB46502B0D41}"/>
              </a:ext>
            </a:extLst>
          </p:cNvPr>
          <p:cNvSpPr>
            <a:spLocks noGrp="1"/>
          </p:cNvSpPr>
          <p:nvPr>
            <p:ph type="title" idx="4294967295"/>
          </p:nvPr>
        </p:nvSpPr>
        <p:spPr>
          <a:xfrm>
            <a:off x="785753" y="674957"/>
            <a:ext cx="13888190" cy="8832850"/>
          </a:xfrm>
        </p:spPr>
        <p:txBody>
          <a:bodyPr/>
          <a:lstStyle/>
          <a:p>
            <a:pPr defTabSz="2437912">
              <a:defRPr/>
            </a:pPr>
            <a:r>
              <a:rPr lang="en-US" sz="13600" dirty="0">
                <a:solidFill>
                  <a:schemeClr val="bg1"/>
                </a:solidFill>
              </a:rPr>
              <a:t>Nature is quantum. </a:t>
            </a:r>
            <a:br>
              <a:rPr lang="en-US" sz="13600" dirty="0">
                <a:solidFill>
                  <a:schemeClr val="bg1"/>
                </a:solidFill>
              </a:rPr>
            </a:br>
            <a:r>
              <a:rPr lang="en-US" sz="13600" dirty="0">
                <a:solidFill>
                  <a:srgbClr val="D4BBFF"/>
                </a:solidFill>
              </a:rPr>
              <a:t>↓</a:t>
            </a:r>
            <a:br>
              <a:rPr lang="en-US" sz="13600" dirty="0">
                <a:solidFill>
                  <a:schemeClr val="bg1"/>
                </a:solidFill>
              </a:rPr>
            </a:br>
            <a:r>
              <a:rPr lang="en-US" sz="13600" dirty="0">
                <a:solidFill>
                  <a:schemeClr val="bg1"/>
                </a:solidFill>
              </a:rPr>
              <a:t>You need quantum to simulate nature.</a:t>
            </a:r>
            <a:endParaRPr lang="en-US" sz="13600" dirty="0">
              <a:solidFill>
                <a:srgbClr val="BCB1FF"/>
              </a:solidFill>
            </a:endParaRPr>
          </a:p>
        </p:txBody>
      </p:sp>
      <p:sp>
        <p:nvSpPr>
          <p:cNvPr id="6" name="Footer Placeholder 2">
            <a:extLst>
              <a:ext uri="{FF2B5EF4-FFF2-40B4-BE49-F238E27FC236}">
                <a16:creationId xmlns:a16="http://schemas.microsoft.com/office/drawing/2014/main" id="{22C3B6EE-5F02-0096-46F8-4820C2B9D5E4}"/>
              </a:ext>
            </a:extLst>
          </p:cNvPr>
          <p:cNvSpPr txBox="1">
            <a:spLocks/>
          </p:cNvSpPr>
          <p:nvPr/>
        </p:nvSpPr>
        <p:spPr>
          <a:xfrm>
            <a:off x="455540" y="12918536"/>
            <a:ext cx="4955530" cy="381000"/>
          </a:xfrm>
          <a:prstGeom prst="rect">
            <a:avLst/>
          </a:prstGeom>
        </p:spPr>
        <p:txBody>
          <a:bodyPr/>
          <a:ls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pPr defTabSz="1828008">
              <a:defRPr/>
            </a:pPr>
            <a:r>
              <a:rPr lang="en-US" sz="1600" dirty="0">
                <a:solidFill>
                  <a:schemeClr val="bg1">
                    <a:lumMod val="75000"/>
                  </a:schemeClr>
                </a:solidFill>
                <a:latin typeface="IBM Plex Sans" panose="020B0503050203000203" pitchFamily="34" charset="0"/>
                <a:sym typeface="IBM Plex Sans Light"/>
              </a:rPr>
              <a:t>© 2025 IBM Corporation</a:t>
            </a:r>
          </a:p>
        </p:txBody>
      </p:sp>
      <p:pic>
        <p:nvPicPr>
          <p:cNvPr id="9" name="Picture 8" descr="A white box with a picture of a planet&#10;&#10;AI-generated content may be incorrect.">
            <a:extLst>
              <a:ext uri="{FF2B5EF4-FFF2-40B4-BE49-F238E27FC236}">
                <a16:creationId xmlns:a16="http://schemas.microsoft.com/office/drawing/2014/main" id="{69E762C6-7E7B-6F7B-4869-8A9745446D3C}"/>
              </a:ext>
            </a:extLst>
          </p:cNvPr>
          <p:cNvPicPr>
            <a:picLocks noChangeAspect="1"/>
          </p:cNvPicPr>
          <p:nvPr/>
        </p:nvPicPr>
        <p:blipFill>
          <a:blip r:embed="rId3"/>
          <a:stretch>
            <a:fillRect/>
          </a:stretch>
        </p:blipFill>
        <p:spPr>
          <a:xfrm>
            <a:off x="15254868" y="0"/>
            <a:ext cx="9153021" cy="13729532"/>
          </a:xfrm>
          <a:prstGeom prst="rect">
            <a:avLst/>
          </a:prstGeom>
        </p:spPr>
      </p:pic>
      <p:sp>
        <p:nvSpPr>
          <p:cNvPr id="4" name="SlideIDTextBox409">
            <a:extLst>
              <a:ext uri="{FF2B5EF4-FFF2-40B4-BE49-F238E27FC236}">
                <a16:creationId xmlns:a16="http://schemas.microsoft.com/office/drawing/2014/main" id="{BD5FF482-D5DD-E173-3982-4E7F4C1BCF39}"/>
              </a:ext>
            </a:extLst>
          </p:cNvPr>
          <p:cNvSpPr txBox="1"/>
          <p:nvPr/>
        </p:nvSpPr>
        <p:spPr>
          <a:xfrm>
            <a:off x="25019000"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409</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163471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33E20-B228-3A7F-81FD-E39AC2031E16}"/>
            </a:ext>
          </a:extLst>
        </p:cNvPr>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121AFAEC-31D0-E0CA-7D4A-EAE2036F7F06}"/>
              </a:ext>
            </a:extLst>
          </p:cNvPr>
          <p:cNvSpPr>
            <a:spLocks noGrp="1"/>
          </p:cNvSpPr>
          <p:nvPr>
            <p:ph type="sldNum" sz="quarter" idx="4"/>
          </p:nvPr>
        </p:nvSpPr>
        <p:spPr/>
        <p:txBody>
          <a:bodyPr/>
          <a:lstStyle/>
          <a:p>
            <a:fld id="{59395FB3-9C97-154F-86B2-7E381B951268}" type="slidenum">
              <a:rPr lang="en-US" smtClean="0"/>
              <a:pPr/>
              <a:t>30</a:t>
            </a:fld>
            <a:endParaRPr lang="en-US" dirty="0"/>
          </a:p>
        </p:txBody>
      </p:sp>
      <p:cxnSp>
        <p:nvCxnSpPr>
          <p:cNvPr id="20" name="Straight Connector 19">
            <a:extLst>
              <a:ext uri="{FF2B5EF4-FFF2-40B4-BE49-F238E27FC236}">
                <a16:creationId xmlns:a16="http://schemas.microsoft.com/office/drawing/2014/main" id="{AAEF3000-393A-E842-F0C0-8B4897FFF9A3}"/>
              </a:ext>
            </a:extLst>
          </p:cNvPr>
          <p:cNvCxnSpPr>
            <a:cxnSpLocks/>
          </p:cNvCxnSpPr>
          <p:nvPr/>
        </p:nvCxnSpPr>
        <p:spPr bwMode="auto">
          <a:xfrm>
            <a:off x="12193587"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2FA56E8-C36F-CBC7-EA2D-19BE38A90CAC}"/>
              </a:ext>
            </a:extLst>
          </p:cNvPr>
          <p:cNvCxnSpPr>
            <a:cxnSpLocks/>
          </p:cNvCxnSpPr>
          <p:nvPr/>
        </p:nvCxnSpPr>
        <p:spPr bwMode="auto">
          <a:xfrm>
            <a:off x="18289587"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C063ED4-7EAA-C10E-6F7F-D94C95377205}"/>
              </a:ext>
            </a:extLst>
          </p:cNvPr>
          <p:cNvCxnSpPr>
            <a:cxnSpLocks/>
          </p:cNvCxnSpPr>
          <p:nvPr/>
        </p:nvCxnSpPr>
        <p:spPr bwMode="auto">
          <a:xfrm>
            <a:off x="6097587"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41D61DCF-18C2-4E42-BEAA-F71F4A3BA335}"/>
              </a:ext>
            </a:extLst>
          </p:cNvPr>
          <p:cNvSpPr txBox="1">
            <a:spLocks/>
          </p:cNvSpPr>
          <p:nvPr/>
        </p:nvSpPr>
        <p:spPr>
          <a:xfrm>
            <a:off x="6671654" y="576072"/>
            <a:ext cx="8415946" cy="1717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latinLnBrk="0">
              <a:lnSpc>
                <a:spcPct val="100000"/>
              </a:lnSpc>
              <a:spcBef>
                <a:spcPts val="0"/>
              </a:spcBef>
              <a:spcAft>
                <a:spcPts val="0"/>
              </a:spcAft>
              <a:buClrTx/>
              <a:buSzTx/>
              <a:buFontTx/>
              <a:buNone/>
              <a:tabLst/>
              <a:defRPr sz="6400" b="0" i="0" u="none" strike="noStrike" cap="none" spc="0" baseline="0">
                <a:solidFill>
                  <a:schemeClr val="tx1"/>
                </a:solidFill>
                <a:uFillTx/>
                <a:latin typeface="+mj-lt"/>
                <a:ea typeface="+mj-ea"/>
                <a:cs typeface="+mj-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3600" dirty="0">
                <a:solidFill>
                  <a:srgbClr val="000000"/>
                </a:solidFill>
                <a:latin typeface="IBM Plex Sans Light"/>
                <a:ea typeface="IBM Plex Sans" charset="0"/>
                <a:cs typeface="IBM Plex Sans" charset="0"/>
              </a:rPr>
              <a:t>Modeling molecules, atoms, electrons, and quarks with </a:t>
            </a:r>
            <a:r>
              <a:rPr lang="en-US" sz="3600" dirty="0">
                <a:solidFill>
                  <a:schemeClr val="accent1"/>
                </a:solidFill>
                <a:latin typeface="IBM Plex Sans Light"/>
                <a:ea typeface="IBM Plex Sans" charset="0"/>
                <a:cs typeface="IBM Plex Sans" charset="0"/>
              </a:rPr>
              <a:t>unprecedented accuracy</a:t>
            </a:r>
            <a:endParaRPr lang="en-US" sz="3600" dirty="0">
              <a:solidFill>
                <a:srgbClr val="000000"/>
              </a:solidFill>
              <a:effectLst/>
            </a:endParaRPr>
          </a:p>
        </p:txBody>
      </p:sp>
      <p:sp>
        <p:nvSpPr>
          <p:cNvPr id="6" name="Text Placeholder 36">
            <a:extLst>
              <a:ext uri="{FF2B5EF4-FFF2-40B4-BE49-F238E27FC236}">
                <a16:creationId xmlns:a16="http://schemas.microsoft.com/office/drawing/2014/main" id="{48D991D5-34BC-291B-3FE1-4E8F82E3421E}"/>
              </a:ext>
            </a:extLst>
          </p:cNvPr>
          <p:cNvSpPr txBox="1">
            <a:spLocks/>
          </p:cNvSpPr>
          <p:nvPr/>
        </p:nvSpPr>
        <p:spPr>
          <a:xfrm>
            <a:off x="576072" y="576072"/>
            <a:ext cx="4956175" cy="1141412"/>
          </a:xfrm>
          <a:prstGeom prst="rect">
            <a:avLst/>
          </a:prstGeom>
        </p:spPr>
        <p:txBody>
          <a:bodyPr lIns="0" tIns="0"/>
          <a:lstStyle>
            <a:lvl1pPr marL="0" marR="0" indent="0" algn="l" defTabSz="2438400" rtl="0" latinLnBrk="0">
              <a:lnSpc>
                <a:spcPct val="110000"/>
              </a:lnSpc>
              <a:spcBef>
                <a:spcPts val="2900"/>
              </a:spcBef>
              <a:spcAft>
                <a:spcPts val="0"/>
              </a:spcAft>
              <a:buClrTx/>
              <a:buSzTx/>
              <a:buFontTx/>
              <a:buNone/>
              <a:tabLst/>
              <a:defRPr sz="3600" b="0" i="0" u="none" strike="noStrike" cap="none" spc="0" baseline="0">
                <a:solidFill>
                  <a:srgbClr val="000000"/>
                </a:solidFill>
                <a:uFillTx/>
                <a:latin typeface="+mj-lt"/>
                <a:ea typeface="+mj-ea"/>
                <a:cs typeface="+mj-cs"/>
                <a:sym typeface="IBM Plex Sans Light"/>
              </a:defRPr>
            </a:lvl1pPr>
            <a:lvl2pPr marL="444465"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2pPr>
            <a:lvl3pPr marL="61591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3pPr>
            <a:lvl4pPr marL="901671"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4pPr>
            <a:lvl5pPr marL="107629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a:spcBef>
                <a:spcPts val="0"/>
              </a:spcBef>
            </a:pPr>
            <a:r>
              <a:rPr lang="en-US" dirty="0"/>
              <a:t>What are these problems?</a:t>
            </a:r>
            <a:endParaRPr lang="en-US" dirty="0">
              <a:solidFill>
                <a:srgbClr val="000000"/>
              </a:solidFill>
              <a:effectLst/>
            </a:endParaRPr>
          </a:p>
        </p:txBody>
      </p:sp>
      <p:sp>
        <p:nvSpPr>
          <p:cNvPr id="30" name="Text Placeholder 2">
            <a:extLst>
              <a:ext uri="{FF2B5EF4-FFF2-40B4-BE49-F238E27FC236}">
                <a16:creationId xmlns:a16="http://schemas.microsoft.com/office/drawing/2014/main" id="{63FB465A-0024-4F99-3B2F-C513A394565C}"/>
              </a:ext>
            </a:extLst>
          </p:cNvPr>
          <p:cNvSpPr>
            <a:spLocks noGrp="1"/>
          </p:cNvSpPr>
          <p:nvPr>
            <p:ph type="body" sz="quarter" idx="11"/>
          </p:nvPr>
        </p:nvSpPr>
        <p:spPr>
          <a:xfrm>
            <a:off x="574675" y="7606488"/>
            <a:ext cx="4949825" cy="3138129"/>
          </a:xfrm>
        </p:spPr>
        <p:txBody>
          <a:bodyPr/>
          <a:lstStyle/>
          <a:p>
            <a:r>
              <a:rPr lang="en-US" sz="3200" dirty="0">
                <a:solidFill>
                  <a:srgbClr val="000000"/>
                </a:solidFill>
                <a:effectLst/>
                <a:latin typeface="IBM Plex Sans Light" panose="020B0403050203000203" pitchFamily="34" charset="0"/>
              </a:rPr>
              <a:t>Developing lighter, longer-lasting batteries for electric vehicles, electronics, and energy grid storage</a:t>
            </a:r>
          </a:p>
          <a:p>
            <a:endParaRPr lang="en-US" sz="3600" dirty="0">
              <a:solidFill>
                <a:srgbClr val="000000"/>
              </a:solidFill>
              <a:latin typeface="IBM Plex Sans Light" panose="020B0403050203000203" pitchFamily="34" charset="0"/>
            </a:endParaRPr>
          </a:p>
        </p:txBody>
      </p:sp>
      <p:sp>
        <p:nvSpPr>
          <p:cNvPr id="31" name="Text Placeholder 3">
            <a:extLst>
              <a:ext uri="{FF2B5EF4-FFF2-40B4-BE49-F238E27FC236}">
                <a16:creationId xmlns:a16="http://schemas.microsoft.com/office/drawing/2014/main" id="{0523D675-04FA-6AF5-9CE7-C5457C4F9CF9}"/>
              </a:ext>
            </a:extLst>
          </p:cNvPr>
          <p:cNvSpPr>
            <a:spLocks noGrp="1"/>
          </p:cNvSpPr>
          <p:nvPr>
            <p:ph type="body" sz="quarter" idx="12"/>
          </p:nvPr>
        </p:nvSpPr>
        <p:spPr>
          <a:xfrm>
            <a:off x="6673180" y="7617407"/>
            <a:ext cx="4949825" cy="3127209"/>
          </a:xfrm>
        </p:spPr>
        <p:txBody>
          <a:bodyPr/>
          <a:lstStyle/>
          <a:p>
            <a:r>
              <a:rPr lang="en-US" sz="3200" dirty="0">
                <a:solidFill>
                  <a:srgbClr val="000000"/>
                </a:solidFill>
                <a:effectLst/>
                <a:latin typeface="IBM Plex Sans Light" panose="020B0403050203000203" pitchFamily="34" charset="0"/>
              </a:rPr>
              <a:t>Designing lighter, stronger materials to allow planes to be more efficient and to need less maintenance</a:t>
            </a:r>
          </a:p>
          <a:p>
            <a:endParaRPr lang="en-US" sz="2400" dirty="0">
              <a:solidFill>
                <a:srgbClr val="000000"/>
              </a:solidFill>
              <a:latin typeface="IBM Plex Sans Light" panose="020B0403050203000203" pitchFamily="34" charset="0"/>
            </a:endParaRPr>
          </a:p>
        </p:txBody>
      </p:sp>
      <p:sp>
        <p:nvSpPr>
          <p:cNvPr id="32" name="Text Placeholder 4">
            <a:extLst>
              <a:ext uri="{FF2B5EF4-FFF2-40B4-BE49-F238E27FC236}">
                <a16:creationId xmlns:a16="http://schemas.microsoft.com/office/drawing/2014/main" id="{64C25166-03D3-E670-F44D-3939A36E9490}"/>
              </a:ext>
            </a:extLst>
          </p:cNvPr>
          <p:cNvSpPr>
            <a:spLocks noGrp="1"/>
          </p:cNvSpPr>
          <p:nvPr>
            <p:ph type="body" sz="quarter" idx="13"/>
          </p:nvPr>
        </p:nvSpPr>
        <p:spPr>
          <a:xfrm>
            <a:off x="12770935" y="7617408"/>
            <a:ext cx="4949825" cy="3333090"/>
          </a:xfrm>
        </p:spPr>
        <p:txBody>
          <a:bodyPr/>
          <a:lstStyle/>
          <a:p>
            <a:r>
              <a:rPr lang="en-US" sz="3200" dirty="0">
                <a:solidFill>
                  <a:srgbClr val="000000"/>
                </a:solidFill>
                <a:latin typeface="IBM Plex Sans Light" panose="020B0403050203000203" pitchFamily="34" charset="0"/>
              </a:rPr>
              <a:t>Discovering new classes of antibiotics to counter the emergence of multidrug-resistant bacterial strains</a:t>
            </a:r>
            <a:endParaRPr lang="en-US" sz="3200" dirty="0">
              <a:solidFill>
                <a:srgbClr val="000000"/>
              </a:solidFill>
              <a:effectLst/>
              <a:latin typeface="IBM Plex Sans Light" panose="020B0403050203000203" pitchFamily="34" charset="0"/>
            </a:endParaRPr>
          </a:p>
          <a:p>
            <a:endParaRPr lang="en-US" sz="2400" dirty="0">
              <a:solidFill>
                <a:srgbClr val="000000"/>
              </a:solidFill>
              <a:latin typeface="IBM Plex Sans Light" panose="020B0403050203000203" pitchFamily="34" charset="0"/>
            </a:endParaRPr>
          </a:p>
          <a:p>
            <a:endParaRPr lang="en-US" sz="2400" dirty="0">
              <a:solidFill>
                <a:schemeClr val="accent1"/>
              </a:solidFill>
              <a:effectLst/>
              <a:latin typeface="IBM Plex Sans Light" panose="020B0403050203000203" pitchFamily="34" charset="0"/>
            </a:endParaRPr>
          </a:p>
        </p:txBody>
      </p:sp>
      <p:sp>
        <p:nvSpPr>
          <p:cNvPr id="33" name="Text Placeholder 5">
            <a:extLst>
              <a:ext uri="{FF2B5EF4-FFF2-40B4-BE49-F238E27FC236}">
                <a16:creationId xmlns:a16="http://schemas.microsoft.com/office/drawing/2014/main" id="{A9CB08DD-96D5-60CA-2833-72E84702BBD9}"/>
              </a:ext>
            </a:extLst>
          </p:cNvPr>
          <p:cNvSpPr>
            <a:spLocks noGrp="1"/>
          </p:cNvSpPr>
          <p:nvPr>
            <p:ph type="body" sz="quarter" idx="14"/>
          </p:nvPr>
        </p:nvSpPr>
        <p:spPr>
          <a:xfrm>
            <a:off x="18859500" y="7617408"/>
            <a:ext cx="4952997" cy="3333089"/>
          </a:xfrm>
        </p:spPr>
        <p:txBody>
          <a:bodyPr/>
          <a:lstStyle/>
          <a:p>
            <a:r>
              <a:rPr lang="en-US" sz="3200" dirty="0">
                <a:solidFill>
                  <a:srgbClr val="000000"/>
                </a:solidFill>
                <a:latin typeface="IBM Plex Sans Light" panose="020B0403050203000203" pitchFamily="34" charset="0"/>
              </a:rPr>
              <a:t>Designing optimal superconductors for MRI, electromobility, and renewable energies</a:t>
            </a:r>
          </a:p>
        </p:txBody>
      </p:sp>
      <p:sp>
        <p:nvSpPr>
          <p:cNvPr id="3" name="Footer Placeholder 7">
            <a:extLst>
              <a:ext uri="{FF2B5EF4-FFF2-40B4-BE49-F238E27FC236}">
                <a16:creationId xmlns:a16="http://schemas.microsoft.com/office/drawing/2014/main" id="{A4B7DB51-4BDC-C2C5-FD5B-5C93564A647D}"/>
              </a:ext>
            </a:extLst>
          </p:cNvPr>
          <p:cNvSpPr>
            <a:spLocks noGrp="1"/>
          </p:cNvSpPr>
          <p:nvPr>
            <p:ph type="ftr" sz="quarter" idx="18"/>
          </p:nvPr>
        </p:nvSpPr>
        <p:spPr>
          <a:xfrm>
            <a:off x="576000" y="12816000"/>
            <a:ext cx="4956176" cy="381000"/>
          </a:xfrm>
        </p:spPr>
        <p:txBody>
          <a:bodyPr/>
          <a:lstStyle/>
          <a:p>
            <a:r>
              <a:rPr lang="en-US" sz="1600" dirty="0">
                <a:solidFill>
                  <a:srgbClr val="000000"/>
                </a:solidFill>
                <a:effectLst/>
                <a:latin typeface="IBM Plex Sans" panose="020B0503050203000203" pitchFamily="34" charset="0"/>
              </a:rPr>
              <a:t>© 2025 IBM Corporation</a:t>
            </a:r>
          </a:p>
        </p:txBody>
      </p:sp>
      <p:pic>
        <p:nvPicPr>
          <p:cNvPr id="4" name="Picture Placeholder 4" descr="A row of cars charging at a charging station&#10;&#10;Description automatically generated">
            <a:extLst>
              <a:ext uri="{FF2B5EF4-FFF2-40B4-BE49-F238E27FC236}">
                <a16:creationId xmlns:a16="http://schemas.microsoft.com/office/drawing/2014/main" id="{BE581030-51DE-163F-48B8-14C88942577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4676" y="3435626"/>
            <a:ext cx="5084242" cy="3732543"/>
          </a:xfrm>
          <a:prstGeom prst="rect">
            <a:avLst/>
          </a:prstGeom>
          <a:solidFill>
            <a:srgbClr val="E0E0E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7" name="Picture 6" descr="A person in a white coat and blue gloves holding a test tube&#10;&#10;Description automatically generated">
            <a:extLst>
              <a:ext uri="{FF2B5EF4-FFF2-40B4-BE49-F238E27FC236}">
                <a16:creationId xmlns:a16="http://schemas.microsoft.com/office/drawing/2014/main" id="{A9ACB15E-A0E7-2CF9-7831-C1F390F1A87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738433" y="3435627"/>
            <a:ext cx="4981242" cy="3741992"/>
          </a:xfrm>
          <a:prstGeom prst="rect">
            <a:avLst/>
          </a:prstGeom>
        </p:spPr>
      </p:pic>
      <p:pic>
        <p:nvPicPr>
          <p:cNvPr id="8" name="Picture Placeholder 1">
            <a:extLst>
              <a:ext uri="{FF2B5EF4-FFF2-40B4-BE49-F238E27FC236}">
                <a16:creationId xmlns:a16="http://schemas.microsoft.com/office/drawing/2014/main" id="{684D57F2-98CA-39BF-4E55-71CBDC61874B}"/>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6671654" y="3421654"/>
            <a:ext cx="4944582" cy="3746515"/>
          </a:xfrm>
          <a:prstGeom prst="rect">
            <a:avLst/>
          </a:prstGeom>
          <a:solidFill>
            <a:srgbClr val="E0E0E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3" name="Picture 12" descr="A mri machine in a room&#10;&#10;AI-generated content may be incorrect.">
            <a:extLst>
              <a:ext uri="{FF2B5EF4-FFF2-40B4-BE49-F238E27FC236}">
                <a16:creationId xmlns:a16="http://schemas.microsoft.com/office/drawing/2014/main" id="{B8D17938-B858-6B4C-BD35-1D10FA66552B}"/>
              </a:ext>
            </a:extLst>
          </p:cNvPr>
          <p:cNvPicPr>
            <a:picLocks noChangeAspect="1"/>
          </p:cNvPicPr>
          <p:nvPr/>
        </p:nvPicPr>
        <p:blipFill>
          <a:blip r:embed="rId6"/>
          <a:srcRect l="9543"/>
          <a:stretch/>
        </p:blipFill>
        <p:spPr>
          <a:xfrm>
            <a:off x="18726134" y="3429000"/>
            <a:ext cx="5086364" cy="3748619"/>
          </a:xfrm>
          <a:prstGeom prst="rect">
            <a:avLst/>
          </a:prstGeom>
        </p:spPr>
      </p:pic>
      <p:sp>
        <p:nvSpPr>
          <p:cNvPr id="9" name="SlideIDTextBox417" hidden="1">
            <a:extLst>
              <a:ext uri="{FF2B5EF4-FFF2-40B4-BE49-F238E27FC236}">
                <a16:creationId xmlns:a16="http://schemas.microsoft.com/office/drawing/2014/main" id="{0D9CA138-6FAF-5386-B81C-3E39733D5CFC}"/>
              </a:ext>
            </a:extLst>
          </p:cNvPr>
          <p:cNvSpPr txBox="1"/>
          <p:nvPr/>
        </p:nvSpPr>
        <p:spPr>
          <a:xfrm>
            <a:off x="25019000"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417</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2615439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F679-D567-4570-73E8-71C7BD18A299}"/>
            </a:ext>
          </a:extLst>
        </p:cNvPr>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4CEDAB3E-D365-8F46-ECF5-A07ECC261279}"/>
              </a:ext>
            </a:extLst>
          </p:cNvPr>
          <p:cNvSpPr>
            <a:spLocks noGrp="1"/>
          </p:cNvSpPr>
          <p:nvPr>
            <p:ph type="sldNum" sz="quarter" idx="4"/>
          </p:nvPr>
        </p:nvSpPr>
        <p:spPr/>
        <p:txBody>
          <a:bodyPr/>
          <a:lstStyle/>
          <a:p>
            <a:fld id="{59395FB3-9C97-154F-86B2-7E381B951268}" type="slidenum">
              <a:rPr lang="en-US" smtClean="0"/>
              <a:pPr/>
              <a:t>31</a:t>
            </a:fld>
            <a:endParaRPr lang="en-US" dirty="0"/>
          </a:p>
        </p:txBody>
      </p:sp>
      <p:cxnSp>
        <p:nvCxnSpPr>
          <p:cNvPr id="20" name="Straight Connector 19">
            <a:extLst>
              <a:ext uri="{FF2B5EF4-FFF2-40B4-BE49-F238E27FC236}">
                <a16:creationId xmlns:a16="http://schemas.microsoft.com/office/drawing/2014/main" id="{08291438-2A6D-978E-3ADF-2DC907B5C394}"/>
              </a:ext>
            </a:extLst>
          </p:cNvPr>
          <p:cNvCxnSpPr>
            <a:cxnSpLocks/>
          </p:cNvCxnSpPr>
          <p:nvPr/>
        </p:nvCxnSpPr>
        <p:spPr bwMode="auto">
          <a:xfrm>
            <a:off x="12193587"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6F27CD8-A7B6-39AB-6306-328AD3F33CB1}"/>
              </a:ext>
            </a:extLst>
          </p:cNvPr>
          <p:cNvCxnSpPr>
            <a:cxnSpLocks/>
          </p:cNvCxnSpPr>
          <p:nvPr/>
        </p:nvCxnSpPr>
        <p:spPr bwMode="auto">
          <a:xfrm>
            <a:off x="18289587"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74F4B41-870F-A256-8905-8E96C791D482}"/>
              </a:ext>
            </a:extLst>
          </p:cNvPr>
          <p:cNvCxnSpPr>
            <a:cxnSpLocks/>
          </p:cNvCxnSpPr>
          <p:nvPr/>
        </p:nvCxnSpPr>
        <p:spPr bwMode="auto">
          <a:xfrm>
            <a:off x="6097587"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36226798-C34C-A73A-555F-8211908049F9}"/>
              </a:ext>
            </a:extLst>
          </p:cNvPr>
          <p:cNvSpPr txBox="1">
            <a:spLocks/>
          </p:cNvSpPr>
          <p:nvPr/>
        </p:nvSpPr>
        <p:spPr>
          <a:xfrm>
            <a:off x="6671653" y="576072"/>
            <a:ext cx="12054479" cy="1717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latinLnBrk="0">
              <a:lnSpc>
                <a:spcPct val="100000"/>
              </a:lnSpc>
              <a:spcBef>
                <a:spcPts val="0"/>
              </a:spcBef>
              <a:spcAft>
                <a:spcPts val="0"/>
              </a:spcAft>
              <a:buClrTx/>
              <a:buSzTx/>
              <a:buFontTx/>
              <a:buNone/>
              <a:tabLst/>
              <a:defRPr sz="6400" b="0" i="0" u="none" strike="noStrike" cap="none" spc="0" baseline="0">
                <a:solidFill>
                  <a:schemeClr val="tx1"/>
                </a:solidFill>
                <a:uFillTx/>
                <a:latin typeface="+mj-lt"/>
                <a:ea typeface="+mj-ea"/>
                <a:cs typeface="+mj-cs"/>
                <a:sym typeface="IBM Plex Sans Light"/>
              </a:defRPr>
            </a:lvl1pPr>
            <a:lvl2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latinLnBrk="0">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nSpc>
                <a:spcPct val="110000"/>
              </a:lnSpc>
            </a:pPr>
            <a:r>
              <a:rPr lang="en-US" sz="3600" dirty="0">
                <a:solidFill>
                  <a:srgbClr val="000000"/>
                </a:solidFill>
                <a:latin typeface="IBM Plex Sans Light"/>
                <a:ea typeface="IBM Plex Sans" charset="0"/>
                <a:cs typeface="IBM Plex Sans" charset="0"/>
              </a:rPr>
              <a:t>Solving algebra in [exponential] spaces. </a:t>
            </a:r>
            <a:br>
              <a:rPr lang="en-US" sz="3600" dirty="0">
                <a:solidFill>
                  <a:srgbClr val="000000"/>
                </a:solidFill>
                <a:latin typeface="IBM Plex Sans Light"/>
                <a:ea typeface="IBM Plex Sans" charset="0"/>
                <a:cs typeface="IBM Plex Sans" charset="0"/>
              </a:rPr>
            </a:br>
            <a:r>
              <a:rPr lang="en-US" sz="3600" dirty="0">
                <a:solidFill>
                  <a:srgbClr val="000000"/>
                </a:solidFill>
                <a:latin typeface="IBM Plex Sans Light"/>
                <a:ea typeface="IBM Plex Sans" charset="0"/>
                <a:cs typeface="IBM Plex Sans" charset="0"/>
              </a:rPr>
              <a:t>Finding </a:t>
            </a:r>
            <a:r>
              <a:rPr lang="en-US" sz="3600" dirty="0">
                <a:solidFill>
                  <a:schemeClr val="accent1"/>
                </a:solidFill>
                <a:latin typeface="IBM Plex Sans Light"/>
                <a:ea typeface="IBM Plex Sans" charset="0"/>
                <a:cs typeface="IBM Plex Sans" charset="0"/>
              </a:rPr>
              <a:t>hidden patterns </a:t>
            </a:r>
            <a:r>
              <a:rPr lang="en-US" sz="3600" dirty="0">
                <a:latin typeface="IBM Plex Sans Light"/>
                <a:ea typeface="IBM Plex Sans" charset="0"/>
                <a:cs typeface="IBM Plex Sans" charset="0"/>
              </a:rPr>
              <a:t>in structured problems.</a:t>
            </a:r>
            <a:endParaRPr lang="en-US" sz="3600" dirty="0">
              <a:solidFill>
                <a:srgbClr val="000000"/>
              </a:solidFill>
              <a:effectLst/>
            </a:endParaRPr>
          </a:p>
        </p:txBody>
      </p:sp>
      <p:sp>
        <p:nvSpPr>
          <p:cNvPr id="6" name="Text Placeholder 36">
            <a:extLst>
              <a:ext uri="{FF2B5EF4-FFF2-40B4-BE49-F238E27FC236}">
                <a16:creationId xmlns:a16="http://schemas.microsoft.com/office/drawing/2014/main" id="{00A5F5A5-4D03-BA7E-F3CE-A40CE475AF8F}"/>
              </a:ext>
            </a:extLst>
          </p:cNvPr>
          <p:cNvSpPr txBox="1">
            <a:spLocks/>
          </p:cNvSpPr>
          <p:nvPr/>
        </p:nvSpPr>
        <p:spPr>
          <a:xfrm>
            <a:off x="576072" y="576072"/>
            <a:ext cx="4956175" cy="1141412"/>
          </a:xfrm>
          <a:prstGeom prst="rect">
            <a:avLst/>
          </a:prstGeom>
        </p:spPr>
        <p:txBody>
          <a:bodyPr lIns="0" tIns="0"/>
          <a:lstStyle>
            <a:lvl1pPr marL="0" marR="0" indent="0" algn="l" defTabSz="2438400" rtl="0" latinLnBrk="0">
              <a:lnSpc>
                <a:spcPct val="110000"/>
              </a:lnSpc>
              <a:spcBef>
                <a:spcPts val="2900"/>
              </a:spcBef>
              <a:spcAft>
                <a:spcPts val="0"/>
              </a:spcAft>
              <a:buClrTx/>
              <a:buSzTx/>
              <a:buFontTx/>
              <a:buNone/>
              <a:tabLst/>
              <a:defRPr sz="3600" b="0" i="0" u="none" strike="noStrike" cap="none" spc="0" baseline="0">
                <a:solidFill>
                  <a:srgbClr val="000000"/>
                </a:solidFill>
                <a:uFillTx/>
                <a:latin typeface="+mj-lt"/>
                <a:ea typeface="+mj-ea"/>
                <a:cs typeface="+mj-cs"/>
                <a:sym typeface="IBM Plex Sans Light"/>
              </a:defRPr>
            </a:lvl1pPr>
            <a:lvl2pPr marL="444465"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2pPr>
            <a:lvl3pPr marL="61591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3pPr>
            <a:lvl4pPr marL="901671"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4pPr>
            <a:lvl5pPr marL="107629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a:spcBef>
                <a:spcPts val="0"/>
              </a:spcBef>
            </a:pPr>
            <a:r>
              <a:rPr lang="en-US" dirty="0"/>
              <a:t>What are these problems?</a:t>
            </a:r>
            <a:endParaRPr lang="en-US" dirty="0">
              <a:solidFill>
                <a:srgbClr val="000000"/>
              </a:solidFill>
              <a:effectLst/>
            </a:endParaRPr>
          </a:p>
        </p:txBody>
      </p:sp>
      <p:sp>
        <p:nvSpPr>
          <p:cNvPr id="30" name="Text Placeholder 2">
            <a:extLst>
              <a:ext uri="{FF2B5EF4-FFF2-40B4-BE49-F238E27FC236}">
                <a16:creationId xmlns:a16="http://schemas.microsoft.com/office/drawing/2014/main" id="{B1B46D83-CCDC-047D-E321-C789931B86D1}"/>
              </a:ext>
            </a:extLst>
          </p:cNvPr>
          <p:cNvSpPr>
            <a:spLocks noGrp="1"/>
          </p:cNvSpPr>
          <p:nvPr>
            <p:ph type="body" sz="quarter" idx="11"/>
          </p:nvPr>
        </p:nvSpPr>
        <p:spPr>
          <a:xfrm>
            <a:off x="574675" y="7606488"/>
            <a:ext cx="4949825" cy="3138129"/>
          </a:xfrm>
        </p:spPr>
        <p:txBody>
          <a:bodyPr/>
          <a:lstStyle/>
          <a:p>
            <a:r>
              <a:rPr lang="en-US" sz="3200" dirty="0">
                <a:solidFill>
                  <a:srgbClr val="000000"/>
                </a:solidFill>
                <a:effectLst/>
                <a:latin typeface="IBM Plex Sans Light" panose="020B0403050203000203" pitchFamily="34" charset="0"/>
              </a:rPr>
              <a:t>Improving anomaly detection, as for rare events detection and fraud detection</a:t>
            </a:r>
          </a:p>
          <a:p>
            <a:endParaRPr lang="en-US" sz="3200" dirty="0">
              <a:solidFill>
                <a:srgbClr val="000000"/>
              </a:solidFill>
              <a:latin typeface="IBM Plex Sans Light" panose="020B0403050203000203" pitchFamily="34" charset="0"/>
            </a:endParaRPr>
          </a:p>
        </p:txBody>
      </p:sp>
      <p:sp>
        <p:nvSpPr>
          <p:cNvPr id="31" name="Text Placeholder 3">
            <a:extLst>
              <a:ext uri="{FF2B5EF4-FFF2-40B4-BE49-F238E27FC236}">
                <a16:creationId xmlns:a16="http://schemas.microsoft.com/office/drawing/2014/main" id="{F8B3967C-649A-EEB6-26F9-4A9A9E633A99}"/>
              </a:ext>
            </a:extLst>
          </p:cNvPr>
          <p:cNvSpPr>
            <a:spLocks noGrp="1"/>
          </p:cNvSpPr>
          <p:nvPr>
            <p:ph type="body" sz="quarter" idx="12"/>
          </p:nvPr>
        </p:nvSpPr>
        <p:spPr>
          <a:xfrm>
            <a:off x="6673180" y="7617407"/>
            <a:ext cx="4949825" cy="3127209"/>
          </a:xfrm>
        </p:spPr>
        <p:txBody>
          <a:bodyPr/>
          <a:lstStyle/>
          <a:p>
            <a:r>
              <a:rPr lang="en-US" sz="3200" dirty="0">
                <a:solidFill>
                  <a:srgbClr val="000000"/>
                </a:solidFill>
                <a:effectLst/>
                <a:latin typeface="IBM Plex Sans Light" panose="020B0403050203000203" pitchFamily="34" charset="0"/>
              </a:rPr>
              <a:t>Improving patient outcomes by designing optimal cell-centric therapeutics</a:t>
            </a:r>
          </a:p>
          <a:p>
            <a:endParaRPr lang="en-US" sz="2400" dirty="0">
              <a:solidFill>
                <a:srgbClr val="000000"/>
              </a:solidFill>
              <a:latin typeface="IBM Plex Sans Light" panose="020B0403050203000203" pitchFamily="34" charset="0"/>
            </a:endParaRPr>
          </a:p>
        </p:txBody>
      </p:sp>
      <p:sp>
        <p:nvSpPr>
          <p:cNvPr id="32" name="Text Placeholder 4">
            <a:extLst>
              <a:ext uri="{FF2B5EF4-FFF2-40B4-BE49-F238E27FC236}">
                <a16:creationId xmlns:a16="http://schemas.microsoft.com/office/drawing/2014/main" id="{35F473FD-6858-D7A3-1BD4-5B64A4BDD9E9}"/>
              </a:ext>
            </a:extLst>
          </p:cNvPr>
          <p:cNvSpPr>
            <a:spLocks noGrp="1"/>
          </p:cNvSpPr>
          <p:nvPr>
            <p:ph type="body" sz="quarter" idx="13"/>
          </p:nvPr>
        </p:nvSpPr>
        <p:spPr>
          <a:xfrm>
            <a:off x="12770935" y="7617408"/>
            <a:ext cx="4949825" cy="3333090"/>
          </a:xfrm>
        </p:spPr>
        <p:txBody>
          <a:bodyPr/>
          <a:lstStyle/>
          <a:p>
            <a:r>
              <a:rPr lang="en-US" sz="3200" spc="-30" dirty="0">
                <a:solidFill>
                  <a:srgbClr val="000000"/>
                </a:solidFill>
                <a:latin typeface="IBM Plex Sans Light" panose="020B0403050203000203" pitchFamily="34" charset="0"/>
              </a:rPr>
              <a:t>Strengthening risk management </a:t>
            </a:r>
            <a:r>
              <a:rPr lang="en-US" sz="3200" dirty="0">
                <a:solidFill>
                  <a:srgbClr val="000000"/>
                </a:solidFill>
                <a:latin typeface="IBM Plex Sans Light" panose="020B0403050203000203" pitchFamily="34" charset="0"/>
              </a:rPr>
              <a:t>through better time series and sequence prediction </a:t>
            </a:r>
            <a:endParaRPr lang="en-US" sz="3200" dirty="0">
              <a:solidFill>
                <a:srgbClr val="000000"/>
              </a:solidFill>
              <a:effectLst/>
              <a:latin typeface="IBM Plex Sans Light" panose="020B0403050203000203" pitchFamily="34" charset="0"/>
            </a:endParaRPr>
          </a:p>
          <a:p>
            <a:endParaRPr lang="en-US" sz="2400" dirty="0">
              <a:solidFill>
                <a:srgbClr val="000000"/>
              </a:solidFill>
              <a:latin typeface="IBM Plex Sans Light" panose="020B0403050203000203" pitchFamily="34" charset="0"/>
            </a:endParaRPr>
          </a:p>
          <a:p>
            <a:endParaRPr lang="en-US" sz="2400" dirty="0">
              <a:solidFill>
                <a:schemeClr val="accent1"/>
              </a:solidFill>
              <a:effectLst/>
              <a:latin typeface="IBM Plex Sans Light" panose="020B0403050203000203" pitchFamily="34" charset="0"/>
            </a:endParaRPr>
          </a:p>
        </p:txBody>
      </p:sp>
      <p:sp>
        <p:nvSpPr>
          <p:cNvPr id="33" name="Text Placeholder 5">
            <a:extLst>
              <a:ext uri="{FF2B5EF4-FFF2-40B4-BE49-F238E27FC236}">
                <a16:creationId xmlns:a16="http://schemas.microsoft.com/office/drawing/2014/main" id="{9784AD68-434A-000A-1FCF-A30125CBB04A}"/>
              </a:ext>
            </a:extLst>
          </p:cNvPr>
          <p:cNvSpPr>
            <a:spLocks noGrp="1"/>
          </p:cNvSpPr>
          <p:nvPr>
            <p:ph type="body" sz="quarter" idx="14"/>
          </p:nvPr>
        </p:nvSpPr>
        <p:spPr>
          <a:xfrm>
            <a:off x="18859500" y="7617408"/>
            <a:ext cx="4952997" cy="3333089"/>
          </a:xfrm>
        </p:spPr>
        <p:txBody>
          <a:bodyPr/>
          <a:lstStyle/>
          <a:p>
            <a:pPr defTabSz="2437912">
              <a:spcBef>
                <a:spcPts val="1000"/>
              </a:spcBef>
              <a:spcAft>
                <a:spcPts val="1000"/>
              </a:spcAft>
              <a:defRPr/>
            </a:pPr>
            <a:r>
              <a:rPr lang="en-US" sz="3200" dirty="0">
                <a:solidFill>
                  <a:srgbClr val="000000"/>
                </a:solidFill>
                <a:latin typeface="IBM Plex Sans Light"/>
              </a:rPr>
              <a:t>Optimizing vehicle routing and scheduling for large-scale logistics networks</a:t>
            </a:r>
          </a:p>
        </p:txBody>
      </p:sp>
      <p:sp>
        <p:nvSpPr>
          <p:cNvPr id="3" name="Footer Placeholder 7">
            <a:extLst>
              <a:ext uri="{FF2B5EF4-FFF2-40B4-BE49-F238E27FC236}">
                <a16:creationId xmlns:a16="http://schemas.microsoft.com/office/drawing/2014/main" id="{EA049358-2952-4286-168A-26B763E0759A}"/>
              </a:ext>
            </a:extLst>
          </p:cNvPr>
          <p:cNvSpPr>
            <a:spLocks noGrp="1"/>
          </p:cNvSpPr>
          <p:nvPr>
            <p:ph type="ftr" sz="quarter" idx="18"/>
          </p:nvPr>
        </p:nvSpPr>
        <p:spPr>
          <a:xfrm>
            <a:off x="576000" y="12816000"/>
            <a:ext cx="4956176" cy="381000"/>
          </a:xfrm>
        </p:spPr>
        <p:txBody>
          <a:bodyPr/>
          <a:lstStyle/>
          <a:p>
            <a:r>
              <a:rPr lang="en-US" sz="1600" dirty="0">
                <a:solidFill>
                  <a:srgbClr val="000000"/>
                </a:solidFill>
                <a:effectLst/>
                <a:latin typeface="IBM Plex Sans" panose="020B0503050203000203" pitchFamily="34" charset="0"/>
              </a:rPr>
              <a:t>© 2025 IBM Corporation</a:t>
            </a:r>
          </a:p>
        </p:txBody>
      </p:sp>
      <p:pic>
        <p:nvPicPr>
          <p:cNvPr id="10" name="Picture 9" descr="Several satellite dishes on a pole&#10;&#10;AI-generated content may be incorrect.">
            <a:extLst>
              <a:ext uri="{FF2B5EF4-FFF2-40B4-BE49-F238E27FC236}">
                <a16:creationId xmlns:a16="http://schemas.microsoft.com/office/drawing/2014/main" id="{3B6C876B-4EBA-37A0-70FF-A2180E5C3EB8}"/>
              </a:ext>
            </a:extLst>
          </p:cNvPr>
          <p:cNvPicPr>
            <a:picLocks noChangeAspect="1"/>
          </p:cNvPicPr>
          <p:nvPr/>
        </p:nvPicPr>
        <p:blipFill>
          <a:blip r:embed="rId3">
            <a:extLst>
              <a:ext uri="{28A0092B-C50C-407E-A947-70E740481C1C}">
                <a14:useLocalDpi xmlns:a14="http://schemas.microsoft.com/office/drawing/2010/main"/>
              </a:ext>
            </a:extLst>
          </a:blip>
          <a:srcRect t="-346"/>
          <a:stretch/>
        </p:blipFill>
        <p:spPr>
          <a:xfrm>
            <a:off x="574675" y="3422721"/>
            <a:ext cx="4944581" cy="3745448"/>
          </a:xfrm>
          <a:prstGeom prst="rect">
            <a:avLst/>
          </a:prstGeom>
        </p:spPr>
      </p:pic>
      <p:pic>
        <p:nvPicPr>
          <p:cNvPr id="11" name="Picture Placeholder 9" descr="A person in a lab coat working on a computer&#10;&#10;Description automatically generated with low confidence">
            <a:extLst>
              <a:ext uri="{FF2B5EF4-FFF2-40B4-BE49-F238E27FC236}">
                <a16:creationId xmlns:a16="http://schemas.microsoft.com/office/drawing/2014/main" id="{0334D746-5471-C896-FB1A-6DCA05D27F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673181" y="3422721"/>
            <a:ext cx="4942074" cy="3754898"/>
          </a:xfrm>
          <a:prstGeom prst="rect">
            <a:avLst/>
          </a:prstGeom>
          <a:solidFill>
            <a:srgbClr val="E0E0E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2" name="Picture Placeholder 5">
            <a:extLst>
              <a:ext uri="{FF2B5EF4-FFF2-40B4-BE49-F238E27FC236}">
                <a16:creationId xmlns:a16="http://schemas.microsoft.com/office/drawing/2014/main" id="{633B2379-1871-1ECA-C915-84A8C1F9A41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2791535" y="3432171"/>
            <a:ext cx="4928140" cy="3745448"/>
          </a:xfrm>
          <a:prstGeom prst="rect">
            <a:avLst/>
          </a:prstGeom>
          <a:solidFill>
            <a:srgbClr val="E0E0E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4" name="Picture Placeholder 5" descr="A aerial view of a warehouse&#10;&#10;Description automatically generated">
            <a:extLst>
              <a:ext uri="{FF2B5EF4-FFF2-40B4-BE49-F238E27FC236}">
                <a16:creationId xmlns:a16="http://schemas.microsoft.com/office/drawing/2014/main" id="{930E180D-BC23-3722-EA09-7AA48D7B60E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8884352" y="3422721"/>
            <a:ext cx="4928141" cy="3754898"/>
          </a:xfrm>
          <a:prstGeom prst="rect">
            <a:avLst/>
          </a:prstGeom>
          <a:solidFill>
            <a:srgbClr val="E0E0E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4" name="SlideIDTextBox2147483642" hidden="1">
            <a:extLst>
              <a:ext uri="{FF2B5EF4-FFF2-40B4-BE49-F238E27FC236}">
                <a16:creationId xmlns:a16="http://schemas.microsoft.com/office/drawing/2014/main" id="{8B3B1603-D0A2-E9E8-D215-804949232C5C}"/>
              </a:ext>
            </a:extLst>
          </p:cNvPr>
          <p:cNvSpPr txBox="1"/>
          <p:nvPr/>
        </p:nvSpPr>
        <p:spPr>
          <a:xfrm>
            <a:off x="25019000"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2147483642</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479999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DF8C8-ACEA-76BD-A007-4677A0C5B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BAE57-AE9C-FE3C-14D4-5537CDE12F65}"/>
              </a:ext>
            </a:extLst>
          </p:cNvPr>
          <p:cNvSpPr>
            <a:spLocks noGrp="1"/>
          </p:cNvSpPr>
          <p:nvPr>
            <p:ph type="title"/>
          </p:nvPr>
        </p:nvSpPr>
        <p:spPr>
          <a:xfrm>
            <a:off x="574676" y="420624"/>
            <a:ext cx="18518868" cy="8191500"/>
          </a:xfrm>
        </p:spPr>
        <p:txBody>
          <a:bodyPr/>
          <a:lstStyle/>
          <a:p>
            <a:r>
              <a:rPr lang="en-US" sz="11200" dirty="0">
                <a:latin typeface="IBM Plex Sans Light" panose="020B0403050203000203" pitchFamily="34" charset="0"/>
              </a:rPr>
              <a:t>And we know there are other </a:t>
            </a:r>
            <a:r>
              <a:rPr lang="en-US" sz="11200" dirty="0">
                <a:solidFill>
                  <a:schemeClr val="accent1"/>
                </a:solidFill>
                <a:latin typeface="IBM Plex Sans Light" panose="020B0403050203000203" pitchFamily="34" charset="0"/>
              </a:rPr>
              <a:t>problems with a structure </a:t>
            </a:r>
            <a:r>
              <a:rPr lang="en-US" sz="11200" dirty="0">
                <a:latin typeface="IBM Plex Sans Light" panose="020B0403050203000203" pitchFamily="34" charset="0"/>
              </a:rPr>
              <a:t>that quantum can exploit.</a:t>
            </a:r>
            <a:br>
              <a:rPr lang="en-US" sz="11200" dirty="0">
                <a:latin typeface="IBM Plex Sans Light" panose="020B0403050203000203" pitchFamily="34" charset="0"/>
              </a:rPr>
            </a:br>
            <a:br>
              <a:rPr lang="en-US" sz="11200" dirty="0">
                <a:latin typeface="IBM Plex Sans Light" panose="020B0403050203000203" pitchFamily="34" charset="0"/>
              </a:rPr>
            </a:br>
            <a:br>
              <a:rPr lang="en-US" sz="11200" dirty="0">
                <a:latin typeface="IBM Plex Sans Light" panose="020B0403050203000203" pitchFamily="34" charset="0"/>
              </a:rPr>
            </a:br>
            <a:endParaRPr lang="en-US" sz="11200" dirty="0">
              <a:latin typeface="IBM Plex Sans Light" panose="020B0403050203000203" pitchFamily="34" charset="0"/>
            </a:endParaRPr>
          </a:p>
        </p:txBody>
      </p:sp>
      <p:sp>
        <p:nvSpPr>
          <p:cNvPr id="3" name="Footer Placeholder 2">
            <a:extLst>
              <a:ext uri="{FF2B5EF4-FFF2-40B4-BE49-F238E27FC236}">
                <a16:creationId xmlns:a16="http://schemas.microsoft.com/office/drawing/2014/main" id="{6798C49B-6AE6-9992-0DF0-D07A4D533FF1}"/>
              </a:ext>
            </a:extLst>
          </p:cNvPr>
          <p:cNvSpPr>
            <a:spLocks noGrp="1"/>
          </p:cNvSpPr>
          <p:nvPr>
            <p:ph type="ftr" sz="quarter" idx="18"/>
          </p:nvPr>
        </p:nvSpPr>
        <p:spPr/>
        <p:txBody>
          <a:bodyPr/>
          <a:lstStyle/>
          <a:p>
            <a:r>
              <a:rPr lang="en-US" dirty="0">
                <a:sym typeface="IBM Plex Sans Light"/>
              </a:rPr>
              <a:t>© 2025 IBM Corporation</a:t>
            </a:r>
          </a:p>
        </p:txBody>
      </p:sp>
      <p:sp>
        <p:nvSpPr>
          <p:cNvPr id="6" name="TextBox 5">
            <a:extLst>
              <a:ext uri="{FF2B5EF4-FFF2-40B4-BE49-F238E27FC236}">
                <a16:creationId xmlns:a16="http://schemas.microsoft.com/office/drawing/2014/main" id="{5975C50E-23A8-28ED-094B-BEFE1A7F4336}"/>
              </a:ext>
            </a:extLst>
          </p:cNvPr>
          <p:cNvSpPr txBox="1"/>
          <p:nvPr/>
        </p:nvSpPr>
        <p:spPr>
          <a:xfrm>
            <a:off x="2775505" y="6120406"/>
            <a:ext cx="20766087" cy="6683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defTabSz="2438400">
              <a:spcBef>
                <a:spcPts val="2900"/>
              </a:spcBef>
              <a:buSzPct val="100000"/>
            </a:pPr>
            <a:r>
              <a:rPr lang="en-US" sz="11200" dirty="0">
                <a:solidFill>
                  <a:schemeClr val="accent1"/>
                </a:solidFill>
                <a:latin typeface="IBM Plex Sans Light" panose="020B0403050203000203" pitchFamily="34" charset="0"/>
              </a:rPr>
              <a:t>↳</a:t>
            </a:r>
            <a:r>
              <a:rPr lang="en-US" sz="11200" dirty="0">
                <a:latin typeface="IBM Plex Sans Light" panose="020B0403050203000203" pitchFamily="34" charset="0"/>
              </a:rPr>
              <a:t> So we’re also looking for value </a:t>
            </a:r>
            <a:br>
              <a:rPr lang="en-US" sz="11200" dirty="0">
                <a:latin typeface="IBM Plex Sans Light" panose="020B0403050203000203" pitchFamily="34" charset="0"/>
              </a:rPr>
            </a:br>
            <a:r>
              <a:rPr lang="en-US" sz="11200" dirty="0">
                <a:latin typeface="IBM Plex Sans Light" panose="020B0403050203000203" pitchFamily="34" charset="0"/>
              </a:rPr>
              <a:t>    in problems that are hard    </a:t>
            </a:r>
            <a:br>
              <a:rPr lang="en-US" sz="11200" dirty="0">
                <a:latin typeface="IBM Plex Sans Light" panose="020B0403050203000203" pitchFamily="34" charset="0"/>
              </a:rPr>
            </a:br>
            <a:r>
              <a:rPr lang="en-US" sz="11200" dirty="0">
                <a:latin typeface="IBM Plex Sans Light" panose="020B0403050203000203" pitchFamily="34" charset="0"/>
              </a:rPr>
              <a:t>    classically, like </a:t>
            </a:r>
            <a:r>
              <a:rPr lang="en-US" sz="11200" dirty="0">
                <a:solidFill>
                  <a:schemeClr val="accent1"/>
                </a:solidFill>
                <a:latin typeface="IBM Plex Sans Light" panose="020B0403050203000203" pitchFamily="34" charset="0"/>
              </a:rPr>
              <a:t>optimization.</a:t>
            </a:r>
            <a:endParaRPr lang="en-US" sz="11200" kern="0" dirty="0">
              <a:solidFill>
                <a:schemeClr val="accent1"/>
              </a:solidFill>
              <a:latin typeface="IBM Plex Sans Light" panose="020B0403050203000203" pitchFamily="34" charset="0"/>
              <a:ea typeface="+mj-ea"/>
              <a:cs typeface="+mj-cs"/>
              <a:sym typeface="IBM Plex Sans Light"/>
            </a:endParaRPr>
          </a:p>
        </p:txBody>
      </p:sp>
      <p:sp>
        <p:nvSpPr>
          <p:cNvPr id="4" name="SlideIDTextBox411">
            <a:extLst>
              <a:ext uri="{FF2B5EF4-FFF2-40B4-BE49-F238E27FC236}">
                <a16:creationId xmlns:a16="http://schemas.microsoft.com/office/drawing/2014/main" id="{D35F2B12-B57B-A78D-CA1D-8D0FE03CA5A6}"/>
              </a:ext>
            </a:extLst>
          </p:cNvPr>
          <p:cNvSpPr txBox="1"/>
          <p:nvPr/>
        </p:nvSpPr>
        <p:spPr>
          <a:xfrm>
            <a:off x="25019000"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411</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971206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930E7-ACA0-A6C2-2A83-9F32EB14DB4C}"/>
            </a:ext>
          </a:extLst>
        </p:cNvPr>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90126779-B51E-B0A3-1C87-C6F9561A7924}"/>
              </a:ext>
            </a:extLst>
          </p:cNvPr>
          <p:cNvPicPr>
            <a:picLocks noChangeAspect="1"/>
          </p:cNvPicPr>
          <p:nvPr/>
        </p:nvPicPr>
        <p:blipFill>
          <a:blip r:embed="rId3"/>
          <a:stretch>
            <a:fillRect/>
          </a:stretch>
        </p:blipFill>
        <p:spPr>
          <a:xfrm>
            <a:off x="896991" y="1915106"/>
            <a:ext cx="23272376" cy="4517720"/>
          </a:xfrm>
          <a:prstGeom prst="rect">
            <a:avLst/>
          </a:prstGeom>
        </p:spPr>
      </p:pic>
      <p:cxnSp>
        <p:nvCxnSpPr>
          <p:cNvPr id="4" name="Straight Arrow Connector 3">
            <a:extLst>
              <a:ext uri="{FF2B5EF4-FFF2-40B4-BE49-F238E27FC236}">
                <a16:creationId xmlns:a16="http://schemas.microsoft.com/office/drawing/2014/main" id="{9D442E42-B01A-CECD-9442-D9650275B362}"/>
              </a:ext>
            </a:extLst>
          </p:cNvPr>
          <p:cNvCxnSpPr>
            <a:cxnSpLocks/>
          </p:cNvCxnSpPr>
          <p:nvPr/>
        </p:nvCxnSpPr>
        <p:spPr bwMode="auto">
          <a:xfrm flipV="1">
            <a:off x="3909873" y="4943955"/>
            <a:ext cx="0" cy="180361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3D8B2FA6-550D-3570-AFDC-9E0D1E83AF90}"/>
              </a:ext>
            </a:extLst>
          </p:cNvPr>
          <p:cNvSpPr txBox="1"/>
          <p:nvPr/>
        </p:nvSpPr>
        <p:spPr>
          <a:xfrm>
            <a:off x="2003177" y="6937944"/>
            <a:ext cx="3837096" cy="2585323"/>
          </a:xfrm>
          <a:prstGeom prst="rect">
            <a:avLst/>
          </a:prstGeom>
          <a:noFill/>
        </p:spPr>
        <p:txBody>
          <a:bodyPr wrap="square" lIns="182880" tIns="182880" rIns="182880" bIns="182880" rtlCol="0">
            <a:spAutoFit/>
          </a:bodyPr>
          <a:lstStyle/>
          <a:p>
            <a:pPr defTabSz="1828800">
              <a:spcBef>
                <a:spcPts val="2200"/>
              </a:spcBef>
              <a:defRPr/>
            </a:pPr>
            <a:r>
              <a:rPr lang="en-US" dirty="0">
                <a:solidFill>
                  <a:srgbClr val="000000"/>
                </a:solidFill>
                <a:latin typeface="IBM Plex Sans Light"/>
                <a:ea typeface="IBM Plex Sans" charset="0"/>
                <a:cs typeface="IBM Plex Sans" charset="0"/>
              </a:rPr>
              <a:t>All circuits can be brute force run on classical hardware   </a:t>
            </a:r>
          </a:p>
        </p:txBody>
      </p:sp>
      <p:sp>
        <p:nvSpPr>
          <p:cNvPr id="6" name="TextBox 5">
            <a:extLst>
              <a:ext uri="{FF2B5EF4-FFF2-40B4-BE49-F238E27FC236}">
                <a16:creationId xmlns:a16="http://schemas.microsoft.com/office/drawing/2014/main" id="{2CAF1DF3-8240-592C-D912-26EF087589AF}"/>
              </a:ext>
            </a:extLst>
          </p:cNvPr>
          <p:cNvSpPr txBox="1"/>
          <p:nvPr/>
        </p:nvSpPr>
        <p:spPr>
          <a:xfrm>
            <a:off x="8244123" y="6937944"/>
            <a:ext cx="6756376" cy="2031325"/>
          </a:xfrm>
          <a:prstGeom prst="rect">
            <a:avLst/>
          </a:prstGeom>
          <a:noFill/>
        </p:spPr>
        <p:txBody>
          <a:bodyPr wrap="square" lIns="182880" tIns="182880" rIns="182880" bIns="182880" rtlCol="0">
            <a:spAutoFit/>
          </a:bodyPr>
          <a:lstStyle/>
          <a:p>
            <a:pPr defTabSz="1828800">
              <a:spcBef>
                <a:spcPts val="2200"/>
              </a:spcBef>
              <a:defRPr/>
            </a:pPr>
            <a:r>
              <a:rPr lang="en-US" dirty="0">
                <a:solidFill>
                  <a:srgbClr val="000000"/>
                </a:solidFill>
                <a:latin typeface="IBM Plex Sans Light"/>
                <a:ea typeface="IBM Plex Sans" charset="0"/>
                <a:cs typeface="IBM Plex Sans" charset="0"/>
              </a:rPr>
              <a:t>Only approximate solutions exists and is the regime for exploring quantum advantage</a:t>
            </a:r>
          </a:p>
        </p:txBody>
      </p:sp>
      <p:sp>
        <p:nvSpPr>
          <p:cNvPr id="9" name="TextBox 8">
            <a:extLst>
              <a:ext uri="{FF2B5EF4-FFF2-40B4-BE49-F238E27FC236}">
                <a16:creationId xmlns:a16="http://schemas.microsoft.com/office/drawing/2014/main" id="{626916BF-1F3B-E303-F21B-F61FB75627A9}"/>
              </a:ext>
            </a:extLst>
          </p:cNvPr>
          <p:cNvSpPr txBox="1"/>
          <p:nvPr/>
        </p:nvSpPr>
        <p:spPr>
          <a:xfrm>
            <a:off x="16460269" y="6937944"/>
            <a:ext cx="5165428" cy="3139321"/>
          </a:xfrm>
          <a:prstGeom prst="rect">
            <a:avLst/>
          </a:prstGeom>
          <a:noFill/>
        </p:spPr>
        <p:txBody>
          <a:bodyPr wrap="square" lIns="182880" tIns="182880" rIns="182880" bIns="182880" rtlCol="0">
            <a:spAutoFit/>
          </a:bodyPr>
          <a:lstStyle/>
          <a:p>
            <a:pPr defTabSz="1828800">
              <a:spcBef>
                <a:spcPts val="2200"/>
              </a:spcBef>
              <a:defRPr/>
            </a:pPr>
            <a:r>
              <a:rPr lang="en-US" dirty="0">
                <a:solidFill>
                  <a:srgbClr val="000000"/>
                </a:solidFill>
                <a:latin typeface="IBM Plex Sans Light"/>
                <a:ea typeface="IBM Plex Sans" charset="0"/>
                <a:cs typeface="IBM Plex Sans" charset="0"/>
              </a:rPr>
              <a:t>Well in the error correction regime where today’s known quantum algorithms exist</a:t>
            </a:r>
          </a:p>
        </p:txBody>
      </p:sp>
      <p:cxnSp>
        <p:nvCxnSpPr>
          <p:cNvPr id="14" name="Straight Arrow Connector 13">
            <a:extLst>
              <a:ext uri="{FF2B5EF4-FFF2-40B4-BE49-F238E27FC236}">
                <a16:creationId xmlns:a16="http://schemas.microsoft.com/office/drawing/2014/main" id="{0155F91A-5247-8A2B-6444-C78E1E9286ED}"/>
              </a:ext>
            </a:extLst>
          </p:cNvPr>
          <p:cNvCxnSpPr>
            <a:cxnSpLocks/>
          </p:cNvCxnSpPr>
          <p:nvPr/>
        </p:nvCxnSpPr>
        <p:spPr bwMode="auto">
          <a:xfrm>
            <a:off x="6818172" y="1479826"/>
            <a:ext cx="14592302" cy="0"/>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CBBC315C-5B0B-688D-D6E1-6A95BB60B37F}"/>
              </a:ext>
            </a:extLst>
          </p:cNvPr>
          <p:cNvSpPr txBox="1"/>
          <p:nvPr/>
        </p:nvSpPr>
        <p:spPr>
          <a:xfrm>
            <a:off x="6792772" y="497138"/>
            <a:ext cx="3673121" cy="923330"/>
          </a:xfrm>
          <a:prstGeom prst="rect">
            <a:avLst/>
          </a:prstGeom>
          <a:noFill/>
        </p:spPr>
        <p:txBody>
          <a:bodyPr wrap="none" lIns="182880" tIns="182880" rIns="182880" bIns="182880" rtlCol="0">
            <a:spAutoFit/>
          </a:bodyPr>
          <a:lstStyle/>
          <a:p>
            <a:pPr defTabSz="1828800">
              <a:spcBef>
                <a:spcPts val="2200"/>
              </a:spcBef>
              <a:defRPr/>
            </a:pPr>
            <a:r>
              <a:rPr lang="en-US" dirty="0">
                <a:solidFill>
                  <a:srgbClr val="000000"/>
                </a:solidFill>
                <a:latin typeface="IBM Plex Sans Light"/>
                <a:ea typeface="IBM Plex Sans" charset="0"/>
                <a:cs typeface="IBM Plex Sans" charset="0"/>
              </a:rPr>
              <a:t>Quantum Utility </a:t>
            </a:r>
          </a:p>
        </p:txBody>
      </p:sp>
      <p:cxnSp>
        <p:nvCxnSpPr>
          <p:cNvPr id="18" name="Straight Arrow Connector 17">
            <a:extLst>
              <a:ext uri="{FF2B5EF4-FFF2-40B4-BE49-F238E27FC236}">
                <a16:creationId xmlns:a16="http://schemas.microsoft.com/office/drawing/2014/main" id="{DC48862C-0F58-40C6-C1FD-7F7756D3AFBB}"/>
              </a:ext>
            </a:extLst>
          </p:cNvPr>
          <p:cNvCxnSpPr>
            <a:cxnSpLocks/>
          </p:cNvCxnSpPr>
          <p:nvPr/>
        </p:nvCxnSpPr>
        <p:spPr bwMode="auto">
          <a:xfrm flipV="1">
            <a:off x="11622311" y="5188227"/>
            <a:ext cx="0" cy="1559338"/>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96BDA0C-FE36-B9BE-FAFE-120CC51C4CC7}"/>
              </a:ext>
            </a:extLst>
          </p:cNvPr>
          <p:cNvCxnSpPr>
            <a:cxnSpLocks/>
          </p:cNvCxnSpPr>
          <p:nvPr/>
        </p:nvCxnSpPr>
        <p:spPr bwMode="auto">
          <a:xfrm flipV="1">
            <a:off x="19334747" y="5188227"/>
            <a:ext cx="0" cy="1559338"/>
          </a:xfrm>
          <a:prstGeom prst="straightConnector1">
            <a:avLst/>
          </a:prstGeom>
          <a:ln w="190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20" name="Picture 19" descr="A magazine cover with a colorful object&#10;&#10;Description automatically generated with medium confidence">
            <a:extLst>
              <a:ext uri="{FF2B5EF4-FFF2-40B4-BE49-F238E27FC236}">
                <a16:creationId xmlns:a16="http://schemas.microsoft.com/office/drawing/2014/main" id="{DC84F4AB-F658-2B42-EB68-23B5C1426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44947" y="6051541"/>
            <a:ext cx="1945236" cy="2585322"/>
          </a:xfrm>
          <a:prstGeom prst="rect">
            <a:avLst/>
          </a:prstGeom>
        </p:spPr>
      </p:pic>
      <p:cxnSp>
        <p:nvCxnSpPr>
          <p:cNvPr id="3" name="Straight Connector 2">
            <a:extLst>
              <a:ext uri="{FF2B5EF4-FFF2-40B4-BE49-F238E27FC236}">
                <a16:creationId xmlns:a16="http://schemas.microsoft.com/office/drawing/2014/main" id="{118218E8-80A1-7CF5-87F3-BD0759D1693E}"/>
              </a:ext>
            </a:extLst>
          </p:cNvPr>
          <p:cNvCxnSpPr>
            <a:cxnSpLocks/>
          </p:cNvCxnSpPr>
          <p:nvPr/>
        </p:nvCxnSpPr>
        <p:spPr bwMode="auto">
          <a:xfrm>
            <a:off x="11200113" y="11698380"/>
            <a:ext cx="3760504" cy="0"/>
          </a:xfrm>
          <a:prstGeom prst="line">
            <a:avLst/>
          </a:prstGeom>
          <a:ln w="25400">
            <a:solidFill>
              <a:schemeClr val="tx1"/>
            </a:solidFill>
            <a:headEnd type="none" w="med" len="med"/>
            <a:tailEnd type="triangle" w="lg" len="med"/>
          </a:ln>
          <a:effectLst/>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0AE45F6-67E1-ECCF-FC18-7B88E82645F4}"/>
              </a:ext>
            </a:extLst>
          </p:cNvPr>
          <p:cNvSpPr txBox="1"/>
          <p:nvPr/>
        </p:nvSpPr>
        <p:spPr>
          <a:xfrm>
            <a:off x="2355048" y="10294149"/>
            <a:ext cx="8805186" cy="2823567"/>
          </a:xfrm>
          <a:prstGeom prst="roundRect">
            <a:avLst>
              <a:gd name="adj" fmla="val 3978"/>
            </a:avLst>
          </a:prstGeom>
          <a:solidFill>
            <a:srgbClr val="121619"/>
          </a:solidFill>
          <a:effectLst/>
        </p:spPr>
        <p:txBody>
          <a:bodyPr wrap="square" lIns="457200" tIns="365760" rIns="457200" bIns="457200" rtlCol="0">
            <a:spAutoFit/>
          </a:bodyPr>
          <a:lstStyle/>
          <a:p>
            <a:pPr defTabSz="3657600">
              <a:defRPr/>
            </a:pPr>
            <a:r>
              <a:rPr lang="en-US" sz="2100" dirty="0">
                <a:solidFill>
                  <a:srgbClr val="FFAFD2"/>
                </a:solidFill>
                <a:latin typeface="IBM Plex Mono Light" panose="020B0409050203000203" pitchFamily="49" charset="77"/>
                <a:ea typeface="IBM Plex Sans" charset="0"/>
                <a:cs typeface="Consolas" panose="020B0609020204030204" pitchFamily="49" charset="0"/>
              </a:rPr>
              <a:t>for</a:t>
            </a:r>
            <a:r>
              <a:rPr lang="en-US" sz="2100" dirty="0">
                <a:solidFill>
                  <a:srgbClr val="000000"/>
                </a:solidFill>
                <a:latin typeface="IBM Plex Mono Light" panose="020B0409050203000203" pitchFamily="49" charset="77"/>
                <a:ea typeface="IBM Plex Sans" charset="0"/>
                <a:cs typeface="Consolas" panose="020B0609020204030204" pitchFamily="49" charset="0"/>
              </a:rPr>
              <a:t> </a:t>
            </a:r>
            <a:r>
              <a:rPr lang="en-US" sz="2100" dirty="0">
                <a:solidFill>
                  <a:srgbClr val="FFFFFF"/>
                </a:solidFill>
                <a:latin typeface="IBM Plex Mono Light" panose="020B0409050203000203" pitchFamily="49" charset="77"/>
                <a:ea typeface="IBM Plex Sans" charset="0"/>
                <a:cs typeface="Consolas" panose="020B0609020204030204" pitchFamily="49" charset="0"/>
              </a:rPr>
              <a:t>_</a:t>
            </a:r>
            <a:r>
              <a:rPr lang="en-US" sz="2100" dirty="0">
                <a:solidFill>
                  <a:srgbClr val="000000"/>
                </a:solidFill>
                <a:latin typeface="IBM Plex Mono Light" panose="020B0409050203000203" pitchFamily="49" charset="77"/>
                <a:ea typeface="IBM Plex Sans" charset="0"/>
                <a:cs typeface="Consolas" panose="020B0609020204030204" pitchFamily="49" charset="0"/>
              </a:rPr>
              <a:t> </a:t>
            </a:r>
            <a:r>
              <a:rPr lang="en-US" sz="2100" dirty="0">
                <a:solidFill>
                  <a:srgbClr val="FFAFD2"/>
                </a:solidFill>
                <a:latin typeface="IBM Plex Mono Light" panose="020B0409050203000203" pitchFamily="49" charset="77"/>
                <a:ea typeface="IBM Plex Sans" charset="0"/>
                <a:cs typeface="Consolas" panose="020B0609020204030204" pitchFamily="49" charset="0"/>
              </a:rPr>
              <a:t>in</a:t>
            </a:r>
            <a:r>
              <a:rPr lang="en-US" sz="2100" dirty="0">
                <a:solidFill>
                  <a:srgbClr val="000000"/>
                </a:solidFill>
                <a:latin typeface="IBM Plex Mono Light" panose="020B0409050203000203" pitchFamily="49" charset="77"/>
                <a:ea typeface="IBM Plex Sans" charset="0"/>
                <a:cs typeface="Consolas" panose="020B0609020204030204" pitchFamily="49" charset="0"/>
              </a:rPr>
              <a:t> </a:t>
            </a:r>
            <a:r>
              <a:rPr lang="en-US" sz="2100" dirty="0">
                <a:solidFill>
                  <a:srgbClr val="82CFFF"/>
                </a:solidFill>
                <a:latin typeface="IBM Plex Mono Light" panose="020B0409050203000203" pitchFamily="49" charset="77"/>
                <a:ea typeface="IBM Plex Sans" charset="0"/>
                <a:cs typeface="Consolas" panose="020B0609020204030204" pitchFamily="49" charset="0"/>
              </a:rPr>
              <a:t>loop</a:t>
            </a:r>
            <a:r>
              <a:rPr lang="en-US" sz="2100" dirty="0">
                <a:solidFill>
                  <a:srgbClr val="000000"/>
                </a:solidFill>
                <a:latin typeface="IBM Plex Mono Light" panose="020B0409050203000203" pitchFamily="49" charset="77"/>
                <a:ea typeface="IBM Plex Sans" charset="0"/>
                <a:cs typeface="Consolas" panose="020B0609020204030204" pitchFamily="49" charset="0"/>
              </a:rPr>
              <a:t>:</a:t>
            </a:r>
          </a:p>
          <a:p>
            <a:pPr defTabSz="3657600">
              <a:defRPr/>
            </a:pPr>
            <a:r>
              <a:rPr lang="en-US" sz="2100" dirty="0">
                <a:solidFill>
                  <a:srgbClr val="000000"/>
                </a:solidFill>
                <a:latin typeface="IBM Plex Mono Light" panose="020B0409050203000203" pitchFamily="49" charset="77"/>
                <a:ea typeface="IBM Plex Sans" charset="0"/>
                <a:cs typeface="Consolas" panose="020B0609020204030204" pitchFamily="49" charset="0"/>
              </a:rPr>
              <a:t>    </a:t>
            </a:r>
            <a:r>
              <a:rPr lang="en-US" sz="2100" dirty="0" err="1">
                <a:solidFill>
                  <a:srgbClr val="FFFFFF"/>
                </a:solidFill>
                <a:latin typeface="IBM Plex Mono Light" panose="020B0409050203000203" pitchFamily="49" charset="77"/>
                <a:ea typeface="IBM Plex Sans" charset="0"/>
                <a:cs typeface="Consolas" panose="020B0609020204030204" pitchFamily="49" charset="0"/>
              </a:rPr>
              <a:t>qc,matrix</a:t>
            </a:r>
            <a:r>
              <a:rPr lang="en-US" sz="2100" dirty="0">
                <a:solidFill>
                  <a:srgbClr val="FFFFFF"/>
                </a:solidFill>
                <a:latin typeface="IBM Plex Mono Light" panose="020B0409050203000203" pitchFamily="49" charset="77"/>
                <a:ea typeface="IBM Plex Sans" charset="0"/>
                <a:cs typeface="Consolas" panose="020B0609020204030204" pitchFamily="49" charset="0"/>
              </a:rPr>
              <a:t>,… = </a:t>
            </a:r>
            <a:r>
              <a:rPr lang="en-US" sz="2100" dirty="0" err="1">
                <a:solidFill>
                  <a:srgbClr val="D4BBFF"/>
                </a:solidFill>
                <a:latin typeface="IBM Plex Mono Light" panose="020B0409050203000203" pitchFamily="49" charset="77"/>
                <a:ea typeface="IBM Plex Sans" charset="0"/>
                <a:cs typeface="Consolas" panose="020B0609020204030204" pitchFamily="49" charset="0"/>
              </a:rPr>
              <a:t>do_classical</a:t>
            </a:r>
            <a:r>
              <a:rPr lang="en-US" sz="2100" dirty="0">
                <a:solidFill>
                  <a:srgbClr val="FFFFFF"/>
                </a:solidFill>
                <a:latin typeface="IBM Plex Mono Light" panose="020B0409050203000203" pitchFamily="49" charset="77"/>
                <a:ea typeface="IBM Plex Sans" charset="0"/>
                <a:cs typeface="Consolas" panose="020B0609020204030204" pitchFamily="49" charset="0"/>
              </a:rPr>
              <a:t>(param)</a:t>
            </a:r>
          </a:p>
          <a:p>
            <a:pPr defTabSz="3657600">
              <a:defRPr/>
            </a:pPr>
            <a:r>
              <a:rPr lang="en-US" sz="2100" dirty="0">
                <a:solidFill>
                  <a:srgbClr val="000000"/>
                </a:solidFill>
                <a:latin typeface="IBM Plex Mono Light" panose="020B0409050203000203" pitchFamily="49" charset="77"/>
                <a:ea typeface="IBM Plex Sans" charset="0"/>
                <a:cs typeface="Consolas" panose="020B0609020204030204" pitchFamily="49" charset="0"/>
              </a:rPr>
              <a:t>    </a:t>
            </a:r>
            <a:r>
              <a:rPr lang="en-US" sz="2100" dirty="0">
                <a:solidFill>
                  <a:srgbClr val="FFFFFF"/>
                </a:solidFill>
                <a:latin typeface="IBM Plex Mono Light" panose="020B0409050203000203" pitchFamily="49" charset="77"/>
                <a:ea typeface="IBM Plex Sans" charset="0"/>
                <a:cs typeface="Consolas" panose="020B0609020204030204" pitchFamily="49" charset="0"/>
              </a:rPr>
              <a:t>A,… = </a:t>
            </a:r>
            <a:r>
              <a:rPr lang="en-US" sz="2100" dirty="0">
                <a:solidFill>
                  <a:srgbClr val="D4BBFF"/>
                </a:solidFill>
                <a:latin typeface="IBM Plex Mono Light" panose="020B0409050203000203" pitchFamily="49" charset="77"/>
                <a:ea typeface="IBM Plex Sans" charset="0"/>
                <a:cs typeface="Consolas" panose="020B0609020204030204" pitchFamily="49" charset="0"/>
              </a:rPr>
              <a:t>SGESVD</a:t>
            </a:r>
            <a:r>
              <a:rPr lang="en-US" sz="2100" dirty="0">
                <a:solidFill>
                  <a:srgbClr val="FFFFFF"/>
                </a:solidFill>
                <a:latin typeface="IBM Plex Mono Light" panose="020B0409050203000203" pitchFamily="49" charset="77"/>
                <a:ea typeface="IBM Plex Sans" charset="0"/>
                <a:cs typeface="Consolas" panose="020B0609020204030204" pitchFamily="49" charset="0"/>
              </a:rPr>
              <a:t>(matrix)</a:t>
            </a:r>
            <a:br>
              <a:rPr lang="en-US" sz="2100" dirty="0">
                <a:solidFill>
                  <a:srgbClr val="FFFFFF"/>
                </a:solidFill>
                <a:latin typeface="IBM Plex Mono Light" panose="020B0409050203000203" pitchFamily="49" charset="77"/>
                <a:ea typeface="IBM Plex Sans" charset="0"/>
                <a:cs typeface="Consolas" panose="020B0609020204030204" pitchFamily="49" charset="0"/>
              </a:rPr>
            </a:br>
            <a:r>
              <a:rPr lang="en-US" sz="2100" dirty="0">
                <a:solidFill>
                  <a:srgbClr val="FFFFFF"/>
                </a:solidFill>
                <a:latin typeface="IBM Plex Mono Light" panose="020B0409050203000203" pitchFamily="49" charset="77"/>
                <a:ea typeface="IBM Plex Sans" charset="0"/>
                <a:cs typeface="Consolas" panose="020B0609020204030204" pitchFamily="49" charset="0"/>
              </a:rPr>
              <a:t>    job = </a:t>
            </a:r>
            <a:r>
              <a:rPr lang="en-US" sz="2100" dirty="0" err="1">
                <a:solidFill>
                  <a:srgbClr val="FFFFFF"/>
                </a:solidFill>
                <a:latin typeface="IBM Plex Mono Light" panose="020B0409050203000203" pitchFamily="49" charset="77"/>
                <a:ea typeface="IBM Plex Sans" charset="0"/>
                <a:cs typeface="Consolas" panose="020B0609020204030204" pitchFamily="49" charset="0"/>
              </a:rPr>
              <a:t>sampler.</a:t>
            </a:r>
            <a:r>
              <a:rPr lang="en-US" sz="2100" dirty="0" err="1">
                <a:solidFill>
                  <a:srgbClr val="D4BBFF"/>
                </a:solidFill>
                <a:latin typeface="IBM Plex Mono Light" panose="020B0409050203000203" pitchFamily="49" charset="77"/>
                <a:ea typeface="IBM Plex Sans" charset="0"/>
                <a:cs typeface="Consolas" panose="020B0609020204030204" pitchFamily="49" charset="0"/>
              </a:rPr>
              <a:t>run</a:t>
            </a:r>
            <a:r>
              <a:rPr lang="en-US" sz="2100" dirty="0">
                <a:solidFill>
                  <a:srgbClr val="FFFFFF"/>
                </a:solidFill>
                <a:latin typeface="IBM Plex Mono Light" panose="020B0409050203000203" pitchFamily="49" charset="77"/>
                <a:ea typeface="IBM Plex Sans" charset="0"/>
                <a:cs typeface="Consolas" panose="020B0609020204030204" pitchFamily="49" charset="0"/>
              </a:rPr>
              <a:t>([qc])	</a:t>
            </a:r>
            <a:endParaRPr lang="en-US" sz="2100" dirty="0">
              <a:solidFill>
                <a:srgbClr val="0F62FE"/>
              </a:solidFill>
              <a:latin typeface="IBM Plex Mono Light" panose="020B0409050203000203" pitchFamily="49" charset="77"/>
              <a:ea typeface="IBM Plex Sans" charset="0"/>
              <a:cs typeface="Consolas" panose="020B0609020204030204" pitchFamily="49" charset="0"/>
            </a:endParaRPr>
          </a:p>
          <a:p>
            <a:pPr defTabSz="3657600">
              <a:defRPr/>
            </a:pPr>
            <a:r>
              <a:rPr lang="en-US" sz="2100" dirty="0">
                <a:solidFill>
                  <a:srgbClr val="000000"/>
                </a:solidFill>
                <a:latin typeface="IBM Plex Mono Light" panose="020B0409050203000203" pitchFamily="49" charset="77"/>
                <a:ea typeface="IBM Plex Sans" charset="0"/>
                <a:cs typeface="Consolas" panose="020B0609020204030204" pitchFamily="49" charset="0"/>
              </a:rPr>
              <a:t>    </a:t>
            </a:r>
            <a:r>
              <a:rPr lang="en-US" sz="2100" dirty="0" err="1">
                <a:solidFill>
                  <a:srgbClr val="D4BBFF"/>
                </a:solidFill>
                <a:latin typeface="IBM Plex Mono Light" panose="020B0409050203000203" pitchFamily="49" charset="77"/>
                <a:ea typeface="IBM Plex Sans" charset="0"/>
                <a:cs typeface="Consolas" panose="020B0609020204030204" pitchFamily="49" charset="0"/>
              </a:rPr>
              <a:t>do_classical</a:t>
            </a:r>
            <a:r>
              <a:rPr lang="en-US" sz="2100" dirty="0">
                <a:solidFill>
                  <a:srgbClr val="FFFFFF"/>
                </a:solidFill>
                <a:latin typeface="IBM Plex Mono Light" panose="020B0409050203000203" pitchFamily="49" charset="77"/>
                <a:ea typeface="IBM Plex Sans" charset="0"/>
                <a:cs typeface="Consolas" panose="020B0609020204030204" pitchFamily="49" charset="0"/>
              </a:rPr>
              <a:t>(</a:t>
            </a:r>
            <a:r>
              <a:rPr lang="en-US" sz="2100" dirty="0" err="1">
                <a:solidFill>
                  <a:srgbClr val="FFFFFF"/>
                </a:solidFill>
                <a:latin typeface="IBM Plex Mono Light" panose="020B0409050203000203" pitchFamily="49" charset="77"/>
                <a:ea typeface="IBM Plex Sans" charset="0"/>
                <a:cs typeface="Consolas" panose="020B0609020204030204" pitchFamily="49" charset="0"/>
              </a:rPr>
              <a:t>job.</a:t>
            </a:r>
            <a:r>
              <a:rPr lang="en-US" sz="2100" dirty="0" err="1">
                <a:solidFill>
                  <a:srgbClr val="D4BBFF"/>
                </a:solidFill>
                <a:latin typeface="IBM Plex Mono Light" panose="020B0409050203000203" pitchFamily="49" charset="77"/>
                <a:ea typeface="IBM Plex Sans" charset="0"/>
                <a:cs typeface="Consolas" panose="020B0609020204030204" pitchFamily="49" charset="0"/>
              </a:rPr>
              <a:t>result</a:t>
            </a:r>
            <a:r>
              <a:rPr lang="en-US" sz="2100" dirty="0">
                <a:solidFill>
                  <a:srgbClr val="FFFFFF"/>
                </a:solidFill>
                <a:latin typeface="IBM Plex Mono Light" panose="020B0409050203000203" pitchFamily="49" charset="77"/>
                <a:ea typeface="IBM Plex Sans" charset="0"/>
                <a:cs typeface="Consolas" panose="020B0609020204030204" pitchFamily="49" charset="0"/>
              </a:rPr>
              <a:t>(), A, …)</a:t>
            </a:r>
            <a:endParaRPr lang="en-US" sz="2100" dirty="0">
              <a:solidFill>
                <a:srgbClr val="0F62FE"/>
              </a:solidFill>
              <a:latin typeface="IBM Plex Mono Light" panose="020B0409050203000203" pitchFamily="49" charset="77"/>
              <a:ea typeface="IBM Plex Sans" charset="0"/>
              <a:cs typeface="Consolas" panose="020B0609020204030204" pitchFamily="49" charset="0"/>
            </a:endParaRPr>
          </a:p>
          <a:p>
            <a:pPr defTabSz="3657600">
              <a:defRPr/>
            </a:pPr>
            <a:r>
              <a:rPr lang="en-US" sz="2100" dirty="0">
                <a:solidFill>
                  <a:srgbClr val="FFFFFF"/>
                </a:solidFill>
                <a:latin typeface="IBM Plex Mono Light" panose="020B0409050203000203" pitchFamily="49" charset="77"/>
                <a:ea typeface="IBM Plex Sans" charset="0"/>
                <a:cs typeface="Consolas" panose="020B0609020204030204" pitchFamily="49" charset="0"/>
              </a:rPr>
              <a:t>    … </a:t>
            </a:r>
          </a:p>
        </p:txBody>
      </p:sp>
      <p:sp>
        <p:nvSpPr>
          <p:cNvPr id="8" name="TextBox 7">
            <a:extLst>
              <a:ext uri="{FF2B5EF4-FFF2-40B4-BE49-F238E27FC236}">
                <a16:creationId xmlns:a16="http://schemas.microsoft.com/office/drawing/2014/main" id="{CA5F0B2E-1577-DC22-627E-9E8569173DA7}"/>
              </a:ext>
            </a:extLst>
          </p:cNvPr>
          <p:cNvSpPr txBox="1"/>
          <p:nvPr/>
        </p:nvSpPr>
        <p:spPr>
          <a:xfrm>
            <a:off x="15000498" y="10294148"/>
            <a:ext cx="7450586" cy="2585308"/>
          </a:xfrm>
          <a:prstGeom prst="roundRect">
            <a:avLst>
              <a:gd name="adj" fmla="val 3978"/>
            </a:avLst>
          </a:prstGeom>
          <a:solidFill>
            <a:srgbClr val="697077"/>
          </a:solidFill>
        </p:spPr>
        <p:txBody>
          <a:bodyPr wrap="square" lIns="457200" tIns="365760" rIns="457200" bIns="457200" rtlCol="0">
            <a:noAutofit/>
          </a:bodyPr>
          <a:lstStyle/>
          <a:p>
            <a:pPr defTabSz="3657600">
              <a:defRPr/>
            </a:pPr>
            <a:r>
              <a:rPr lang="en-US" sz="2800" b="1" dirty="0">
                <a:solidFill>
                  <a:srgbClr val="FFFFFF"/>
                </a:solidFill>
                <a:latin typeface="IBM Plex Sans SmBld" panose="020B0503050203000203" pitchFamily="34" charset="0"/>
                <a:ea typeface="IBM Plex Sans" charset="0"/>
                <a:cs typeface="Consolas" panose="020B0609020204030204" pitchFamily="49" charset="0"/>
              </a:rPr>
              <a:t>Thesis</a:t>
            </a:r>
          </a:p>
          <a:p>
            <a:pPr defTabSz="3657600">
              <a:defRPr/>
            </a:pPr>
            <a:endParaRPr lang="en-US" sz="2800" dirty="0">
              <a:solidFill>
                <a:srgbClr val="FFFFFF"/>
              </a:solidFill>
              <a:latin typeface="IBM Plex Sans Light" panose="020B0403050203000203" pitchFamily="34" charset="0"/>
              <a:ea typeface="IBM Plex Sans" charset="0"/>
              <a:cs typeface="Consolas" panose="020B0609020204030204" pitchFamily="49" charset="0"/>
            </a:endParaRPr>
          </a:p>
          <a:p>
            <a:pPr defTabSz="3657600">
              <a:defRPr/>
            </a:pPr>
            <a:r>
              <a:rPr lang="en-US" sz="2800" dirty="0">
                <a:solidFill>
                  <a:srgbClr val="FFFFFF"/>
                </a:solidFill>
                <a:latin typeface="IBM Plex Sans Light" panose="020B0403050203000203" pitchFamily="34" charset="0"/>
                <a:ea typeface="IBM Plex Sans" charset="0"/>
                <a:cs typeface="Consolas" panose="020B0609020204030204" pitchFamily="49" charset="0"/>
              </a:rPr>
              <a:t>The future of computing is  mapping all problems to tensors and circuits</a:t>
            </a:r>
          </a:p>
        </p:txBody>
      </p:sp>
      <p:pic>
        <p:nvPicPr>
          <p:cNvPr id="11" name="Picture 10" descr="A black and white cover with white text&#10;&#10;Description automatically generated">
            <a:extLst>
              <a:ext uri="{FF2B5EF4-FFF2-40B4-BE49-F238E27FC236}">
                <a16:creationId xmlns:a16="http://schemas.microsoft.com/office/drawing/2014/main" id="{D3206DFA-6005-B604-5C15-1FF90EFEF9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5929" y="6051541"/>
            <a:ext cx="1941860" cy="2584986"/>
          </a:xfrm>
          <a:prstGeom prst="rect">
            <a:avLst/>
          </a:prstGeom>
        </p:spPr>
      </p:pic>
      <p:sp>
        <p:nvSpPr>
          <p:cNvPr id="13" name="Footer Placeholder 12">
            <a:extLst>
              <a:ext uri="{FF2B5EF4-FFF2-40B4-BE49-F238E27FC236}">
                <a16:creationId xmlns:a16="http://schemas.microsoft.com/office/drawing/2014/main" id="{EE1D9B42-5B88-2323-F990-746072CCE7A0}"/>
              </a:ext>
            </a:extLst>
          </p:cNvPr>
          <p:cNvSpPr>
            <a:spLocks noGrp="1"/>
          </p:cNvSpPr>
          <p:nvPr>
            <p:ph type="ftr" sz="quarter" idx="11"/>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DE"/>
              <a:t>© 2025 IBM Corporation</a:t>
            </a:r>
          </a:p>
        </p:txBody>
      </p:sp>
      <p:sp>
        <p:nvSpPr>
          <p:cNvPr id="15" name="Slide Number Placeholder 14">
            <a:extLst>
              <a:ext uri="{FF2B5EF4-FFF2-40B4-BE49-F238E27FC236}">
                <a16:creationId xmlns:a16="http://schemas.microsoft.com/office/drawing/2014/main" id="{F85EB76C-4CC7-6610-DE28-94C6787C2392}"/>
              </a:ext>
            </a:extLst>
          </p:cNvPr>
          <p:cNvSpPr>
            <a:spLocks noGrp="1"/>
          </p:cNvSpPr>
          <p:nvPr>
            <p:ph type="sldNum" sz="quarter" idx="12"/>
          </p:nvPr>
        </p:nvSpPr>
        <p:spPr>
          <a:xfrm>
            <a:off x="23541592" y="12939014"/>
            <a:ext cx="270908" cy="246221"/>
          </a:xfrm>
          <a:prstGeom prst="rect">
            <a:avLst/>
          </a:prstGeom>
          <a:ln w="12700">
            <a:miter lim="400000"/>
          </a:ln>
        </p:spPr>
        <p:txBody>
          <a:bodyPr wrap="none" lIns="0" tIns="0" rIns="0" bIns="0" anchor="b" anchorCtr="0">
            <a:spAutoFit/>
          </a:bodyPr>
          <a:lstStyle>
            <a:defPPr>
              <a:defRPr lang="en-US"/>
            </a:defPPr>
            <a:lvl1pPr marL="0" algn="r" defTabSz="1829379" rtl="0" eaLnBrk="1" latinLnBrk="0" hangingPunct="1">
              <a:defRPr sz="1600" b="0" i="0" kern="1200">
                <a:solidFill>
                  <a:schemeClr val="tx1"/>
                </a:solidFill>
                <a:latin typeface="IBM Plex Sans" panose="020B0503050203000203" pitchFamily="34" charset="0"/>
                <a:ea typeface="+mn-ea"/>
                <a:cs typeface="+mn-cs"/>
                <a:sym typeface="IBM Plex San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fld id="{C7599CC4-D5C9-F342-B167-A115D7CD2671}" type="slidenum">
              <a:rPr lang="en-DE" smtClean="0"/>
              <a:pPr/>
              <a:t>33</a:t>
            </a:fld>
            <a:endParaRPr lang="en-DE"/>
          </a:p>
        </p:txBody>
      </p:sp>
      <p:sp>
        <p:nvSpPr>
          <p:cNvPr id="10" name="SlideIDTextBox398" hidden="1">
            <a:extLst>
              <a:ext uri="{FF2B5EF4-FFF2-40B4-BE49-F238E27FC236}">
                <a16:creationId xmlns:a16="http://schemas.microsoft.com/office/drawing/2014/main" id="{2FE60B36-6089-F5C3-886A-39BDE715177A}"/>
              </a:ext>
            </a:extLst>
          </p:cNvPr>
          <p:cNvSpPr txBox="1"/>
          <p:nvPr/>
        </p:nvSpPr>
        <p:spPr>
          <a:xfrm>
            <a:off x="25019000"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398</a:t>
            </a:r>
          </a:p>
        </p:txBody>
      </p:sp>
      <p:sp>
        <p:nvSpPr>
          <p:cNvPr id="17" name="Text Placeholder 36">
            <a:extLst>
              <a:ext uri="{FF2B5EF4-FFF2-40B4-BE49-F238E27FC236}">
                <a16:creationId xmlns:a16="http://schemas.microsoft.com/office/drawing/2014/main" id="{B176494B-16B9-DA34-F6E8-C548340D069B}"/>
              </a:ext>
            </a:extLst>
          </p:cNvPr>
          <p:cNvSpPr txBox="1">
            <a:spLocks/>
          </p:cNvSpPr>
          <p:nvPr/>
        </p:nvSpPr>
        <p:spPr>
          <a:xfrm>
            <a:off x="576072" y="576072"/>
            <a:ext cx="4956175" cy="1141412"/>
          </a:xfrm>
          <a:prstGeom prst="rect">
            <a:avLst/>
          </a:prstGeom>
        </p:spPr>
        <p:txBody>
          <a:bodyPr lIns="0" tIns="0"/>
          <a:lstStyle>
            <a:lvl1pPr marL="0" marR="0" indent="0" algn="l" defTabSz="2438400" rtl="0" latinLnBrk="0">
              <a:lnSpc>
                <a:spcPct val="110000"/>
              </a:lnSpc>
              <a:spcBef>
                <a:spcPts val="2900"/>
              </a:spcBef>
              <a:spcAft>
                <a:spcPts val="0"/>
              </a:spcAft>
              <a:buClrTx/>
              <a:buSzTx/>
              <a:buFontTx/>
              <a:buNone/>
              <a:tabLst/>
              <a:defRPr sz="3600" b="0" i="0" u="none" strike="noStrike" cap="none" spc="0" baseline="0">
                <a:solidFill>
                  <a:srgbClr val="000000"/>
                </a:solidFill>
                <a:uFillTx/>
                <a:latin typeface="+mj-lt"/>
                <a:ea typeface="+mj-ea"/>
                <a:cs typeface="+mj-cs"/>
                <a:sym typeface="IBM Plex Sans Light"/>
              </a:defRPr>
            </a:lvl1pPr>
            <a:lvl2pPr marL="444465"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2pPr>
            <a:lvl3pPr marL="61591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3pPr>
            <a:lvl4pPr marL="901671"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4pPr>
            <a:lvl5pPr marL="1076298" marR="0" indent="-446749" algn="l" defTabSz="2438400" rtl="0" latinLnBrk="0">
              <a:lnSpc>
                <a:spcPct val="11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latinLnBrk="0">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a:spcBef>
                <a:spcPts val="0"/>
              </a:spcBef>
            </a:pPr>
            <a:r>
              <a:rPr lang="en-US" dirty="0"/>
              <a:t>State of the</a:t>
            </a:r>
          </a:p>
          <a:p>
            <a:pPr>
              <a:spcBef>
                <a:spcPts val="0"/>
              </a:spcBef>
            </a:pPr>
            <a:r>
              <a:rPr lang="en-US" dirty="0"/>
              <a:t>technology</a:t>
            </a:r>
            <a:endParaRPr lang="en-US" dirty="0">
              <a:solidFill>
                <a:srgbClr val="000000"/>
              </a:solidFill>
              <a:effectLst/>
            </a:endParaRPr>
          </a:p>
        </p:txBody>
      </p:sp>
    </p:spTree>
    <p:extLst>
      <p:ext uri="{BB962C8B-B14F-4D97-AF65-F5344CB8AC3E}">
        <p14:creationId xmlns:p14="http://schemas.microsoft.com/office/powerpoint/2010/main" val="590934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24949C-F891-0422-7279-5EE70BBAF0EA}"/>
              </a:ext>
            </a:extLst>
          </p:cNvPr>
          <p:cNvSpPr/>
          <p:nvPr/>
        </p:nvSpPr>
        <p:spPr bwMode="auto">
          <a:xfrm>
            <a:off x="577776" y="2740514"/>
            <a:ext cx="11045974" cy="9805664"/>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defTabSz="914218" fontAlgn="base">
              <a:spcBef>
                <a:spcPct val="0"/>
              </a:spcBef>
              <a:spcAft>
                <a:spcPct val="0"/>
              </a:spcAft>
            </a:pPr>
            <a:endParaRPr lang="en-US" sz="1400" dirty="0">
              <a:solidFill>
                <a:schemeClr val="bg1"/>
              </a:solidFill>
            </a:endParaRPr>
          </a:p>
        </p:txBody>
      </p:sp>
      <p:sp>
        <p:nvSpPr>
          <p:cNvPr id="2" name="Title 1">
            <a:extLst>
              <a:ext uri="{FF2B5EF4-FFF2-40B4-BE49-F238E27FC236}">
                <a16:creationId xmlns:a16="http://schemas.microsoft.com/office/drawing/2014/main" id="{8667926B-2E1D-A4E5-E4B4-309B5FE4C5DD}"/>
              </a:ext>
            </a:extLst>
          </p:cNvPr>
          <p:cNvSpPr>
            <a:spLocks noGrp="1"/>
          </p:cNvSpPr>
          <p:nvPr>
            <p:ph type="title"/>
          </p:nvPr>
        </p:nvSpPr>
        <p:spPr/>
        <p:txBody>
          <a:bodyPr/>
          <a:lstStyle/>
          <a:p>
            <a:r>
              <a:rPr lang="en-US" dirty="0"/>
              <a:t>What is quantum advantage?</a:t>
            </a:r>
          </a:p>
        </p:txBody>
      </p:sp>
      <p:sp>
        <p:nvSpPr>
          <p:cNvPr id="3" name="Text Placeholder 2">
            <a:extLst>
              <a:ext uri="{FF2B5EF4-FFF2-40B4-BE49-F238E27FC236}">
                <a16:creationId xmlns:a16="http://schemas.microsoft.com/office/drawing/2014/main" id="{5F7FF2BE-BA05-FED4-8A46-FBD5890B1A6E}"/>
              </a:ext>
            </a:extLst>
          </p:cNvPr>
          <p:cNvSpPr>
            <a:spLocks noGrp="1"/>
          </p:cNvSpPr>
          <p:nvPr>
            <p:ph type="body" sz="quarter" idx="11"/>
          </p:nvPr>
        </p:nvSpPr>
        <p:spPr>
          <a:xfrm>
            <a:off x="1051581" y="3357654"/>
            <a:ext cx="10098360" cy="8571384"/>
          </a:xfrm>
        </p:spPr>
        <p:txBody>
          <a:bodyPr/>
          <a:lstStyle/>
          <a:p>
            <a:r>
              <a:rPr lang="en-US" sz="5998" dirty="0">
                <a:latin typeface="IBM Plex Serif Light" panose="02060403050406000203" pitchFamily="18" charset="0"/>
              </a:rPr>
              <a:t>Performing an information processing task more efficiently, cost-effectively, or accurately using quantum computers than is known to be possible with classical computers alone</a:t>
            </a:r>
          </a:p>
        </p:txBody>
      </p:sp>
      <p:sp>
        <p:nvSpPr>
          <p:cNvPr id="8" name="Text Placeholder 3">
            <a:extLst>
              <a:ext uri="{FF2B5EF4-FFF2-40B4-BE49-F238E27FC236}">
                <a16:creationId xmlns:a16="http://schemas.microsoft.com/office/drawing/2014/main" id="{8EA36078-C65C-C2BA-2836-3E29721A331F}"/>
              </a:ext>
            </a:extLst>
          </p:cNvPr>
          <p:cNvSpPr>
            <a:spLocks noGrp="1"/>
          </p:cNvSpPr>
          <p:nvPr>
            <p:ph type="body" sz="quarter" idx="12"/>
          </p:nvPr>
        </p:nvSpPr>
        <p:spPr>
          <a:xfrm>
            <a:off x="12763428" y="3357654"/>
            <a:ext cx="4955530" cy="8571384"/>
          </a:xfrm>
        </p:spPr>
        <p:txBody>
          <a:bodyPr/>
          <a:lstStyle/>
          <a:p>
            <a:r>
              <a:rPr lang="en-US" dirty="0">
                <a:solidFill>
                  <a:schemeClr val="accent2"/>
                </a:solidFill>
                <a:latin typeface="IBM Plex Sans" panose="020B0503050203000203" pitchFamily="34" charset="0"/>
              </a:rPr>
              <a:t>1</a:t>
            </a:r>
          </a:p>
          <a:p>
            <a:r>
              <a:rPr lang="en-US" dirty="0"/>
              <a:t>We must establish trust in the outputs of a real and noisy quantum device.</a:t>
            </a:r>
          </a:p>
          <a:p>
            <a:endParaRPr lang="en-US" dirty="0"/>
          </a:p>
          <a:p>
            <a:r>
              <a:rPr lang="en-US" dirty="0"/>
              <a:t>A scientific experiment is only as good as confidence in methods.</a:t>
            </a:r>
          </a:p>
          <a:p>
            <a:endParaRPr lang="en-US" dirty="0"/>
          </a:p>
          <a:p>
            <a:endParaRPr lang="en-US" dirty="0"/>
          </a:p>
          <a:p>
            <a:endParaRPr lang="en-US" dirty="0"/>
          </a:p>
          <a:p>
            <a:br>
              <a:rPr lang="en-US" dirty="0"/>
            </a:br>
            <a:br>
              <a:rPr lang="en-US" dirty="0"/>
            </a:br>
            <a:endParaRPr lang="en-US" dirty="0"/>
          </a:p>
        </p:txBody>
      </p:sp>
      <p:sp>
        <p:nvSpPr>
          <p:cNvPr id="9" name="Text Placeholder 3">
            <a:extLst>
              <a:ext uri="{FF2B5EF4-FFF2-40B4-BE49-F238E27FC236}">
                <a16:creationId xmlns:a16="http://schemas.microsoft.com/office/drawing/2014/main" id="{59B53CEC-2C66-75E4-E241-7DE5A8BA5B31}"/>
              </a:ext>
            </a:extLst>
          </p:cNvPr>
          <p:cNvSpPr txBox="1">
            <a:spLocks/>
          </p:cNvSpPr>
          <p:nvPr/>
        </p:nvSpPr>
        <p:spPr>
          <a:xfrm>
            <a:off x="18858636" y="3357654"/>
            <a:ext cx="4955530" cy="8571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US" kern="0" dirty="0">
                <a:solidFill>
                  <a:schemeClr val="accent2"/>
                </a:solidFill>
                <a:latin typeface="IBM Plex Sans" panose="020B0503050203000203" pitchFamily="34" charset="0"/>
              </a:rPr>
              <a:t>2</a:t>
            </a:r>
          </a:p>
          <a:p>
            <a:r>
              <a:rPr lang="en-US" kern="0" dirty="0"/>
              <a:t>Quantum advantage is not something that will happen at a singular moment in time.</a:t>
            </a:r>
          </a:p>
          <a:p>
            <a:endParaRPr lang="en-US" kern="0" dirty="0"/>
          </a:p>
          <a:p>
            <a:r>
              <a:rPr lang="en-US" kern="0" dirty="0"/>
              <a:t>It is a hypothesis that is subject to falsification.</a:t>
            </a:r>
          </a:p>
          <a:p>
            <a:endParaRPr lang="en-US" kern="0" dirty="0"/>
          </a:p>
          <a:p>
            <a:endParaRPr lang="en-US" kern="0" dirty="0"/>
          </a:p>
          <a:p>
            <a:br>
              <a:rPr lang="en-US" kern="0" dirty="0"/>
            </a:br>
            <a:br>
              <a:rPr lang="en-US" kern="0" dirty="0"/>
            </a:br>
            <a:endParaRPr lang="en-US" kern="0" dirty="0"/>
          </a:p>
        </p:txBody>
      </p:sp>
      <p:sp>
        <p:nvSpPr>
          <p:cNvPr id="10" name="TextBox 9">
            <a:extLst>
              <a:ext uri="{FF2B5EF4-FFF2-40B4-BE49-F238E27FC236}">
                <a16:creationId xmlns:a16="http://schemas.microsoft.com/office/drawing/2014/main" id="{D93C96D3-702B-316F-CE87-4A554E34A91E}"/>
              </a:ext>
            </a:extLst>
          </p:cNvPr>
          <p:cNvSpPr txBox="1"/>
          <p:nvPr/>
        </p:nvSpPr>
        <p:spPr>
          <a:xfrm>
            <a:off x="2761413" y="11854895"/>
            <a:ext cx="8388528" cy="662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r" defTabSz="2437912">
              <a:spcBef>
                <a:spcPts val="2900"/>
              </a:spcBef>
              <a:buSzPct val="100000"/>
            </a:pPr>
            <a:r>
              <a:rPr lang="en-US" sz="2800" kern="0" dirty="0">
                <a:solidFill>
                  <a:schemeClr val="accent2"/>
                </a:solidFill>
                <a:latin typeface="IBM Plex Sans Light" panose="020B0403050203000203" pitchFamily="34" charset="0"/>
                <a:ea typeface="+mj-ea"/>
                <a:cs typeface="+mj-cs"/>
                <a:sym typeface="IBM Plex Sans Light"/>
              </a:rPr>
              <a:t>There are two important nuances to this →</a:t>
            </a:r>
          </a:p>
        </p:txBody>
      </p:sp>
      <p:sp>
        <p:nvSpPr>
          <p:cNvPr id="4" name="SlideIDTextBox465" hidden="1">
            <a:extLst>
              <a:ext uri="{FF2B5EF4-FFF2-40B4-BE49-F238E27FC236}">
                <a16:creationId xmlns:a16="http://schemas.microsoft.com/office/drawing/2014/main" id="{FB298B96-C417-75FA-14D3-481E7129EA8F}"/>
              </a:ext>
            </a:extLst>
          </p:cNvPr>
          <p:cNvSpPr txBox="1"/>
          <p:nvPr/>
        </p:nvSpPr>
        <p:spPr>
          <a:xfrm>
            <a:off x="25019000"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465</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4243687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DAB0-DB94-3EF7-B7FB-026977335E9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9A5DA2A-30C3-BC7C-CEC0-DD4FD0778523}"/>
              </a:ext>
            </a:extLst>
          </p:cNvPr>
          <p:cNvGrpSpPr/>
          <p:nvPr/>
        </p:nvGrpSpPr>
        <p:grpSpPr>
          <a:xfrm>
            <a:off x="6323523" y="1853877"/>
            <a:ext cx="18063652" cy="10411576"/>
            <a:chOff x="2857500" y="1711325"/>
            <a:chExt cx="18859500" cy="10870290"/>
          </a:xfrm>
          <a:solidFill>
            <a:srgbClr val="F4F4F4"/>
          </a:solidFill>
        </p:grpSpPr>
        <p:sp>
          <p:nvSpPr>
            <p:cNvPr id="8" name="Rectangle 5">
              <a:extLst>
                <a:ext uri="{FF2B5EF4-FFF2-40B4-BE49-F238E27FC236}">
                  <a16:creationId xmlns:a16="http://schemas.microsoft.com/office/drawing/2014/main" id="{942FB24E-C6FD-62B4-1E2F-B532FED0557C}"/>
                </a:ext>
                <a:ext uri="{C183D7F6-B498-43B3-948B-1728B52AA6E4}">
                  <adec:decorative xmlns:adec="http://schemas.microsoft.com/office/drawing/2017/decorative" val="1"/>
                </a:ext>
              </a:extLst>
            </p:cNvPr>
            <p:cNvSpPr>
              <a:spLocks noChangeArrowheads="1"/>
            </p:cNvSpPr>
            <p:nvPr/>
          </p:nvSpPr>
          <p:spPr bwMode="gray">
            <a:xfrm>
              <a:off x="16413809" y="6501764"/>
              <a:ext cx="4173" cy="8345"/>
            </a:xfrm>
            <a:prstGeom prst="rect">
              <a:avLst/>
            </a:prstGeom>
            <a:grpFill/>
            <a:ln w="3175">
              <a:no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a:spcBef>
                  <a:spcPct val="50000"/>
                </a:spcBef>
              </a:pPr>
              <a:endParaRPr lang="en-GB" altLang="en-US" sz="800" dirty="0">
                <a:latin typeface="IBM Plex Sans" panose="020B0503050203000203" pitchFamily="34" charset="0"/>
                <a:ea typeface="MS PGothic" charset="-128"/>
              </a:endParaRPr>
            </a:p>
          </p:txBody>
        </p:sp>
        <p:sp>
          <p:nvSpPr>
            <p:cNvPr id="9" name="Rectangle 6">
              <a:extLst>
                <a:ext uri="{FF2B5EF4-FFF2-40B4-BE49-F238E27FC236}">
                  <a16:creationId xmlns:a16="http://schemas.microsoft.com/office/drawing/2014/main" id="{013E190B-719C-5B04-2251-7C88F513CA9D}"/>
                </a:ext>
                <a:ext uri="{C183D7F6-B498-43B3-948B-1728B52AA6E4}">
                  <adec:decorative xmlns:adec="http://schemas.microsoft.com/office/drawing/2017/decorative" val="1"/>
                </a:ext>
              </a:extLst>
            </p:cNvPr>
            <p:cNvSpPr>
              <a:spLocks noChangeArrowheads="1"/>
            </p:cNvSpPr>
            <p:nvPr/>
          </p:nvSpPr>
          <p:spPr bwMode="gray">
            <a:xfrm>
              <a:off x="16413809" y="6501764"/>
              <a:ext cx="4173" cy="8345"/>
            </a:xfrm>
            <a:prstGeom prst="rect">
              <a:avLst/>
            </a:prstGeom>
            <a:grpFill/>
            <a:ln w="3175">
              <a:no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a:spcBef>
                  <a:spcPct val="50000"/>
                </a:spcBef>
              </a:pPr>
              <a:endParaRPr lang="en-GB" altLang="en-US" sz="800" dirty="0">
                <a:latin typeface="IBM Plex Sans" panose="020B0503050203000203" pitchFamily="34" charset="0"/>
                <a:ea typeface="MS PGothic" charset="-128"/>
              </a:endParaRPr>
            </a:p>
          </p:txBody>
        </p:sp>
        <p:sp>
          <p:nvSpPr>
            <p:cNvPr id="10" name="Freeform 7">
              <a:extLst>
                <a:ext uri="{FF2B5EF4-FFF2-40B4-BE49-F238E27FC236}">
                  <a16:creationId xmlns:a16="http://schemas.microsoft.com/office/drawing/2014/main" id="{8BBABBBD-15ED-D8A1-F5D7-837B63E1F47B}"/>
                </a:ext>
                <a:ext uri="{C183D7F6-B498-43B3-948B-1728B52AA6E4}">
                  <adec:decorative xmlns:adec="http://schemas.microsoft.com/office/drawing/2017/decorative" val="1"/>
                </a:ext>
              </a:extLst>
            </p:cNvPr>
            <p:cNvSpPr>
              <a:spLocks/>
            </p:cNvSpPr>
            <p:nvPr/>
          </p:nvSpPr>
          <p:spPr bwMode="gray">
            <a:xfrm>
              <a:off x="15324798" y="3885383"/>
              <a:ext cx="12517" cy="4173"/>
            </a:xfrm>
            <a:custGeom>
              <a:avLst/>
              <a:gdLst>
                <a:gd name="T0" fmla="*/ 0 w 3"/>
                <a:gd name="T1" fmla="*/ 0 h 2"/>
                <a:gd name="T2" fmla="*/ 2147483646 w 3"/>
                <a:gd name="T3" fmla="*/ 0 h 2"/>
                <a:gd name="T4" fmla="*/ 2147483646 w 3"/>
                <a:gd name="T5" fmla="*/ 67108864 h 2"/>
                <a:gd name="T6" fmla="*/ 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0"/>
                  </a:moveTo>
                  <a:lnTo>
                    <a:pt x="3" y="0"/>
                  </a:lnTo>
                  <a:lnTo>
                    <a:pt x="2"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 name="Freeform 8">
              <a:extLst>
                <a:ext uri="{FF2B5EF4-FFF2-40B4-BE49-F238E27FC236}">
                  <a16:creationId xmlns:a16="http://schemas.microsoft.com/office/drawing/2014/main" id="{C059D5EE-4FEF-5F10-14F7-ACEDAB00EB3F}"/>
                </a:ext>
                <a:ext uri="{C183D7F6-B498-43B3-948B-1728B52AA6E4}">
                  <adec:decorative xmlns:adec="http://schemas.microsoft.com/office/drawing/2017/decorative" val="1"/>
                </a:ext>
              </a:extLst>
            </p:cNvPr>
            <p:cNvSpPr>
              <a:spLocks/>
            </p:cNvSpPr>
            <p:nvPr/>
          </p:nvSpPr>
          <p:spPr bwMode="gray">
            <a:xfrm>
              <a:off x="13543159" y="6426652"/>
              <a:ext cx="8344" cy="8345"/>
            </a:xfrm>
            <a:custGeom>
              <a:avLst/>
              <a:gdLst>
                <a:gd name="T0" fmla="*/ 0 w 2"/>
                <a:gd name="T1" fmla="*/ 282796201 h 3"/>
                <a:gd name="T2" fmla="*/ 2147483646 w 2"/>
                <a:gd name="T3" fmla="*/ 0 h 3"/>
                <a:gd name="T4" fmla="*/ 2147483646 w 2"/>
                <a:gd name="T5" fmla="*/ 282796201 h 3"/>
                <a:gd name="T6" fmla="*/ 0 w 2"/>
                <a:gd name="T7" fmla="*/ 282796201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3"/>
                  </a:moveTo>
                  <a:lnTo>
                    <a:pt x="2" y="0"/>
                  </a:lnTo>
                  <a:lnTo>
                    <a:pt x="2" y="1"/>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 name="Freeform 9">
              <a:extLst>
                <a:ext uri="{FF2B5EF4-FFF2-40B4-BE49-F238E27FC236}">
                  <a16:creationId xmlns:a16="http://schemas.microsoft.com/office/drawing/2014/main" id="{7CF9455D-E70B-626E-6058-18F00217DDFF}"/>
                </a:ext>
                <a:ext uri="{C183D7F6-B498-43B3-948B-1728B52AA6E4}">
                  <adec:decorative xmlns:adec="http://schemas.microsoft.com/office/drawing/2017/decorative" val="1"/>
                </a:ext>
              </a:extLst>
            </p:cNvPr>
            <p:cNvSpPr>
              <a:spLocks/>
            </p:cNvSpPr>
            <p:nvPr/>
          </p:nvSpPr>
          <p:spPr bwMode="gray">
            <a:xfrm>
              <a:off x="14732309" y="6414134"/>
              <a:ext cx="4173" cy="4173"/>
            </a:xfrm>
            <a:custGeom>
              <a:avLst/>
              <a:gdLst>
                <a:gd name="T0" fmla="*/ 2147483646 w 1"/>
                <a:gd name="T1" fmla="*/ 0 h 1"/>
                <a:gd name="T2" fmla="*/ 2147483646 w 1"/>
                <a:gd name="T3" fmla="*/ 2147483646 h 1"/>
                <a:gd name="T4" fmla="*/ 0 w 1"/>
                <a:gd name="T5" fmla="*/ 2147483646 h 1"/>
                <a:gd name="T6" fmla="*/ 214748364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1"/>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 name="Freeform 10">
              <a:extLst>
                <a:ext uri="{FF2B5EF4-FFF2-40B4-BE49-F238E27FC236}">
                  <a16:creationId xmlns:a16="http://schemas.microsoft.com/office/drawing/2014/main" id="{C5BD1595-37C9-0595-9A54-A018DC6897F6}"/>
                </a:ext>
                <a:ext uri="{C183D7F6-B498-43B3-948B-1728B52AA6E4}">
                  <adec:decorative xmlns:adec="http://schemas.microsoft.com/office/drawing/2017/decorative" val="1"/>
                </a:ext>
              </a:extLst>
            </p:cNvPr>
            <p:cNvSpPr>
              <a:spLocks/>
            </p:cNvSpPr>
            <p:nvPr/>
          </p:nvSpPr>
          <p:spPr bwMode="gray">
            <a:xfrm>
              <a:off x="14732309" y="6414134"/>
              <a:ext cx="4173" cy="4173"/>
            </a:xfrm>
            <a:custGeom>
              <a:avLst/>
              <a:gdLst>
                <a:gd name="T0" fmla="*/ 0 w 1"/>
                <a:gd name="T1" fmla="*/ 2147483646 h 1"/>
                <a:gd name="T2" fmla="*/ 0 w 1"/>
                <a:gd name="T3" fmla="*/ 0 h 1"/>
                <a:gd name="T4" fmla="*/ 2147483646 w 1"/>
                <a:gd name="T5" fmla="*/ 0 h 1"/>
                <a:gd name="T6" fmla="*/ 0 w 1"/>
                <a:gd name="T7" fmla="*/ 214748364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0" y="0"/>
                  </a:lnTo>
                  <a:lnTo>
                    <a:pt x="1"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 name="Freeform 13">
              <a:extLst>
                <a:ext uri="{FF2B5EF4-FFF2-40B4-BE49-F238E27FC236}">
                  <a16:creationId xmlns:a16="http://schemas.microsoft.com/office/drawing/2014/main" id="{F06DBEE3-2BDE-FC1E-7B5D-55CDE3BAFAAE}"/>
                </a:ext>
                <a:ext uri="{C183D7F6-B498-43B3-948B-1728B52AA6E4}">
                  <adec:decorative xmlns:adec="http://schemas.microsoft.com/office/drawing/2017/decorative" val="1"/>
                </a:ext>
              </a:extLst>
            </p:cNvPr>
            <p:cNvSpPr>
              <a:spLocks/>
            </p:cNvSpPr>
            <p:nvPr/>
          </p:nvSpPr>
          <p:spPr bwMode="gray">
            <a:xfrm>
              <a:off x="4580724" y="3255282"/>
              <a:ext cx="4305974" cy="2933518"/>
            </a:xfrm>
            <a:custGeom>
              <a:avLst/>
              <a:gdLst>
                <a:gd name="T0" fmla="*/ 2147483647 w 791"/>
                <a:gd name="T1" fmla="*/ 2147483647 h 539"/>
                <a:gd name="T2" fmla="*/ 2147483647 w 791"/>
                <a:gd name="T3" fmla="*/ 2147483647 h 539"/>
                <a:gd name="T4" fmla="*/ 2147483647 w 791"/>
                <a:gd name="T5" fmla="*/ 2147483647 h 539"/>
                <a:gd name="T6" fmla="*/ 2147483647 w 791"/>
                <a:gd name="T7" fmla="*/ 2147483647 h 539"/>
                <a:gd name="T8" fmla="*/ 2147483647 w 791"/>
                <a:gd name="T9" fmla="*/ 2147483647 h 539"/>
                <a:gd name="T10" fmla="*/ 2147483647 w 791"/>
                <a:gd name="T11" fmla="*/ 2147483647 h 539"/>
                <a:gd name="T12" fmla="*/ 2147483647 w 791"/>
                <a:gd name="T13" fmla="*/ 2147483647 h 539"/>
                <a:gd name="T14" fmla="*/ 2147483647 w 791"/>
                <a:gd name="T15" fmla="*/ 2147483647 h 539"/>
                <a:gd name="T16" fmla="*/ 2147483647 w 791"/>
                <a:gd name="T17" fmla="*/ 2147483647 h 539"/>
                <a:gd name="T18" fmla="*/ 2147483647 w 791"/>
                <a:gd name="T19" fmla="*/ 2147483647 h 539"/>
                <a:gd name="T20" fmla="*/ 2147483647 w 791"/>
                <a:gd name="T21" fmla="*/ 2147483647 h 539"/>
                <a:gd name="T22" fmla="*/ 2147483647 w 791"/>
                <a:gd name="T23" fmla="*/ 2147483647 h 539"/>
                <a:gd name="T24" fmla="*/ 2147483647 w 791"/>
                <a:gd name="T25" fmla="*/ 2147483647 h 539"/>
                <a:gd name="T26" fmla="*/ 2147483647 w 791"/>
                <a:gd name="T27" fmla="*/ 2147483647 h 539"/>
                <a:gd name="T28" fmla="*/ 2147483647 w 791"/>
                <a:gd name="T29" fmla="*/ 2147483647 h 539"/>
                <a:gd name="T30" fmla="*/ 2147483647 w 791"/>
                <a:gd name="T31" fmla="*/ 2147483647 h 539"/>
                <a:gd name="T32" fmla="*/ 2147483647 w 791"/>
                <a:gd name="T33" fmla="*/ 2147483647 h 539"/>
                <a:gd name="T34" fmla="*/ 2147483647 w 791"/>
                <a:gd name="T35" fmla="*/ 2147483647 h 539"/>
                <a:gd name="T36" fmla="*/ 2147483647 w 791"/>
                <a:gd name="T37" fmla="*/ 2147483647 h 539"/>
                <a:gd name="T38" fmla="*/ 2147483647 w 791"/>
                <a:gd name="T39" fmla="*/ 2147483647 h 539"/>
                <a:gd name="T40" fmla="*/ 2147483647 w 791"/>
                <a:gd name="T41" fmla="*/ 2147483647 h 539"/>
                <a:gd name="T42" fmla="*/ 2147483647 w 791"/>
                <a:gd name="T43" fmla="*/ 2147483647 h 539"/>
                <a:gd name="T44" fmla="*/ 2147483647 w 791"/>
                <a:gd name="T45" fmla="*/ 2147483647 h 539"/>
                <a:gd name="T46" fmla="*/ 2147483647 w 791"/>
                <a:gd name="T47" fmla="*/ 2147483647 h 539"/>
                <a:gd name="T48" fmla="*/ 2147483647 w 791"/>
                <a:gd name="T49" fmla="*/ 2147483647 h 539"/>
                <a:gd name="T50" fmla="*/ 2147483647 w 791"/>
                <a:gd name="T51" fmla="*/ 2147483647 h 539"/>
                <a:gd name="T52" fmla="*/ 2147483647 w 791"/>
                <a:gd name="T53" fmla="*/ 2147483647 h 539"/>
                <a:gd name="T54" fmla="*/ 2147483647 w 791"/>
                <a:gd name="T55" fmla="*/ 2147483647 h 539"/>
                <a:gd name="T56" fmla="*/ 2147483647 w 791"/>
                <a:gd name="T57" fmla="*/ 2147483647 h 539"/>
                <a:gd name="T58" fmla="*/ 2147483647 w 791"/>
                <a:gd name="T59" fmla="*/ 2147483647 h 539"/>
                <a:gd name="T60" fmla="*/ 2147483647 w 791"/>
                <a:gd name="T61" fmla="*/ 2147483647 h 539"/>
                <a:gd name="T62" fmla="*/ 2147483647 w 791"/>
                <a:gd name="T63" fmla="*/ 2147483647 h 539"/>
                <a:gd name="T64" fmla="*/ 2147483647 w 791"/>
                <a:gd name="T65" fmla="*/ 2147483647 h 539"/>
                <a:gd name="T66" fmla="*/ 2147483647 w 791"/>
                <a:gd name="T67" fmla="*/ 2147483647 h 539"/>
                <a:gd name="T68" fmla="*/ 2147483647 w 791"/>
                <a:gd name="T69" fmla="*/ 2147483647 h 539"/>
                <a:gd name="T70" fmla="*/ 2147483647 w 791"/>
                <a:gd name="T71" fmla="*/ 2147483647 h 539"/>
                <a:gd name="T72" fmla="*/ 2147483647 w 791"/>
                <a:gd name="T73" fmla="*/ 2147483647 h 539"/>
                <a:gd name="T74" fmla="*/ 2147483647 w 791"/>
                <a:gd name="T75" fmla="*/ 2147483647 h 539"/>
                <a:gd name="T76" fmla="*/ 2147483647 w 791"/>
                <a:gd name="T77" fmla="*/ 2147483647 h 539"/>
                <a:gd name="T78" fmla="*/ 2147483647 w 791"/>
                <a:gd name="T79" fmla="*/ 2147483647 h 539"/>
                <a:gd name="T80" fmla="*/ 2147483647 w 791"/>
                <a:gd name="T81" fmla="*/ 2147483647 h 539"/>
                <a:gd name="T82" fmla="*/ 2147483647 w 791"/>
                <a:gd name="T83" fmla="*/ 2147483647 h 539"/>
                <a:gd name="T84" fmla="*/ 2147483647 w 791"/>
                <a:gd name="T85" fmla="*/ 2147483647 h 539"/>
                <a:gd name="T86" fmla="*/ 2147483647 w 791"/>
                <a:gd name="T87" fmla="*/ 2147483647 h 539"/>
                <a:gd name="T88" fmla="*/ 2147483647 w 791"/>
                <a:gd name="T89" fmla="*/ 2147483647 h 539"/>
                <a:gd name="T90" fmla="*/ 2147483647 w 791"/>
                <a:gd name="T91" fmla="*/ 2147483647 h 539"/>
                <a:gd name="T92" fmla="*/ 2147483647 w 791"/>
                <a:gd name="T93" fmla="*/ 2147483647 h 539"/>
                <a:gd name="T94" fmla="*/ 2147483647 w 791"/>
                <a:gd name="T95" fmla="*/ 2147483647 h 539"/>
                <a:gd name="T96" fmla="*/ 2147483647 w 791"/>
                <a:gd name="T97" fmla="*/ 2147483647 h 539"/>
                <a:gd name="T98" fmla="*/ 2147483647 w 791"/>
                <a:gd name="T99" fmla="*/ 2147483647 h 539"/>
                <a:gd name="T100" fmla="*/ 2147483647 w 791"/>
                <a:gd name="T101" fmla="*/ 2147483647 h 539"/>
                <a:gd name="T102" fmla="*/ 2147483647 w 791"/>
                <a:gd name="T103" fmla="*/ 2147483647 h 539"/>
                <a:gd name="T104" fmla="*/ 2147483647 w 791"/>
                <a:gd name="T105" fmla="*/ 2147483647 h 539"/>
                <a:gd name="T106" fmla="*/ 2147483647 w 791"/>
                <a:gd name="T107" fmla="*/ 2147483647 h 539"/>
                <a:gd name="T108" fmla="*/ 2147483647 w 791"/>
                <a:gd name="T109" fmla="*/ 2147483647 h 539"/>
                <a:gd name="T110" fmla="*/ 2147483647 w 791"/>
                <a:gd name="T111" fmla="*/ 2147483647 h 539"/>
                <a:gd name="T112" fmla="*/ 2147483647 w 791"/>
                <a:gd name="T113" fmla="*/ 2147483647 h 539"/>
                <a:gd name="T114" fmla="*/ 2147483647 w 791"/>
                <a:gd name="T115" fmla="*/ 2147483647 h 539"/>
                <a:gd name="T116" fmla="*/ 2147483647 w 791"/>
                <a:gd name="T117" fmla="*/ 2147483647 h 539"/>
                <a:gd name="T118" fmla="*/ 2147483647 w 791"/>
                <a:gd name="T119" fmla="*/ 2147483647 h 5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91"/>
                <a:gd name="T181" fmla="*/ 0 h 539"/>
                <a:gd name="T182" fmla="*/ 791 w 791"/>
                <a:gd name="T183" fmla="*/ 539 h 5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91" h="539">
                  <a:moveTo>
                    <a:pt x="174" y="437"/>
                  </a:moveTo>
                  <a:lnTo>
                    <a:pt x="169" y="434"/>
                  </a:lnTo>
                  <a:lnTo>
                    <a:pt x="164" y="426"/>
                  </a:lnTo>
                  <a:lnTo>
                    <a:pt x="161" y="426"/>
                  </a:lnTo>
                  <a:lnTo>
                    <a:pt x="159" y="421"/>
                  </a:lnTo>
                  <a:lnTo>
                    <a:pt x="153" y="419"/>
                  </a:lnTo>
                  <a:lnTo>
                    <a:pt x="150" y="413"/>
                  </a:lnTo>
                  <a:lnTo>
                    <a:pt x="146" y="411"/>
                  </a:lnTo>
                  <a:lnTo>
                    <a:pt x="140" y="411"/>
                  </a:lnTo>
                  <a:lnTo>
                    <a:pt x="136" y="405"/>
                  </a:lnTo>
                  <a:lnTo>
                    <a:pt x="128" y="403"/>
                  </a:lnTo>
                  <a:lnTo>
                    <a:pt x="123" y="399"/>
                  </a:lnTo>
                  <a:lnTo>
                    <a:pt x="122" y="391"/>
                  </a:lnTo>
                  <a:lnTo>
                    <a:pt x="122" y="383"/>
                  </a:lnTo>
                  <a:lnTo>
                    <a:pt x="120" y="379"/>
                  </a:lnTo>
                  <a:lnTo>
                    <a:pt x="119" y="374"/>
                  </a:lnTo>
                  <a:lnTo>
                    <a:pt x="115" y="375"/>
                  </a:lnTo>
                  <a:lnTo>
                    <a:pt x="110" y="374"/>
                  </a:lnTo>
                  <a:lnTo>
                    <a:pt x="110" y="369"/>
                  </a:lnTo>
                  <a:lnTo>
                    <a:pt x="113" y="367"/>
                  </a:lnTo>
                  <a:lnTo>
                    <a:pt x="112" y="360"/>
                  </a:lnTo>
                  <a:lnTo>
                    <a:pt x="109" y="360"/>
                  </a:lnTo>
                  <a:lnTo>
                    <a:pt x="107" y="363"/>
                  </a:lnTo>
                  <a:lnTo>
                    <a:pt x="103" y="360"/>
                  </a:lnTo>
                  <a:lnTo>
                    <a:pt x="101" y="355"/>
                  </a:lnTo>
                  <a:lnTo>
                    <a:pt x="100" y="346"/>
                  </a:lnTo>
                  <a:lnTo>
                    <a:pt x="101" y="340"/>
                  </a:lnTo>
                  <a:lnTo>
                    <a:pt x="103" y="336"/>
                  </a:lnTo>
                  <a:lnTo>
                    <a:pt x="102" y="328"/>
                  </a:lnTo>
                  <a:lnTo>
                    <a:pt x="104" y="319"/>
                  </a:lnTo>
                  <a:lnTo>
                    <a:pt x="92" y="310"/>
                  </a:lnTo>
                  <a:lnTo>
                    <a:pt x="85" y="303"/>
                  </a:lnTo>
                  <a:lnTo>
                    <a:pt x="73" y="273"/>
                  </a:lnTo>
                  <a:lnTo>
                    <a:pt x="67" y="268"/>
                  </a:lnTo>
                  <a:lnTo>
                    <a:pt x="60" y="255"/>
                  </a:lnTo>
                  <a:lnTo>
                    <a:pt x="53" y="249"/>
                  </a:lnTo>
                  <a:lnTo>
                    <a:pt x="46" y="251"/>
                  </a:lnTo>
                  <a:lnTo>
                    <a:pt x="39" y="260"/>
                  </a:lnTo>
                  <a:lnTo>
                    <a:pt x="35" y="260"/>
                  </a:lnTo>
                  <a:lnTo>
                    <a:pt x="21" y="237"/>
                  </a:lnTo>
                  <a:lnTo>
                    <a:pt x="17" y="231"/>
                  </a:lnTo>
                  <a:lnTo>
                    <a:pt x="13" y="234"/>
                  </a:lnTo>
                  <a:lnTo>
                    <a:pt x="11" y="240"/>
                  </a:lnTo>
                  <a:lnTo>
                    <a:pt x="0" y="233"/>
                  </a:lnTo>
                  <a:lnTo>
                    <a:pt x="0" y="45"/>
                  </a:lnTo>
                  <a:lnTo>
                    <a:pt x="3" y="45"/>
                  </a:lnTo>
                  <a:lnTo>
                    <a:pt x="5" y="46"/>
                  </a:lnTo>
                  <a:lnTo>
                    <a:pt x="17" y="46"/>
                  </a:lnTo>
                  <a:lnTo>
                    <a:pt x="24" y="51"/>
                  </a:lnTo>
                  <a:lnTo>
                    <a:pt x="32" y="55"/>
                  </a:lnTo>
                  <a:lnTo>
                    <a:pt x="39" y="55"/>
                  </a:lnTo>
                  <a:lnTo>
                    <a:pt x="45" y="58"/>
                  </a:lnTo>
                  <a:lnTo>
                    <a:pt x="54" y="60"/>
                  </a:lnTo>
                  <a:lnTo>
                    <a:pt x="56" y="59"/>
                  </a:lnTo>
                  <a:lnTo>
                    <a:pt x="56" y="57"/>
                  </a:lnTo>
                  <a:lnTo>
                    <a:pt x="50" y="55"/>
                  </a:lnTo>
                  <a:lnTo>
                    <a:pt x="48" y="52"/>
                  </a:lnTo>
                  <a:lnTo>
                    <a:pt x="53" y="49"/>
                  </a:lnTo>
                  <a:lnTo>
                    <a:pt x="56" y="49"/>
                  </a:lnTo>
                  <a:lnTo>
                    <a:pt x="61" y="44"/>
                  </a:lnTo>
                  <a:lnTo>
                    <a:pt x="68" y="45"/>
                  </a:lnTo>
                  <a:lnTo>
                    <a:pt x="67" y="47"/>
                  </a:lnTo>
                  <a:lnTo>
                    <a:pt x="73" y="47"/>
                  </a:lnTo>
                  <a:lnTo>
                    <a:pt x="74" y="45"/>
                  </a:lnTo>
                  <a:lnTo>
                    <a:pt x="81" y="42"/>
                  </a:lnTo>
                  <a:lnTo>
                    <a:pt x="86" y="42"/>
                  </a:lnTo>
                  <a:lnTo>
                    <a:pt x="91" y="38"/>
                  </a:lnTo>
                  <a:lnTo>
                    <a:pt x="94" y="38"/>
                  </a:lnTo>
                  <a:lnTo>
                    <a:pt x="99" y="35"/>
                  </a:lnTo>
                  <a:lnTo>
                    <a:pt x="101" y="36"/>
                  </a:lnTo>
                  <a:lnTo>
                    <a:pt x="106" y="35"/>
                  </a:lnTo>
                  <a:lnTo>
                    <a:pt x="106" y="37"/>
                  </a:lnTo>
                  <a:lnTo>
                    <a:pt x="94" y="43"/>
                  </a:lnTo>
                  <a:lnTo>
                    <a:pt x="89" y="43"/>
                  </a:lnTo>
                  <a:lnTo>
                    <a:pt x="81" y="47"/>
                  </a:lnTo>
                  <a:lnTo>
                    <a:pt x="80" y="50"/>
                  </a:lnTo>
                  <a:lnTo>
                    <a:pt x="75" y="52"/>
                  </a:lnTo>
                  <a:lnTo>
                    <a:pt x="75" y="53"/>
                  </a:lnTo>
                  <a:lnTo>
                    <a:pt x="72" y="55"/>
                  </a:lnTo>
                  <a:lnTo>
                    <a:pt x="73" y="58"/>
                  </a:lnTo>
                  <a:lnTo>
                    <a:pt x="79" y="57"/>
                  </a:lnTo>
                  <a:lnTo>
                    <a:pt x="81" y="53"/>
                  </a:lnTo>
                  <a:lnTo>
                    <a:pt x="92" y="47"/>
                  </a:lnTo>
                  <a:lnTo>
                    <a:pt x="94" y="48"/>
                  </a:lnTo>
                  <a:lnTo>
                    <a:pt x="99" y="43"/>
                  </a:lnTo>
                  <a:lnTo>
                    <a:pt x="109" y="40"/>
                  </a:lnTo>
                  <a:lnTo>
                    <a:pt x="113" y="38"/>
                  </a:lnTo>
                  <a:lnTo>
                    <a:pt x="113" y="41"/>
                  </a:lnTo>
                  <a:lnTo>
                    <a:pt x="119" y="37"/>
                  </a:lnTo>
                  <a:lnTo>
                    <a:pt x="119" y="33"/>
                  </a:lnTo>
                  <a:lnTo>
                    <a:pt x="122" y="33"/>
                  </a:lnTo>
                  <a:lnTo>
                    <a:pt x="123" y="32"/>
                  </a:lnTo>
                  <a:lnTo>
                    <a:pt x="120" y="30"/>
                  </a:lnTo>
                  <a:lnTo>
                    <a:pt x="120" y="26"/>
                  </a:lnTo>
                  <a:lnTo>
                    <a:pt x="132" y="35"/>
                  </a:lnTo>
                  <a:lnTo>
                    <a:pt x="132" y="41"/>
                  </a:lnTo>
                  <a:lnTo>
                    <a:pt x="140" y="47"/>
                  </a:lnTo>
                  <a:lnTo>
                    <a:pt x="145" y="49"/>
                  </a:lnTo>
                  <a:lnTo>
                    <a:pt x="146" y="43"/>
                  </a:lnTo>
                  <a:lnTo>
                    <a:pt x="148" y="43"/>
                  </a:lnTo>
                  <a:lnTo>
                    <a:pt x="147" y="37"/>
                  </a:lnTo>
                  <a:lnTo>
                    <a:pt x="155" y="34"/>
                  </a:lnTo>
                  <a:lnTo>
                    <a:pt x="156" y="38"/>
                  </a:lnTo>
                  <a:lnTo>
                    <a:pt x="154" y="39"/>
                  </a:lnTo>
                  <a:lnTo>
                    <a:pt x="153" y="41"/>
                  </a:lnTo>
                  <a:lnTo>
                    <a:pt x="158" y="43"/>
                  </a:lnTo>
                  <a:lnTo>
                    <a:pt x="155" y="47"/>
                  </a:lnTo>
                  <a:lnTo>
                    <a:pt x="155" y="48"/>
                  </a:lnTo>
                  <a:lnTo>
                    <a:pt x="162" y="49"/>
                  </a:lnTo>
                  <a:lnTo>
                    <a:pt x="168" y="44"/>
                  </a:lnTo>
                  <a:lnTo>
                    <a:pt x="168" y="40"/>
                  </a:lnTo>
                  <a:lnTo>
                    <a:pt x="178" y="39"/>
                  </a:lnTo>
                  <a:lnTo>
                    <a:pt x="193" y="48"/>
                  </a:lnTo>
                  <a:lnTo>
                    <a:pt x="197" y="48"/>
                  </a:lnTo>
                  <a:lnTo>
                    <a:pt x="206" y="50"/>
                  </a:lnTo>
                  <a:lnTo>
                    <a:pt x="215" y="54"/>
                  </a:lnTo>
                  <a:lnTo>
                    <a:pt x="220" y="54"/>
                  </a:lnTo>
                  <a:lnTo>
                    <a:pt x="226" y="55"/>
                  </a:lnTo>
                  <a:lnTo>
                    <a:pt x="232" y="55"/>
                  </a:lnTo>
                  <a:lnTo>
                    <a:pt x="233" y="54"/>
                  </a:lnTo>
                  <a:lnTo>
                    <a:pt x="239" y="54"/>
                  </a:lnTo>
                  <a:lnTo>
                    <a:pt x="253" y="64"/>
                  </a:lnTo>
                  <a:lnTo>
                    <a:pt x="245" y="66"/>
                  </a:lnTo>
                  <a:lnTo>
                    <a:pt x="244" y="67"/>
                  </a:lnTo>
                  <a:lnTo>
                    <a:pt x="240" y="69"/>
                  </a:lnTo>
                  <a:lnTo>
                    <a:pt x="238" y="71"/>
                  </a:lnTo>
                  <a:lnTo>
                    <a:pt x="240" y="73"/>
                  </a:lnTo>
                  <a:lnTo>
                    <a:pt x="249" y="74"/>
                  </a:lnTo>
                  <a:lnTo>
                    <a:pt x="253" y="75"/>
                  </a:lnTo>
                  <a:lnTo>
                    <a:pt x="268" y="76"/>
                  </a:lnTo>
                  <a:lnTo>
                    <a:pt x="276" y="75"/>
                  </a:lnTo>
                  <a:lnTo>
                    <a:pt x="288" y="71"/>
                  </a:lnTo>
                  <a:lnTo>
                    <a:pt x="291" y="73"/>
                  </a:lnTo>
                  <a:lnTo>
                    <a:pt x="296" y="74"/>
                  </a:lnTo>
                  <a:lnTo>
                    <a:pt x="300" y="78"/>
                  </a:lnTo>
                  <a:lnTo>
                    <a:pt x="302" y="78"/>
                  </a:lnTo>
                  <a:lnTo>
                    <a:pt x="307" y="82"/>
                  </a:lnTo>
                  <a:lnTo>
                    <a:pt x="304" y="86"/>
                  </a:lnTo>
                  <a:lnTo>
                    <a:pt x="306" y="89"/>
                  </a:lnTo>
                  <a:lnTo>
                    <a:pt x="312" y="92"/>
                  </a:lnTo>
                  <a:lnTo>
                    <a:pt x="312" y="87"/>
                  </a:lnTo>
                  <a:lnTo>
                    <a:pt x="316" y="85"/>
                  </a:lnTo>
                  <a:lnTo>
                    <a:pt x="312" y="82"/>
                  </a:lnTo>
                  <a:lnTo>
                    <a:pt x="308" y="75"/>
                  </a:lnTo>
                  <a:lnTo>
                    <a:pt x="310" y="70"/>
                  </a:lnTo>
                  <a:lnTo>
                    <a:pt x="318" y="70"/>
                  </a:lnTo>
                  <a:lnTo>
                    <a:pt x="326" y="64"/>
                  </a:lnTo>
                  <a:lnTo>
                    <a:pt x="326" y="62"/>
                  </a:lnTo>
                  <a:lnTo>
                    <a:pt x="329" y="61"/>
                  </a:lnTo>
                  <a:lnTo>
                    <a:pt x="331" y="62"/>
                  </a:lnTo>
                  <a:lnTo>
                    <a:pt x="332" y="64"/>
                  </a:lnTo>
                  <a:lnTo>
                    <a:pt x="339" y="69"/>
                  </a:lnTo>
                  <a:lnTo>
                    <a:pt x="343" y="69"/>
                  </a:lnTo>
                  <a:lnTo>
                    <a:pt x="352" y="69"/>
                  </a:lnTo>
                  <a:lnTo>
                    <a:pt x="355" y="73"/>
                  </a:lnTo>
                  <a:lnTo>
                    <a:pt x="364" y="75"/>
                  </a:lnTo>
                  <a:lnTo>
                    <a:pt x="367" y="73"/>
                  </a:lnTo>
                  <a:lnTo>
                    <a:pt x="372" y="74"/>
                  </a:lnTo>
                  <a:lnTo>
                    <a:pt x="383" y="72"/>
                  </a:lnTo>
                  <a:lnTo>
                    <a:pt x="388" y="74"/>
                  </a:lnTo>
                  <a:lnTo>
                    <a:pt x="392" y="74"/>
                  </a:lnTo>
                  <a:lnTo>
                    <a:pt x="395" y="64"/>
                  </a:lnTo>
                  <a:lnTo>
                    <a:pt x="401" y="64"/>
                  </a:lnTo>
                  <a:lnTo>
                    <a:pt x="404" y="62"/>
                  </a:lnTo>
                  <a:lnTo>
                    <a:pt x="408" y="64"/>
                  </a:lnTo>
                  <a:lnTo>
                    <a:pt x="415" y="67"/>
                  </a:lnTo>
                  <a:lnTo>
                    <a:pt x="419" y="68"/>
                  </a:lnTo>
                  <a:lnTo>
                    <a:pt x="419" y="72"/>
                  </a:lnTo>
                  <a:lnTo>
                    <a:pt x="416" y="74"/>
                  </a:lnTo>
                  <a:lnTo>
                    <a:pt x="417" y="79"/>
                  </a:lnTo>
                  <a:lnTo>
                    <a:pt x="425" y="81"/>
                  </a:lnTo>
                  <a:lnTo>
                    <a:pt x="427" y="78"/>
                  </a:lnTo>
                  <a:lnTo>
                    <a:pt x="422" y="73"/>
                  </a:lnTo>
                  <a:lnTo>
                    <a:pt x="423" y="70"/>
                  </a:lnTo>
                  <a:lnTo>
                    <a:pt x="428" y="68"/>
                  </a:lnTo>
                  <a:lnTo>
                    <a:pt x="432" y="68"/>
                  </a:lnTo>
                  <a:lnTo>
                    <a:pt x="436" y="65"/>
                  </a:lnTo>
                  <a:lnTo>
                    <a:pt x="440" y="62"/>
                  </a:lnTo>
                  <a:lnTo>
                    <a:pt x="443" y="58"/>
                  </a:lnTo>
                  <a:lnTo>
                    <a:pt x="440" y="55"/>
                  </a:lnTo>
                  <a:lnTo>
                    <a:pt x="438" y="56"/>
                  </a:lnTo>
                  <a:lnTo>
                    <a:pt x="434" y="58"/>
                  </a:lnTo>
                  <a:lnTo>
                    <a:pt x="431" y="56"/>
                  </a:lnTo>
                  <a:lnTo>
                    <a:pt x="434" y="49"/>
                  </a:lnTo>
                  <a:lnTo>
                    <a:pt x="441" y="46"/>
                  </a:lnTo>
                  <a:lnTo>
                    <a:pt x="440" y="44"/>
                  </a:lnTo>
                  <a:lnTo>
                    <a:pt x="436" y="45"/>
                  </a:lnTo>
                  <a:lnTo>
                    <a:pt x="431" y="44"/>
                  </a:lnTo>
                  <a:lnTo>
                    <a:pt x="430" y="41"/>
                  </a:lnTo>
                  <a:lnTo>
                    <a:pt x="427" y="41"/>
                  </a:lnTo>
                  <a:lnTo>
                    <a:pt x="423" y="40"/>
                  </a:lnTo>
                  <a:lnTo>
                    <a:pt x="417" y="37"/>
                  </a:lnTo>
                  <a:lnTo>
                    <a:pt x="413" y="34"/>
                  </a:lnTo>
                  <a:lnTo>
                    <a:pt x="415" y="26"/>
                  </a:lnTo>
                  <a:lnTo>
                    <a:pt x="419" y="26"/>
                  </a:lnTo>
                  <a:lnTo>
                    <a:pt x="419" y="24"/>
                  </a:lnTo>
                  <a:lnTo>
                    <a:pt x="417" y="24"/>
                  </a:lnTo>
                  <a:lnTo>
                    <a:pt x="413" y="21"/>
                  </a:lnTo>
                  <a:lnTo>
                    <a:pt x="417" y="11"/>
                  </a:lnTo>
                  <a:lnTo>
                    <a:pt x="419" y="10"/>
                  </a:lnTo>
                  <a:lnTo>
                    <a:pt x="421" y="11"/>
                  </a:lnTo>
                  <a:lnTo>
                    <a:pt x="425" y="8"/>
                  </a:lnTo>
                  <a:lnTo>
                    <a:pt x="421" y="6"/>
                  </a:lnTo>
                  <a:lnTo>
                    <a:pt x="424" y="3"/>
                  </a:lnTo>
                  <a:lnTo>
                    <a:pt x="427" y="3"/>
                  </a:lnTo>
                  <a:lnTo>
                    <a:pt x="429" y="0"/>
                  </a:lnTo>
                  <a:lnTo>
                    <a:pt x="433" y="1"/>
                  </a:lnTo>
                  <a:lnTo>
                    <a:pt x="436" y="3"/>
                  </a:lnTo>
                  <a:lnTo>
                    <a:pt x="440" y="4"/>
                  </a:lnTo>
                  <a:lnTo>
                    <a:pt x="445" y="5"/>
                  </a:lnTo>
                  <a:lnTo>
                    <a:pt x="447" y="10"/>
                  </a:lnTo>
                  <a:lnTo>
                    <a:pt x="449" y="11"/>
                  </a:lnTo>
                  <a:lnTo>
                    <a:pt x="449" y="20"/>
                  </a:lnTo>
                  <a:lnTo>
                    <a:pt x="460" y="30"/>
                  </a:lnTo>
                  <a:lnTo>
                    <a:pt x="460" y="34"/>
                  </a:lnTo>
                  <a:lnTo>
                    <a:pt x="455" y="34"/>
                  </a:lnTo>
                  <a:lnTo>
                    <a:pt x="453" y="34"/>
                  </a:lnTo>
                  <a:lnTo>
                    <a:pt x="454" y="37"/>
                  </a:lnTo>
                  <a:lnTo>
                    <a:pt x="451" y="40"/>
                  </a:lnTo>
                  <a:lnTo>
                    <a:pt x="458" y="44"/>
                  </a:lnTo>
                  <a:lnTo>
                    <a:pt x="465" y="43"/>
                  </a:lnTo>
                  <a:lnTo>
                    <a:pt x="470" y="46"/>
                  </a:lnTo>
                  <a:lnTo>
                    <a:pt x="471" y="48"/>
                  </a:lnTo>
                  <a:lnTo>
                    <a:pt x="466" y="48"/>
                  </a:lnTo>
                  <a:lnTo>
                    <a:pt x="464" y="50"/>
                  </a:lnTo>
                  <a:lnTo>
                    <a:pt x="471" y="55"/>
                  </a:lnTo>
                  <a:lnTo>
                    <a:pt x="471" y="63"/>
                  </a:lnTo>
                  <a:lnTo>
                    <a:pt x="473" y="65"/>
                  </a:lnTo>
                  <a:lnTo>
                    <a:pt x="477" y="64"/>
                  </a:lnTo>
                  <a:lnTo>
                    <a:pt x="478" y="58"/>
                  </a:lnTo>
                  <a:lnTo>
                    <a:pt x="478" y="54"/>
                  </a:lnTo>
                  <a:lnTo>
                    <a:pt x="483" y="51"/>
                  </a:lnTo>
                  <a:lnTo>
                    <a:pt x="485" y="53"/>
                  </a:lnTo>
                  <a:lnTo>
                    <a:pt x="494" y="58"/>
                  </a:lnTo>
                  <a:lnTo>
                    <a:pt x="496" y="62"/>
                  </a:lnTo>
                  <a:lnTo>
                    <a:pt x="497" y="65"/>
                  </a:lnTo>
                  <a:lnTo>
                    <a:pt x="492" y="66"/>
                  </a:lnTo>
                  <a:lnTo>
                    <a:pt x="491" y="75"/>
                  </a:lnTo>
                  <a:lnTo>
                    <a:pt x="500" y="83"/>
                  </a:lnTo>
                  <a:lnTo>
                    <a:pt x="502" y="83"/>
                  </a:lnTo>
                  <a:lnTo>
                    <a:pt x="502" y="79"/>
                  </a:lnTo>
                  <a:lnTo>
                    <a:pt x="507" y="78"/>
                  </a:lnTo>
                  <a:lnTo>
                    <a:pt x="509" y="75"/>
                  </a:lnTo>
                  <a:lnTo>
                    <a:pt x="513" y="69"/>
                  </a:lnTo>
                  <a:lnTo>
                    <a:pt x="515" y="63"/>
                  </a:lnTo>
                  <a:lnTo>
                    <a:pt x="516" y="58"/>
                  </a:lnTo>
                  <a:lnTo>
                    <a:pt x="521" y="55"/>
                  </a:lnTo>
                  <a:lnTo>
                    <a:pt x="521" y="52"/>
                  </a:lnTo>
                  <a:lnTo>
                    <a:pt x="519" y="51"/>
                  </a:lnTo>
                  <a:lnTo>
                    <a:pt x="519" y="41"/>
                  </a:lnTo>
                  <a:lnTo>
                    <a:pt x="521" y="40"/>
                  </a:lnTo>
                  <a:lnTo>
                    <a:pt x="527" y="39"/>
                  </a:lnTo>
                  <a:lnTo>
                    <a:pt x="531" y="41"/>
                  </a:lnTo>
                  <a:lnTo>
                    <a:pt x="536" y="42"/>
                  </a:lnTo>
                  <a:lnTo>
                    <a:pt x="544" y="42"/>
                  </a:lnTo>
                  <a:lnTo>
                    <a:pt x="547" y="43"/>
                  </a:lnTo>
                  <a:lnTo>
                    <a:pt x="544" y="45"/>
                  </a:lnTo>
                  <a:lnTo>
                    <a:pt x="546" y="47"/>
                  </a:lnTo>
                  <a:lnTo>
                    <a:pt x="549" y="49"/>
                  </a:lnTo>
                  <a:lnTo>
                    <a:pt x="553" y="49"/>
                  </a:lnTo>
                  <a:lnTo>
                    <a:pt x="554" y="52"/>
                  </a:lnTo>
                  <a:lnTo>
                    <a:pt x="551" y="56"/>
                  </a:lnTo>
                  <a:lnTo>
                    <a:pt x="555" y="59"/>
                  </a:lnTo>
                  <a:lnTo>
                    <a:pt x="553" y="64"/>
                  </a:lnTo>
                  <a:lnTo>
                    <a:pt x="548" y="64"/>
                  </a:lnTo>
                  <a:lnTo>
                    <a:pt x="546" y="65"/>
                  </a:lnTo>
                  <a:lnTo>
                    <a:pt x="548" y="70"/>
                  </a:lnTo>
                  <a:lnTo>
                    <a:pt x="552" y="72"/>
                  </a:lnTo>
                  <a:lnTo>
                    <a:pt x="557" y="78"/>
                  </a:lnTo>
                  <a:lnTo>
                    <a:pt x="552" y="85"/>
                  </a:lnTo>
                  <a:lnTo>
                    <a:pt x="552" y="89"/>
                  </a:lnTo>
                  <a:lnTo>
                    <a:pt x="544" y="92"/>
                  </a:lnTo>
                  <a:lnTo>
                    <a:pt x="540" y="95"/>
                  </a:lnTo>
                  <a:lnTo>
                    <a:pt x="535" y="94"/>
                  </a:lnTo>
                  <a:lnTo>
                    <a:pt x="532" y="90"/>
                  </a:lnTo>
                  <a:lnTo>
                    <a:pt x="529" y="88"/>
                  </a:lnTo>
                  <a:lnTo>
                    <a:pt x="525" y="87"/>
                  </a:lnTo>
                  <a:lnTo>
                    <a:pt x="523" y="88"/>
                  </a:lnTo>
                  <a:lnTo>
                    <a:pt x="525" y="90"/>
                  </a:lnTo>
                  <a:lnTo>
                    <a:pt x="531" y="95"/>
                  </a:lnTo>
                  <a:lnTo>
                    <a:pt x="531" y="99"/>
                  </a:lnTo>
                  <a:lnTo>
                    <a:pt x="525" y="101"/>
                  </a:lnTo>
                  <a:lnTo>
                    <a:pt x="521" y="101"/>
                  </a:lnTo>
                  <a:lnTo>
                    <a:pt x="517" y="99"/>
                  </a:lnTo>
                  <a:lnTo>
                    <a:pt x="515" y="94"/>
                  </a:lnTo>
                  <a:lnTo>
                    <a:pt x="508" y="94"/>
                  </a:lnTo>
                  <a:lnTo>
                    <a:pt x="507" y="98"/>
                  </a:lnTo>
                  <a:lnTo>
                    <a:pt x="510" y="101"/>
                  </a:lnTo>
                  <a:lnTo>
                    <a:pt x="514" y="101"/>
                  </a:lnTo>
                  <a:lnTo>
                    <a:pt x="513" y="109"/>
                  </a:lnTo>
                  <a:lnTo>
                    <a:pt x="506" y="115"/>
                  </a:lnTo>
                  <a:lnTo>
                    <a:pt x="500" y="121"/>
                  </a:lnTo>
                  <a:lnTo>
                    <a:pt x="492" y="120"/>
                  </a:lnTo>
                  <a:lnTo>
                    <a:pt x="485" y="113"/>
                  </a:lnTo>
                  <a:lnTo>
                    <a:pt x="477" y="110"/>
                  </a:lnTo>
                  <a:lnTo>
                    <a:pt x="474" y="112"/>
                  </a:lnTo>
                  <a:lnTo>
                    <a:pt x="478" y="115"/>
                  </a:lnTo>
                  <a:lnTo>
                    <a:pt x="487" y="124"/>
                  </a:lnTo>
                  <a:lnTo>
                    <a:pt x="496" y="125"/>
                  </a:lnTo>
                  <a:lnTo>
                    <a:pt x="499" y="127"/>
                  </a:lnTo>
                  <a:lnTo>
                    <a:pt x="501" y="131"/>
                  </a:lnTo>
                  <a:lnTo>
                    <a:pt x="499" y="139"/>
                  </a:lnTo>
                  <a:lnTo>
                    <a:pt x="498" y="144"/>
                  </a:lnTo>
                  <a:lnTo>
                    <a:pt x="493" y="149"/>
                  </a:lnTo>
                  <a:lnTo>
                    <a:pt x="489" y="157"/>
                  </a:lnTo>
                  <a:lnTo>
                    <a:pt x="482" y="158"/>
                  </a:lnTo>
                  <a:lnTo>
                    <a:pt x="479" y="155"/>
                  </a:lnTo>
                  <a:lnTo>
                    <a:pt x="474" y="162"/>
                  </a:lnTo>
                  <a:lnTo>
                    <a:pt x="468" y="162"/>
                  </a:lnTo>
                  <a:lnTo>
                    <a:pt x="465" y="161"/>
                  </a:lnTo>
                  <a:lnTo>
                    <a:pt x="461" y="162"/>
                  </a:lnTo>
                  <a:lnTo>
                    <a:pt x="466" y="167"/>
                  </a:lnTo>
                  <a:lnTo>
                    <a:pt x="470" y="172"/>
                  </a:lnTo>
                  <a:lnTo>
                    <a:pt x="470" y="176"/>
                  </a:lnTo>
                  <a:lnTo>
                    <a:pt x="462" y="179"/>
                  </a:lnTo>
                  <a:lnTo>
                    <a:pt x="458" y="179"/>
                  </a:lnTo>
                  <a:lnTo>
                    <a:pt x="456" y="177"/>
                  </a:lnTo>
                  <a:lnTo>
                    <a:pt x="454" y="180"/>
                  </a:lnTo>
                  <a:lnTo>
                    <a:pt x="456" y="188"/>
                  </a:lnTo>
                  <a:lnTo>
                    <a:pt x="450" y="190"/>
                  </a:lnTo>
                  <a:lnTo>
                    <a:pt x="448" y="197"/>
                  </a:lnTo>
                  <a:lnTo>
                    <a:pt x="444" y="198"/>
                  </a:lnTo>
                  <a:lnTo>
                    <a:pt x="443" y="203"/>
                  </a:lnTo>
                  <a:lnTo>
                    <a:pt x="438" y="208"/>
                  </a:lnTo>
                  <a:lnTo>
                    <a:pt x="436" y="219"/>
                  </a:lnTo>
                  <a:lnTo>
                    <a:pt x="431" y="227"/>
                  </a:lnTo>
                  <a:lnTo>
                    <a:pt x="430" y="243"/>
                  </a:lnTo>
                  <a:lnTo>
                    <a:pt x="430" y="245"/>
                  </a:lnTo>
                  <a:lnTo>
                    <a:pt x="430" y="256"/>
                  </a:lnTo>
                  <a:lnTo>
                    <a:pt x="436" y="263"/>
                  </a:lnTo>
                  <a:lnTo>
                    <a:pt x="443" y="264"/>
                  </a:lnTo>
                  <a:lnTo>
                    <a:pt x="447" y="266"/>
                  </a:lnTo>
                  <a:lnTo>
                    <a:pt x="450" y="281"/>
                  </a:lnTo>
                  <a:lnTo>
                    <a:pt x="454" y="288"/>
                  </a:lnTo>
                  <a:lnTo>
                    <a:pt x="452" y="296"/>
                  </a:lnTo>
                  <a:lnTo>
                    <a:pt x="452" y="298"/>
                  </a:lnTo>
                  <a:lnTo>
                    <a:pt x="461" y="294"/>
                  </a:lnTo>
                  <a:lnTo>
                    <a:pt x="468" y="294"/>
                  </a:lnTo>
                  <a:lnTo>
                    <a:pt x="471" y="296"/>
                  </a:lnTo>
                  <a:lnTo>
                    <a:pt x="475" y="296"/>
                  </a:lnTo>
                  <a:lnTo>
                    <a:pt x="485" y="303"/>
                  </a:lnTo>
                  <a:lnTo>
                    <a:pt x="490" y="307"/>
                  </a:lnTo>
                  <a:lnTo>
                    <a:pt x="493" y="307"/>
                  </a:lnTo>
                  <a:lnTo>
                    <a:pt x="495" y="308"/>
                  </a:lnTo>
                  <a:lnTo>
                    <a:pt x="496" y="315"/>
                  </a:lnTo>
                  <a:lnTo>
                    <a:pt x="502" y="319"/>
                  </a:lnTo>
                  <a:lnTo>
                    <a:pt x="511" y="320"/>
                  </a:lnTo>
                  <a:lnTo>
                    <a:pt x="516" y="327"/>
                  </a:lnTo>
                  <a:lnTo>
                    <a:pt x="523" y="327"/>
                  </a:lnTo>
                  <a:lnTo>
                    <a:pt x="527" y="330"/>
                  </a:lnTo>
                  <a:lnTo>
                    <a:pt x="535" y="331"/>
                  </a:lnTo>
                  <a:lnTo>
                    <a:pt x="543" y="329"/>
                  </a:lnTo>
                  <a:lnTo>
                    <a:pt x="548" y="333"/>
                  </a:lnTo>
                  <a:lnTo>
                    <a:pt x="547" y="347"/>
                  </a:lnTo>
                  <a:lnTo>
                    <a:pt x="549" y="354"/>
                  </a:lnTo>
                  <a:lnTo>
                    <a:pt x="548" y="367"/>
                  </a:lnTo>
                  <a:lnTo>
                    <a:pt x="546" y="370"/>
                  </a:lnTo>
                  <a:lnTo>
                    <a:pt x="546" y="374"/>
                  </a:lnTo>
                  <a:lnTo>
                    <a:pt x="552" y="380"/>
                  </a:lnTo>
                  <a:lnTo>
                    <a:pt x="552" y="383"/>
                  </a:lnTo>
                  <a:lnTo>
                    <a:pt x="557" y="385"/>
                  </a:lnTo>
                  <a:lnTo>
                    <a:pt x="562" y="393"/>
                  </a:lnTo>
                  <a:lnTo>
                    <a:pt x="561" y="397"/>
                  </a:lnTo>
                  <a:lnTo>
                    <a:pt x="566" y="397"/>
                  </a:lnTo>
                  <a:lnTo>
                    <a:pt x="569" y="398"/>
                  </a:lnTo>
                  <a:lnTo>
                    <a:pt x="571" y="392"/>
                  </a:lnTo>
                  <a:lnTo>
                    <a:pt x="575" y="396"/>
                  </a:lnTo>
                  <a:lnTo>
                    <a:pt x="576" y="390"/>
                  </a:lnTo>
                  <a:lnTo>
                    <a:pt x="580" y="384"/>
                  </a:lnTo>
                  <a:lnTo>
                    <a:pt x="581" y="379"/>
                  </a:lnTo>
                  <a:lnTo>
                    <a:pt x="578" y="375"/>
                  </a:lnTo>
                  <a:lnTo>
                    <a:pt x="576" y="369"/>
                  </a:lnTo>
                  <a:lnTo>
                    <a:pt x="576" y="358"/>
                  </a:lnTo>
                  <a:lnTo>
                    <a:pt x="574" y="349"/>
                  </a:lnTo>
                  <a:lnTo>
                    <a:pt x="570" y="343"/>
                  </a:lnTo>
                  <a:lnTo>
                    <a:pt x="572" y="339"/>
                  </a:lnTo>
                  <a:lnTo>
                    <a:pt x="578" y="339"/>
                  </a:lnTo>
                  <a:lnTo>
                    <a:pt x="578" y="335"/>
                  </a:lnTo>
                  <a:lnTo>
                    <a:pt x="583" y="333"/>
                  </a:lnTo>
                  <a:lnTo>
                    <a:pt x="588" y="327"/>
                  </a:lnTo>
                  <a:lnTo>
                    <a:pt x="590" y="324"/>
                  </a:lnTo>
                  <a:lnTo>
                    <a:pt x="595" y="319"/>
                  </a:lnTo>
                  <a:lnTo>
                    <a:pt x="598" y="302"/>
                  </a:lnTo>
                  <a:lnTo>
                    <a:pt x="594" y="284"/>
                  </a:lnTo>
                  <a:lnTo>
                    <a:pt x="587" y="276"/>
                  </a:lnTo>
                  <a:lnTo>
                    <a:pt x="580" y="268"/>
                  </a:lnTo>
                  <a:lnTo>
                    <a:pt x="579" y="262"/>
                  </a:lnTo>
                  <a:lnTo>
                    <a:pt x="583" y="257"/>
                  </a:lnTo>
                  <a:lnTo>
                    <a:pt x="583" y="253"/>
                  </a:lnTo>
                  <a:lnTo>
                    <a:pt x="588" y="247"/>
                  </a:lnTo>
                  <a:lnTo>
                    <a:pt x="590" y="240"/>
                  </a:lnTo>
                  <a:lnTo>
                    <a:pt x="588" y="235"/>
                  </a:lnTo>
                  <a:lnTo>
                    <a:pt x="586" y="228"/>
                  </a:lnTo>
                  <a:lnTo>
                    <a:pt x="583" y="223"/>
                  </a:lnTo>
                  <a:lnTo>
                    <a:pt x="581" y="219"/>
                  </a:lnTo>
                  <a:lnTo>
                    <a:pt x="584" y="219"/>
                  </a:lnTo>
                  <a:lnTo>
                    <a:pt x="588" y="216"/>
                  </a:lnTo>
                  <a:lnTo>
                    <a:pt x="588" y="209"/>
                  </a:lnTo>
                  <a:lnTo>
                    <a:pt x="583" y="202"/>
                  </a:lnTo>
                  <a:lnTo>
                    <a:pt x="583" y="189"/>
                  </a:lnTo>
                  <a:lnTo>
                    <a:pt x="586" y="187"/>
                  </a:lnTo>
                  <a:lnTo>
                    <a:pt x="592" y="187"/>
                  </a:lnTo>
                  <a:lnTo>
                    <a:pt x="594" y="189"/>
                  </a:lnTo>
                  <a:lnTo>
                    <a:pt x="601" y="194"/>
                  </a:lnTo>
                  <a:lnTo>
                    <a:pt x="609" y="195"/>
                  </a:lnTo>
                  <a:lnTo>
                    <a:pt x="613" y="195"/>
                  </a:lnTo>
                  <a:lnTo>
                    <a:pt x="615" y="191"/>
                  </a:lnTo>
                  <a:lnTo>
                    <a:pt x="623" y="190"/>
                  </a:lnTo>
                  <a:lnTo>
                    <a:pt x="628" y="193"/>
                  </a:lnTo>
                  <a:lnTo>
                    <a:pt x="630" y="197"/>
                  </a:lnTo>
                  <a:lnTo>
                    <a:pt x="635" y="199"/>
                  </a:lnTo>
                  <a:lnTo>
                    <a:pt x="638" y="206"/>
                  </a:lnTo>
                  <a:lnTo>
                    <a:pt x="642" y="207"/>
                  </a:lnTo>
                  <a:lnTo>
                    <a:pt x="641" y="212"/>
                  </a:lnTo>
                  <a:lnTo>
                    <a:pt x="644" y="217"/>
                  </a:lnTo>
                  <a:lnTo>
                    <a:pt x="654" y="218"/>
                  </a:lnTo>
                  <a:lnTo>
                    <a:pt x="657" y="220"/>
                  </a:lnTo>
                  <a:lnTo>
                    <a:pt x="660" y="219"/>
                  </a:lnTo>
                  <a:lnTo>
                    <a:pt x="664" y="220"/>
                  </a:lnTo>
                  <a:lnTo>
                    <a:pt x="664" y="225"/>
                  </a:lnTo>
                  <a:lnTo>
                    <a:pt x="661" y="228"/>
                  </a:lnTo>
                  <a:lnTo>
                    <a:pt x="661" y="237"/>
                  </a:lnTo>
                  <a:lnTo>
                    <a:pt x="657" y="241"/>
                  </a:lnTo>
                  <a:lnTo>
                    <a:pt x="661" y="245"/>
                  </a:lnTo>
                  <a:lnTo>
                    <a:pt x="662" y="250"/>
                  </a:lnTo>
                  <a:lnTo>
                    <a:pt x="660" y="251"/>
                  </a:lnTo>
                  <a:lnTo>
                    <a:pt x="658" y="252"/>
                  </a:lnTo>
                  <a:lnTo>
                    <a:pt x="657" y="252"/>
                  </a:lnTo>
                  <a:lnTo>
                    <a:pt x="656" y="252"/>
                  </a:lnTo>
                  <a:lnTo>
                    <a:pt x="657" y="253"/>
                  </a:lnTo>
                  <a:lnTo>
                    <a:pt x="658" y="255"/>
                  </a:lnTo>
                  <a:lnTo>
                    <a:pt x="662" y="255"/>
                  </a:lnTo>
                  <a:lnTo>
                    <a:pt x="664" y="257"/>
                  </a:lnTo>
                  <a:lnTo>
                    <a:pt x="662" y="260"/>
                  </a:lnTo>
                  <a:lnTo>
                    <a:pt x="655" y="264"/>
                  </a:lnTo>
                  <a:lnTo>
                    <a:pt x="656" y="266"/>
                  </a:lnTo>
                  <a:lnTo>
                    <a:pt x="662" y="265"/>
                  </a:lnTo>
                  <a:lnTo>
                    <a:pt x="667" y="260"/>
                  </a:lnTo>
                  <a:lnTo>
                    <a:pt x="675" y="269"/>
                  </a:lnTo>
                  <a:lnTo>
                    <a:pt x="675" y="274"/>
                  </a:lnTo>
                  <a:lnTo>
                    <a:pt x="680" y="278"/>
                  </a:lnTo>
                  <a:lnTo>
                    <a:pt x="683" y="273"/>
                  </a:lnTo>
                  <a:lnTo>
                    <a:pt x="687" y="271"/>
                  </a:lnTo>
                  <a:lnTo>
                    <a:pt x="687" y="265"/>
                  </a:lnTo>
                  <a:lnTo>
                    <a:pt x="690" y="264"/>
                  </a:lnTo>
                  <a:lnTo>
                    <a:pt x="693" y="265"/>
                  </a:lnTo>
                  <a:lnTo>
                    <a:pt x="694" y="268"/>
                  </a:lnTo>
                  <a:lnTo>
                    <a:pt x="696" y="265"/>
                  </a:lnTo>
                  <a:lnTo>
                    <a:pt x="701" y="253"/>
                  </a:lnTo>
                  <a:lnTo>
                    <a:pt x="700" y="245"/>
                  </a:lnTo>
                  <a:lnTo>
                    <a:pt x="703" y="242"/>
                  </a:lnTo>
                  <a:lnTo>
                    <a:pt x="703" y="238"/>
                  </a:lnTo>
                  <a:lnTo>
                    <a:pt x="706" y="232"/>
                  </a:lnTo>
                  <a:lnTo>
                    <a:pt x="709" y="234"/>
                  </a:lnTo>
                  <a:lnTo>
                    <a:pt x="711" y="243"/>
                  </a:lnTo>
                  <a:lnTo>
                    <a:pt x="715" y="247"/>
                  </a:lnTo>
                  <a:lnTo>
                    <a:pt x="718" y="259"/>
                  </a:lnTo>
                  <a:lnTo>
                    <a:pt x="721" y="259"/>
                  </a:lnTo>
                  <a:lnTo>
                    <a:pt x="721" y="268"/>
                  </a:lnTo>
                  <a:lnTo>
                    <a:pt x="726" y="271"/>
                  </a:lnTo>
                  <a:lnTo>
                    <a:pt x="725" y="278"/>
                  </a:lnTo>
                  <a:lnTo>
                    <a:pt x="731" y="284"/>
                  </a:lnTo>
                  <a:lnTo>
                    <a:pt x="733" y="295"/>
                  </a:lnTo>
                  <a:lnTo>
                    <a:pt x="737" y="296"/>
                  </a:lnTo>
                  <a:lnTo>
                    <a:pt x="738" y="301"/>
                  </a:lnTo>
                  <a:lnTo>
                    <a:pt x="733" y="304"/>
                  </a:lnTo>
                  <a:lnTo>
                    <a:pt x="734" y="312"/>
                  </a:lnTo>
                  <a:lnTo>
                    <a:pt x="739" y="314"/>
                  </a:lnTo>
                  <a:lnTo>
                    <a:pt x="739" y="316"/>
                  </a:lnTo>
                  <a:lnTo>
                    <a:pt x="743" y="318"/>
                  </a:lnTo>
                  <a:lnTo>
                    <a:pt x="748" y="326"/>
                  </a:lnTo>
                  <a:lnTo>
                    <a:pt x="748" y="331"/>
                  </a:lnTo>
                  <a:lnTo>
                    <a:pt x="753" y="335"/>
                  </a:lnTo>
                  <a:lnTo>
                    <a:pt x="757" y="333"/>
                  </a:lnTo>
                  <a:lnTo>
                    <a:pt x="764" y="336"/>
                  </a:lnTo>
                  <a:lnTo>
                    <a:pt x="768" y="339"/>
                  </a:lnTo>
                  <a:lnTo>
                    <a:pt x="776" y="341"/>
                  </a:lnTo>
                  <a:lnTo>
                    <a:pt x="775" y="345"/>
                  </a:lnTo>
                  <a:lnTo>
                    <a:pt x="766" y="348"/>
                  </a:lnTo>
                  <a:lnTo>
                    <a:pt x="755" y="355"/>
                  </a:lnTo>
                  <a:lnTo>
                    <a:pt x="749" y="359"/>
                  </a:lnTo>
                  <a:lnTo>
                    <a:pt x="745" y="358"/>
                  </a:lnTo>
                  <a:lnTo>
                    <a:pt x="746" y="364"/>
                  </a:lnTo>
                  <a:lnTo>
                    <a:pt x="751" y="365"/>
                  </a:lnTo>
                  <a:lnTo>
                    <a:pt x="758" y="358"/>
                  </a:lnTo>
                  <a:lnTo>
                    <a:pt x="761" y="358"/>
                  </a:lnTo>
                  <a:lnTo>
                    <a:pt x="762" y="356"/>
                  </a:lnTo>
                  <a:lnTo>
                    <a:pt x="770" y="350"/>
                  </a:lnTo>
                  <a:lnTo>
                    <a:pt x="775" y="351"/>
                  </a:lnTo>
                  <a:lnTo>
                    <a:pt x="774" y="358"/>
                  </a:lnTo>
                  <a:lnTo>
                    <a:pt x="774" y="361"/>
                  </a:lnTo>
                  <a:lnTo>
                    <a:pt x="780" y="356"/>
                  </a:lnTo>
                  <a:lnTo>
                    <a:pt x="788" y="360"/>
                  </a:lnTo>
                  <a:lnTo>
                    <a:pt x="790" y="369"/>
                  </a:lnTo>
                  <a:lnTo>
                    <a:pt x="787" y="375"/>
                  </a:lnTo>
                  <a:lnTo>
                    <a:pt x="791" y="382"/>
                  </a:lnTo>
                  <a:lnTo>
                    <a:pt x="789" y="387"/>
                  </a:lnTo>
                  <a:lnTo>
                    <a:pt x="787" y="387"/>
                  </a:lnTo>
                  <a:lnTo>
                    <a:pt x="780" y="394"/>
                  </a:lnTo>
                  <a:lnTo>
                    <a:pt x="769" y="396"/>
                  </a:lnTo>
                  <a:lnTo>
                    <a:pt x="762" y="400"/>
                  </a:lnTo>
                  <a:lnTo>
                    <a:pt x="756" y="413"/>
                  </a:lnTo>
                  <a:lnTo>
                    <a:pt x="750" y="417"/>
                  </a:lnTo>
                  <a:lnTo>
                    <a:pt x="740" y="417"/>
                  </a:lnTo>
                  <a:lnTo>
                    <a:pt x="734" y="416"/>
                  </a:lnTo>
                  <a:lnTo>
                    <a:pt x="726" y="417"/>
                  </a:lnTo>
                  <a:lnTo>
                    <a:pt x="721" y="414"/>
                  </a:lnTo>
                  <a:lnTo>
                    <a:pt x="714" y="416"/>
                  </a:lnTo>
                  <a:lnTo>
                    <a:pt x="700" y="418"/>
                  </a:lnTo>
                  <a:lnTo>
                    <a:pt x="698" y="416"/>
                  </a:lnTo>
                  <a:lnTo>
                    <a:pt x="692" y="416"/>
                  </a:lnTo>
                  <a:lnTo>
                    <a:pt x="687" y="423"/>
                  </a:lnTo>
                  <a:lnTo>
                    <a:pt x="683" y="426"/>
                  </a:lnTo>
                  <a:lnTo>
                    <a:pt x="682" y="430"/>
                  </a:lnTo>
                  <a:lnTo>
                    <a:pt x="670" y="433"/>
                  </a:lnTo>
                  <a:lnTo>
                    <a:pt x="665" y="443"/>
                  </a:lnTo>
                  <a:lnTo>
                    <a:pt x="658" y="449"/>
                  </a:lnTo>
                  <a:lnTo>
                    <a:pt x="656" y="452"/>
                  </a:lnTo>
                  <a:lnTo>
                    <a:pt x="648" y="459"/>
                  </a:lnTo>
                  <a:lnTo>
                    <a:pt x="647" y="468"/>
                  </a:lnTo>
                  <a:lnTo>
                    <a:pt x="649" y="469"/>
                  </a:lnTo>
                  <a:lnTo>
                    <a:pt x="654" y="463"/>
                  </a:lnTo>
                  <a:lnTo>
                    <a:pt x="658" y="461"/>
                  </a:lnTo>
                  <a:lnTo>
                    <a:pt x="658" y="457"/>
                  </a:lnTo>
                  <a:lnTo>
                    <a:pt x="669" y="446"/>
                  </a:lnTo>
                  <a:lnTo>
                    <a:pt x="671" y="446"/>
                  </a:lnTo>
                  <a:lnTo>
                    <a:pt x="677" y="439"/>
                  </a:lnTo>
                  <a:lnTo>
                    <a:pt x="686" y="436"/>
                  </a:lnTo>
                  <a:lnTo>
                    <a:pt x="690" y="430"/>
                  </a:lnTo>
                  <a:lnTo>
                    <a:pt x="701" y="429"/>
                  </a:lnTo>
                  <a:lnTo>
                    <a:pt x="708" y="436"/>
                  </a:lnTo>
                  <a:lnTo>
                    <a:pt x="710" y="437"/>
                  </a:lnTo>
                  <a:lnTo>
                    <a:pt x="711" y="441"/>
                  </a:lnTo>
                  <a:lnTo>
                    <a:pt x="703" y="449"/>
                  </a:lnTo>
                  <a:lnTo>
                    <a:pt x="699" y="446"/>
                  </a:lnTo>
                  <a:lnTo>
                    <a:pt x="693" y="445"/>
                  </a:lnTo>
                  <a:lnTo>
                    <a:pt x="689" y="448"/>
                  </a:lnTo>
                  <a:lnTo>
                    <a:pt x="689" y="450"/>
                  </a:lnTo>
                  <a:lnTo>
                    <a:pt x="695" y="452"/>
                  </a:lnTo>
                  <a:lnTo>
                    <a:pt x="699" y="455"/>
                  </a:lnTo>
                  <a:lnTo>
                    <a:pt x="705" y="453"/>
                  </a:lnTo>
                  <a:lnTo>
                    <a:pt x="705" y="458"/>
                  </a:lnTo>
                  <a:lnTo>
                    <a:pt x="703" y="461"/>
                  </a:lnTo>
                  <a:lnTo>
                    <a:pt x="704" y="471"/>
                  </a:lnTo>
                  <a:lnTo>
                    <a:pt x="714" y="478"/>
                  </a:lnTo>
                  <a:lnTo>
                    <a:pt x="716" y="481"/>
                  </a:lnTo>
                  <a:lnTo>
                    <a:pt x="721" y="485"/>
                  </a:lnTo>
                  <a:lnTo>
                    <a:pt x="727" y="485"/>
                  </a:lnTo>
                  <a:lnTo>
                    <a:pt x="732" y="483"/>
                  </a:lnTo>
                  <a:lnTo>
                    <a:pt x="733" y="487"/>
                  </a:lnTo>
                  <a:lnTo>
                    <a:pt x="737" y="486"/>
                  </a:lnTo>
                  <a:lnTo>
                    <a:pt x="737" y="492"/>
                  </a:lnTo>
                  <a:lnTo>
                    <a:pt x="732" y="497"/>
                  </a:lnTo>
                  <a:lnTo>
                    <a:pt x="727" y="497"/>
                  </a:lnTo>
                  <a:lnTo>
                    <a:pt x="722" y="498"/>
                  </a:lnTo>
                  <a:lnTo>
                    <a:pt x="720" y="501"/>
                  </a:lnTo>
                  <a:lnTo>
                    <a:pt x="718" y="500"/>
                  </a:lnTo>
                  <a:lnTo>
                    <a:pt x="715" y="497"/>
                  </a:lnTo>
                  <a:lnTo>
                    <a:pt x="707" y="507"/>
                  </a:lnTo>
                  <a:lnTo>
                    <a:pt x="706" y="510"/>
                  </a:lnTo>
                  <a:lnTo>
                    <a:pt x="702" y="513"/>
                  </a:lnTo>
                  <a:lnTo>
                    <a:pt x="697" y="514"/>
                  </a:lnTo>
                  <a:lnTo>
                    <a:pt x="693" y="510"/>
                  </a:lnTo>
                  <a:lnTo>
                    <a:pt x="695" y="502"/>
                  </a:lnTo>
                  <a:lnTo>
                    <a:pt x="698" y="501"/>
                  </a:lnTo>
                  <a:lnTo>
                    <a:pt x="704" y="493"/>
                  </a:lnTo>
                  <a:lnTo>
                    <a:pt x="708" y="493"/>
                  </a:lnTo>
                  <a:lnTo>
                    <a:pt x="711" y="489"/>
                  </a:lnTo>
                  <a:lnTo>
                    <a:pt x="711" y="487"/>
                  </a:lnTo>
                  <a:lnTo>
                    <a:pt x="709" y="488"/>
                  </a:lnTo>
                  <a:lnTo>
                    <a:pt x="707" y="487"/>
                  </a:lnTo>
                  <a:lnTo>
                    <a:pt x="708" y="484"/>
                  </a:lnTo>
                  <a:lnTo>
                    <a:pt x="706" y="482"/>
                  </a:lnTo>
                  <a:lnTo>
                    <a:pt x="701" y="486"/>
                  </a:lnTo>
                  <a:lnTo>
                    <a:pt x="696" y="490"/>
                  </a:lnTo>
                  <a:lnTo>
                    <a:pt x="690" y="491"/>
                  </a:lnTo>
                  <a:lnTo>
                    <a:pt x="687" y="496"/>
                  </a:lnTo>
                  <a:lnTo>
                    <a:pt x="683" y="498"/>
                  </a:lnTo>
                  <a:lnTo>
                    <a:pt x="682" y="488"/>
                  </a:lnTo>
                  <a:lnTo>
                    <a:pt x="676" y="478"/>
                  </a:lnTo>
                  <a:lnTo>
                    <a:pt x="676" y="465"/>
                  </a:lnTo>
                  <a:lnTo>
                    <a:pt x="665" y="460"/>
                  </a:lnTo>
                  <a:lnTo>
                    <a:pt x="660" y="463"/>
                  </a:lnTo>
                  <a:lnTo>
                    <a:pt x="647" y="489"/>
                  </a:lnTo>
                  <a:lnTo>
                    <a:pt x="630" y="492"/>
                  </a:lnTo>
                  <a:lnTo>
                    <a:pt x="625" y="491"/>
                  </a:lnTo>
                  <a:lnTo>
                    <a:pt x="616" y="491"/>
                  </a:lnTo>
                  <a:lnTo>
                    <a:pt x="611" y="496"/>
                  </a:lnTo>
                  <a:lnTo>
                    <a:pt x="599" y="507"/>
                  </a:lnTo>
                  <a:lnTo>
                    <a:pt x="575" y="516"/>
                  </a:lnTo>
                  <a:lnTo>
                    <a:pt x="572" y="524"/>
                  </a:lnTo>
                  <a:lnTo>
                    <a:pt x="546" y="539"/>
                  </a:lnTo>
                  <a:lnTo>
                    <a:pt x="543" y="530"/>
                  </a:lnTo>
                  <a:lnTo>
                    <a:pt x="548" y="512"/>
                  </a:lnTo>
                  <a:lnTo>
                    <a:pt x="547" y="499"/>
                  </a:lnTo>
                  <a:lnTo>
                    <a:pt x="530" y="480"/>
                  </a:lnTo>
                  <a:lnTo>
                    <a:pt x="523" y="466"/>
                  </a:lnTo>
                  <a:lnTo>
                    <a:pt x="494" y="449"/>
                  </a:lnTo>
                  <a:lnTo>
                    <a:pt x="477" y="451"/>
                  </a:lnTo>
                  <a:lnTo>
                    <a:pt x="470" y="449"/>
                  </a:lnTo>
                  <a:lnTo>
                    <a:pt x="458" y="449"/>
                  </a:lnTo>
                  <a:lnTo>
                    <a:pt x="450" y="445"/>
                  </a:lnTo>
                  <a:lnTo>
                    <a:pt x="438" y="443"/>
                  </a:lnTo>
                  <a:lnTo>
                    <a:pt x="430" y="437"/>
                  </a:lnTo>
                  <a:lnTo>
                    <a:pt x="174" y="43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 name="Freeform 14">
              <a:extLst>
                <a:ext uri="{FF2B5EF4-FFF2-40B4-BE49-F238E27FC236}">
                  <a16:creationId xmlns:a16="http://schemas.microsoft.com/office/drawing/2014/main" id="{0807386D-0012-FD8E-0B44-A0C07EE1C12E}"/>
                </a:ext>
                <a:ext uri="{C183D7F6-B498-43B3-948B-1728B52AA6E4}">
                  <adec:decorative xmlns:adec="http://schemas.microsoft.com/office/drawing/2017/decorative" val="1"/>
                </a:ext>
              </a:extLst>
            </p:cNvPr>
            <p:cNvSpPr>
              <a:spLocks noEditPoints="1"/>
            </p:cNvSpPr>
            <p:nvPr/>
          </p:nvSpPr>
          <p:spPr bwMode="gray">
            <a:xfrm>
              <a:off x="6299776" y="3000737"/>
              <a:ext cx="842836" cy="242026"/>
            </a:xfrm>
            <a:custGeom>
              <a:avLst/>
              <a:gdLst>
                <a:gd name="T0" fmla="*/ 2147483647 w 155"/>
                <a:gd name="T1" fmla="*/ 2147483647 h 45"/>
                <a:gd name="T2" fmla="*/ 2147483647 w 155"/>
                <a:gd name="T3" fmla="*/ 2147483647 h 45"/>
                <a:gd name="T4" fmla="*/ 2147483647 w 155"/>
                <a:gd name="T5" fmla="*/ 2147483647 h 45"/>
                <a:gd name="T6" fmla="*/ 2147483647 w 155"/>
                <a:gd name="T7" fmla="*/ 2147483647 h 45"/>
                <a:gd name="T8" fmla="*/ 2147483647 w 155"/>
                <a:gd name="T9" fmla="*/ 2147483647 h 45"/>
                <a:gd name="T10" fmla="*/ 2147483647 w 155"/>
                <a:gd name="T11" fmla="*/ 2147483647 h 45"/>
                <a:gd name="T12" fmla="*/ 2147483647 w 155"/>
                <a:gd name="T13" fmla="*/ 2147483647 h 45"/>
                <a:gd name="T14" fmla="*/ 0 w 155"/>
                <a:gd name="T15" fmla="*/ 2147483647 h 45"/>
                <a:gd name="T16" fmla="*/ 2147483647 w 155"/>
                <a:gd name="T17" fmla="*/ 2147483647 h 45"/>
                <a:gd name="T18" fmla="*/ 2147483647 w 155"/>
                <a:gd name="T19" fmla="*/ 2147483647 h 45"/>
                <a:gd name="T20" fmla="*/ 2147483647 w 155"/>
                <a:gd name="T21" fmla="*/ 2147483647 h 45"/>
                <a:gd name="T22" fmla="*/ 2147483647 w 155"/>
                <a:gd name="T23" fmla="*/ 2147483647 h 45"/>
                <a:gd name="T24" fmla="*/ 2147483647 w 155"/>
                <a:gd name="T25" fmla="*/ 2147483647 h 45"/>
                <a:gd name="T26" fmla="*/ 2147483647 w 155"/>
                <a:gd name="T27" fmla="*/ 2147483647 h 45"/>
                <a:gd name="T28" fmla="*/ 2147483647 w 155"/>
                <a:gd name="T29" fmla="*/ 2147483647 h 45"/>
                <a:gd name="T30" fmla="*/ 2147483647 w 155"/>
                <a:gd name="T31" fmla="*/ 2147483647 h 45"/>
                <a:gd name="T32" fmla="*/ 2147483647 w 155"/>
                <a:gd name="T33" fmla="*/ 2147483647 h 45"/>
                <a:gd name="T34" fmla="*/ 2147483647 w 155"/>
                <a:gd name="T35" fmla="*/ 2147483647 h 45"/>
                <a:gd name="T36" fmla="*/ 2147483647 w 155"/>
                <a:gd name="T37" fmla="*/ 2147483647 h 45"/>
                <a:gd name="T38" fmla="*/ 2147483647 w 155"/>
                <a:gd name="T39" fmla="*/ 2147483647 h 45"/>
                <a:gd name="T40" fmla="*/ 2147483647 w 155"/>
                <a:gd name="T41" fmla="*/ 2147483647 h 45"/>
                <a:gd name="T42" fmla="*/ 2147483647 w 155"/>
                <a:gd name="T43" fmla="*/ 2147483647 h 45"/>
                <a:gd name="T44" fmla="*/ 2147483647 w 155"/>
                <a:gd name="T45" fmla="*/ 2147483647 h 45"/>
                <a:gd name="T46" fmla="*/ 2147483647 w 155"/>
                <a:gd name="T47" fmla="*/ 2147483647 h 45"/>
                <a:gd name="T48" fmla="*/ 2147483647 w 155"/>
                <a:gd name="T49" fmla="*/ 2147483647 h 45"/>
                <a:gd name="T50" fmla="*/ 2147483647 w 155"/>
                <a:gd name="T51" fmla="*/ 2147483647 h 45"/>
                <a:gd name="T52" fmla="*/ 2147483647 w 155"/>
                <a:gd name="T53" fmla="*/ 0 h 45"/>
                <a:gd name="T54" fmla="*/ 2147483647 w 155"/>
                <a:gd name="T55" fmla="*/ 2147483647 h 45"/>
                <a:gd name="T56" fmla="*/ 2147483647 w 155"/>
                <a:gd name="T57" fmla="*/ 2147483647 h 45"/>
                <a:gd name="T58" fmla="*/ 2147483647 w 155"/>
                <a:gd name="T59" fmla="*/ 2147483647 h 45"/>
                <a:gd name="T60" fmla="*/ 2147483647 w 155"/>
                <a:gd name="T61" fmla="*/ 2147483647 h 45"/>
                <a:gd name="T62" fmla="*/ 2147483647 w 155"/>
                <a:gd name="T63" fmla="*/ 2147483647 h 45"/>
                <a:gd name="T64" fmla="*/ 2147483647 w 155"/>
                <a:gd name="T65" fmla="*/ 2147483647 h 45"/>
                <a:gd name="T66" fmla="*/ 2147483647 w 155"/>
                <a:gd name="T67" fmla="*/ 2147483647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45"/>
                <a:gd name="T104" fmla="*/ 155 w 155"/>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45">
                  <a:moveTo>
                    <a:pt x="3" y="11"/>
                  </a:moveTo>
                  <a:lnTo>
                    <a:pt x="15" y="10"/>
                  </a:lnTo>
                  <a:lnTo>
                    <a:pt x="21" y="12"/>
                  </a:lnTo>
                  <a:lnTo>
                    <a:pt x="23" y="14"/>
                  </a:lnTo>
                  <a:lnTo>
                    <a:pt x="19" y="24"/>
                  </a:lnTo>
                  <a:lnTo>
                    <a:pt x="16" y="24"/>
                  </a:lnTo>
                  <a:lnTo>
                    <a:pt x="8" y="19"/>
                  </a:lnTo>
                  <a:lnTo>
                    <a:pt x="0" y="16"/>
                  </a:lnTo>
                  <a:lnTo>
                    <a:pt x="3" y="11"/>
                  </a:lnTo>
                  <a:close/>
                  <a:moveTo>
                    <a:pt x="128" y="30"/>
                  </a:moveTo>
                  <a:lnTo>
                    <a:pt x="123" y="29"/>
                  </a:lnTo>
                  <a:lnTo>
                    <a:pt x="119" y="30"/>
                  </a:lnTo>
                  <a:lnTo>
                    <a:pt x="125" y="36"/>
                  </a:lnTo>
                  <a:lnTo>
                    <a:pt x="119" y="45"/>
                  </a:lnTo>
                  <a:lnTo>
                    <a:pt x="114" y="45"/>
                  </a:lnTo>
                  <a:lnTo>
                    <a:pt x="111" y="45"/>
                  </a:lnTo>
                  <a:lnTo>
                    <a:pt x="110" y="35"/>
                  </a:lnTo>
                  <a:lnTo>
                    <a:pt x="106" y="28"/>
                  </a:lnTo>
                  <a:lnTo>
                    <a:pt x="107" y="26"/>
                  </a:lnTo>
                  <a:lnTo>
                    <a:pt x="106" y="10"/>
                  </a:lnTo>
                  <a:lnTo>
                    <a:pt x="109" y="9"/>
                  </a:lnTo>
                  <a:lnTo>
                    <a:pt x="113" y="10"/>
                  </a:lnTo>
                  <a:lnTo>
                    <a:pt x="113" y="8"/>
                  </a:lnTo>
                  <a:lnTo>
                    <a:pt x="108" y="5"/>
                  </a:lnTo>
                  <a:lnTo>
                    <a:pt x="116" y="1"/>
                  </a:lnTo>
                  <a:lnTo>
                    <a:pt x="122" y="2"/>
                  </a:lnTo>
                  <a:lnTo>
                    <a:pt x="131" y="0"/>
                  </a:lnTo>
                  <a:lnTo>
                    <a:pt x="138" y="4"/>
                  </a:lnTo>
                  <a:lnTo>
                    <a:pt x="142" y="3"/>
                  </a:lnTo>
                  <a:lnTo>
                    <a:pt x="155" y="4"/>
                  </a:lnTo>
                  <a:lnTo>
                    <a:pt x="155" y="9"/>
                  </a:lnTo>
                  <a:lnTo>
                    <a:pt x="139" y="31"/>
                  </a:lnTo>
                  <a:lnTo>
                    <a:pt x="134" y="30"/>
                  </a:lnTo>
                  <a:lnTo>
                    <a:pt x="128" y="3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 name="Freeform 15">
              <a:extLst>
                <a:ext uri="{FF2B5EF4-FFF2-40B4-BE49-F238E27FC236}">
                  <a16:creationId xmlns:a16="http://schemas.microsoft.com/office/drawing/2014/main" id="{E8AF4F4D-60B6-E80E-A145-353D0F4509F5}"/>
                </a:ext>
                <a:ext uri="{C183D7F6-B498-43B3-948B-1728B52AA6E4}">
                  <adec:decorative xmlns:adec="http://schemas.microsoft.com/office/drawing/2017/decorative" val="1"/>
                </a:ext>
              </a:extLst>
            </p:cNvPr>
            <p:cNvSpPr>
              <a:spLocks/>
            </p:cNvSpPr>
            <p:nvPr/>
          </p:nvSpPr>
          <p:spPr bwMode="gray">
            <a:xfrm>
              <a:off x="7993793" y="1711325"/>
              <a:ext cx="3083445" cy="2879270"/>
            </a:xfrm>
            <a:custGeom>
              <a:avLst/>
              <a:gdLst>
                <a:gd name="T0" fmla="*/ 2147483647 w 567"/>
                <a:gd name="T1" fmla="*/ 2147483647 h 529"/>
                <a:gd name="T2" fmla="*/ 2147483647 w 567"/>
                <a:gd name="T3" fmla="*/ 2147483647 h 529"/>
                <a:gd name="T4" fmla="*/ 2147483647 w 567"/>
                <a:gd name="T5" fmla="*/ 2147483647 h 529"/>
                <a:gd name="T6" fmla="*/ 2147483647 w 567"/>
                <a:gd name="T7" fmla="*/ 2147483647 h 529"/>
                <a:gd name="T8" fmla="*/ 2147483647 w 567"/>
                <a:gd name="T9" fmla="*/ 2147483647 h 529"/>
                <a:gd name="T10" fmla="*/ 2147483647 w 567"/>
                <a:gd name="T11" fmla="*/ 2147483647 h 529"/>
                <a:gd name="T12" fmla="*/ 2147483647 w 567"/>
                <a:gd name="T13" fmla="*/ 2147483647 h 529"/>
                <a:gd name="T14" fmla="*/ 2147483647 w 567"/>
                <a:gd name="T15" fmla="*/ 2147483647 h 529"/>
                <a:gd name="T16" fmla="*/ 2147483647 w 567"/>
                <a:gd name="T17" fmla="*/ 2147483647 h 529"/>
                <a:gd name="T18" fmla="*/ 2147483647 w 567"/>
                <a:gd name="T19" fmla="*/ 2147483647 h 529"/>
                <a:gd name="T20" fmla="*/ 2147483647 w 567"/>
                <a:gd name="T21" fmla="*/ 2147483647 h 529"/>
                <a:gd name="T22" fmla="*/ 2147483647 w 567"/>
                <a:gd name="T23" fmla="*/ 2147483647 h 529"/>
                <a:gd name="T24" fmla="*/ 2147483647 w 567"/>
                <a:gd name="T25" fmla="*/ 2147483647 h 529"/>
                <a:gd name="T26" fmla="*/ 2147483647 w 567"/>
                <a:gd name="T27" fmla="*/ 2147483647 h 529"/>
                <a:gd name="T28" fmla="*/ 2147483647 w 567"/>
                <a:gd name="T29" fmla="*/ 2147483647 h 529"/>
                <a:gd name="T30" fmla="*/ 2147483647 w 567"/>
                <a:gd name="T31" fmla="*/ 2147483647 h 529"/>
                <a:gd name="T32" fmla="*/ 2147483647 w 567"/>
                <a:gd name="T33" fmla="*/ 2147483647 h 529"/>
                <a:gd name="T34" fmla="*/ 2147483647 w 567"/>
                <a:gd name="T35" fmla="*/ 2147483647 h 529"/>
                <a:gd name="T36" fmla="*/ 2147483647 w 567"/>
                <a:gd name="T37" fmla="*/ 2147483647 h 529"/>
                <a:gd name="T38" fmla="*/ 2147483647 w 567"/>
                <a:gd name="T39" fmla="*/ 2147483647 h 529"/>
                <a:gd name="T40" fmla="*/ 2147483647 w 567"/>
                <a:gd name="T41" fmla="*/ 2147483647 h 529"/>
                <a:gd name="T42" fmla="*/ 2147483647 w 567"/>
                <a:gd name="T43" fmla="*/ 2147483647 h 529"/>
                <a:gd name="T44" fmla="*/ 2147483647 w 567"/>
                <a:gd name="T45" fmla="*/ 2147483647 h 529"/>
                <a:gd name="T46" fmla="*/ 2147483647 w 567"/>
                <a:gd name="T47" fmla="*/ 2147483647 h 529"/>
                <a:gd name="T48" fmla="*/ 2147483647 w 567"/>
                <a:gd name="T49" fmla="*/ 2147483647 h 529"/>
                <a:gd name="T50" fmla="*/ 2147483647 w 567"/>
                <a:gd name="T51" fmla="*/ 2147483647 h 529"/>
                <a:gd name="T52" fmla="*/ 2147483647 w 567"/>
                <a:gd name="T53" fmla="*/ 2147483647 h 529"/>
                <a:gd name="T54" fmla="*/ 2147483647 w 567"/>
                <a:gd name="T55" fmla="*/ 2147483647 h 529"/>
                <a:gd name="T56" fmla="*/ 2147483647 w 567"/>
                <a:gd name="T57" fmla="*/ 2147483647 h 529"/>
                <a:gd name="T58" fmla="*/ 2147483647 w 567"/>
                <a:gd name="T59" fmla="*/ 2147483647 h 529"/>
                <a:gd name="T60" fmla="*/ 2147483647 w 567"/>
                <a:gd name="T61" fmla="*/ 2147483647 h 529"/>
                <a:gd name="T62" fmla="*/ 2147483647 w 567"/>
                <a:gd name="T63" fmla="*/ 2147483647 h 529"/>
                <a:gd name="T64" fmla="*/ 2147483647 w 567"/>
                <a:gd name="T65" fmla="*/ 2147483647 h 529"/>
                <a:gd name="T66" fmla="*/ 2147483647 w 567"/>
                <a:gd name="T67" fmla="*/ 2147483647 h 529"/>
                <a:gd name="T68" fmla="*/ 2147483647 w 567"/>
                <a:gd name="T69" fmla="*/ 2147483647 h 529"/>
                <a:gd name="T70" fmla="*/ 2147483647 w 567"/>
                <a:gd name="T71" fmla="*/ 2147483647 h 529"/>
                <a:gd name="T72" fmla="*/ 2147483647 w 567"/>
                <a:gd name="T73" fmla="*/ 2147483647 h 529"/>
                <a:gd name="T74" fmla="*/ 2147483647 w 567"/>
                <a:gd name="T75" fmla="*/ 2147483647 h 529"/>
                <a:gd name="T76" fmla="*/ 2147483647 w 567"/>
                <a:gd name="T77" fmla="*/ 2147483647 h 529"/>
                <a:gd name="T78" fmla="*/ 2147483647 w 567"/>
                <a:gd name="T79" fmla="*/ 2147483647 h 529"/>
                <a:gd name="T80" fmla="*/ 2147483647 w 567"/>
                <a:gd name="T81" fmla="*/ 2147483647 h 529"/>
                <a:gd name="T82" fmla="*/ 2147483647 w 567"/>
                <a:gd name="T83" fmla="*/ 2147483647 h 529"/>
                <a:gd name="T84" fmla="*/ 2147483647 w 567"/>
                <a:gd name="T85" fmla="*/ 2147483647 h 529"/>
                <a:gd name="T86" fmla="*/ 2147483647 w 567"/>
                <a:gd name="T87" fmla="*/ 2147483647 h 529"/>
                <a:gd name="T88" fmla="*/ 2147483647 w 567"/>
                <a:gd name="T89" fmla="*/ 2147483647 h 529"/>
                <a:gd name="T90" fmla="*/ 2147483647 w 567"/>
                <a:gd name="T91" fmla="*/ 2147483647 h 529"/>
                <a:gd name="T92" fmla="*/ 2147483647 w 567"/>
                <a:gd name="T93" fmla="*/ 2147483647 h 529"/>
                <a:gd name="T94" fmla="*/ 2147483647 w 567"/>
                <a:gd name="T95" fmla="*/ 2147483647 h 529"/>
                <a:gd name="T96" fmla="*/ 2147483647 w 567"/>
                <a:gd name="T97" fmla="*/ 2147483647 h 529"/>
                <a:gd name="T98" fmla="*/ 2147483647 w 567"/>
                <a:gd name="T99" fmla="*/ 2147483647 h 529"/>
                <a:gd name="T100" fmla="*/ 2147483647 w 567"/>
                <a:gd name="T101" fmla="*/ 2147483647 h 529"/>
                <a:gd name="T102" fmla="*/ 2147483647 w 567"/>
                <a:gd name="T103" fmla="*/ 2147483647 h 529"/>
                <a:gd name="T104" fmla="*/ 2147483647 w 567"/>
                <a:gd name="T105" fmla="*/ 2147483647 h 529"/>
                <a:gd name="T106" fmla="*/ 2147483647 w 567"/>
                <a:gd name="T107" fmla="*/ 2147483647 h 529"/>
                <a:gd name="T108" fmla="*/ 2147483647 w 567"/>
                <a:gd name="T109" fmla="*/ 2147483647 h 529"/>
                <a:gd name="T110" fmla="*/ 2147483647 w 567"/>
                <a:gd name="T111" fmla="*/ 2147483647 h 529"/>
                <a:gd name="T112" fmla="*/ 2147483647 w 567"/>
                <a:gd name="T113" fmla="*/ 2147483647 h 529"/>
                <a:gd name="T114" fmla="*/ 2147483647 w 567"/>
                <a:gd name="T115" fmla="*/ 2147483647 h 529"/>
                <a:gd name="T116" fmla="*/ 2147483647 w 567"/>
                <a:gd name="T117" fmla="*/ 2147483647 h 529"/>
                <a:gd name="T118" fmla="*/ 2147483647 w 567"/>
                <a:gd name="T119" fmla="*/ 2147483647 h 529"/>
                <a:gd name="T120" fmla="*/ 2147483647 w 567"/>
                <a:gd name="T121" fmla="*/ 2147483647 h 5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7"/>
                <a:gd name="T184" fmla="*/ 0 h 529"/>
                <a:gd name="T185" fmla="*/ 567 w 567"/>
                <a:gd name="T186" fmla="*/ 529 h 5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7" h="529">
                  <a:moveTo>
                    <a:pt x="459" y="328"/>
                  </a:moveTo>
                  <a:lnTo>
                    <a:pt x="455" y="328"/>
                  </a:lnTo>
                  <a:lnTo>
                    <a:pt x="452" y="334"/>
                  </a:lnTo>
                  <a:lnTo>
                    <a:pt x="449" y="333"/>
                  </a:lnTo>
                  <a:lnTo>
                    <a:pt x="445" y="338"/>
                  </a:lnTo>
                  <a:lnTo>
                    <a:pt x="442" y="338"/>
                  </a:lnTo>
                  <a:lnTo>
                    <a:pt x="437" y="343"/>
                  </a:lnTo>
                  <a:lnTo>
                    <a:pt x="430" y="343"/>
                  </a:lnTo>
                  <a:lnTo>
                    <a:pt x="423" y="347"/>
                  </a:lnTo>
                  <a:lnTo>
                    <a:pt x="419" y="345"/>
                  </a:lnTo>
                  <a:lnTo>
                    <a:pt x="410" y="350"/>
                  </a:lnTo>
                  <a:lnTo>
                    <a:pt x="406" y="350"/>
                  </a:lnTo>
                  <a:lnTo>
                    <a:pt x="403" y="349"/>
                  </a:lnTo>
                  <a:lnTo>
                    <a:pt x="399" y="351"/>
                  </a:lnTo>
                  <a:lnTo>
                    <a:pt x="395" y="350"/>
                  </a:lnTo>
                  <a:lnTo>
                    <a:pt x="391" y="352"/>
                  </a:lnTo>
                  <a:lnTo>
                    <a:pt x="388" y="352"/>
                  </a:lnTo>
                  <a:lnTo>
                    <a:pt x="380" y="347"/>
                  </a:lnTo>
                  <a:lnTo>
                    <a:pt x="374" y="346"/>
                  </a:lnTo>
                  <a:lnTo>
                    <a:pt x="377" y="349"/>
                  </a:lnTo>
                  <a:lnTo>
                    <a:pt x="382" y="352"/>
                  </a:lnTo>
                  <a:lnTo>
                    <a:pt x="381" y="358"/>
                  </a:lnTo>
                  <a:lnTo>
                    <a:pt x="372" y="359"/>
                  </a:lnTo>
                  <a:lnTo>
                    <a:pt x="368" y="366"/>
                  </a:lnTo>
                  <a:lnTo>
                    <a:pt x="364" y="373"/>
                  </a:lnTo>
                  <a:lnTo>
                    <a:pt x="357" y="384"/>
                  </a:lnTo>
                  <a:lnTo>
                    <a:pt x="349" y="383"/>
                  </a:lnTo>
                  <a:lnTo>
                    <a:pt x="348" y="390"/>
                  </a:lnTo>
                  <a:lnTo>
                    <a:pt x="341" y="394"/>
                  </a:lnTo>
                  <a:lnTo>
                    <a:pt x="337" y="392"/>
                  </a:lnTo>
                  <a:lnTo>
                    <a:pt x="332" y="394"/>
                  </a:lnTo>
                  <a:lnTo>
                    <a:pt x="330" y="391"/>
                  </a:lnTo>
                  <a:lnTo>
                    <a:pt x="331" y="383"/>
                  </a:lnTo>
                  <a:lnTo>
                    <a:pt x="326" y="382"/>
                  </a:lnTo>
                  <a:lnTo>
                    <a:pt x="325" y="385"/>
                  </a:lnTo>
                  <a:lnTo>
                    <a:pt x="323" y="399"/>
                  </a:lnTo>
                  <a:lnTo>
                    <a:pt x="306" y="403"/>
                  </a:lnTo>
                  <a:lnTo>
                    <a:pt x="305" y="405"/>
                  </a:lnTo>
                  <a:lnTo>
                    <a:pt x="308" y="409"/>
                  </a:lnTo>
                  <a:lnTo>
                    <a:pt x="308" y="413"/>
                  </a:lnTo>
                  <a:lnTo>
                    <a:pt x="299" y="414"/>
                  </a:lnTo>
                  <a:lnTo>
                    <a:pt x="298" y="421"/>
                  </a:lnTo>
                  <a:lnTo>
                    <a:pt x="302" y="425"/>
                  </a:lnTo>
                  <a:lnTo>
                    <a:pt x="300" y="430"/>
                  </a:lnTo>
                  <a:lnTo>
                    <a:pt x="293" y="430"/>
                  </a:lnTo>
                  <a:lnTo>
                    <a:pt x="294" y="436"/>
                  </a:lnTo>
                  <a:lnTo>
                    <a:pt x="302" y="437"/>
                  </a:lnTo>
                  <a:lnTo>
                    <a:pt x="302" y="448"/>
                  </a:lnTo>
                  <a:lnTo>
                    <a:pt x="294" y="446"/>
                  </a:lnTo>
                  <a:lnTo>
                    <a:pt x="298" y="453"/>
                  </a:lnTo>
                  <a:lnTo>
                    <a:pt x="297" y="456"/>
                  </a:lnTo>
                  <a:lnTo>
                    <a:pt x="294" y="457"/>
                  </a:lnTo>
                  <a:lnTo>
                    <a:pt x="292" y="466"/>
                  </a:lnTo>
                  <a:lnTo>
                    <a:pt x="288" y="465"/>
                  </a:lnTo>
                  <a:lnTo>
                    <a:pt x="285" y="469"/>
                  </a:lnTo>
                  <a:lnTo>
                    <a:pt x="287" y="473"/>
                  </a:lnTo>
                  <a:lnTo>
                    <a:pt x="285" y="481"/>
                  </a:lnTo>
                  <a:lnTo>
                    <a:pt x="289" y="491"/>
                  </a:lnTo>
                  <a:lnTo>
                    <a:pt x="287" y="498"/>
                  </a:lnTo>
                  <a:lnTo>
                    <a:pt x="283" y="500"/>
                  </a:lnTo>
                  <a:lnTo>
                    <a:pt x="283" y="504"/>
                  </a:lnTo>
                  <a:lnTo>
                    <a:pt x="280" y="509"/>
                  </a:lnTo>
                  <a:lnTo>
                    <a:pt x="281" y="513"/>
                  </a:lnTo>
                  <a:lnTo>
                    <a:pt x="274" y="514"/>
                  </a:lnTo>
                  <a:lnTo>
                    <a:pt x="279" y="520"/>
                  </a:lnTo>
                  <a:lnTo>
                    <a:pt x="275" y="529"/>
                  </a:lnTo>
                  <a:lnTo>
                    <a:pt x="271" y="525"/>
                  </a:lnTo>
                  <a:lnTo>
                    <a:pt x="266" y="528"/>
                  </a:lnTo>
                  <a:lnTo>
                    <a:pt x="264" y="524"/>
                  </a:lnTo>
                  <a:lnTo>
                    <a:pt x="264" y="518"/>
                  </a:lnTo>
                  <a:lnTo>
                    <a:pt x="255" y="513"/>
                  </a:lnTo>
                  <a:lnTo>
                    <a:pt x="252" y="506"/>
                  </a:lnTo>
                  <a:lnTo>
                    <a:pt x="238" y="507"/>
                  </a:lnTo>
                  <a:lnTo>
                    <a:pt x="235" y="512"/>
                  </a:lnTo>
                  <a:lnTo>
                    <a:pt x="232" y="511"/>
                  </a:lnTo>
                  <a:lnTo>
                    <a:pt x="232" y="503"/>
                  </a:lnTo>
                  <a:lnTo>
                    <a:pt x="226" y="499"/>
                  </a:lnTo>
                  <a:lnTo>
                    <a:pt x="226" y="496"/>
                  </a:lnTo>
                  <a:lnTo>
                    <a:pt x="221" y="491"/>
                  </a:lnTo>
                  <a:lnTo>
                    <a:pt x="219" y="484"/>
                  </a:lnTo>
                  <a:lnTo>
                    <a:pt x="218" y="479"/>
                  </a:lnTo>
                  <a:lnTo>
                    <a:pt x="211" y="475"/>
                  </a:lnTo>
                  <a:lnTo>
                    <a:pt x="209" y="472"/>
                  </a:lnTo>
                  <a:lnTo>
                    <a:pt x="212" y="468"/>
                  </a:lnTo>
                  <a:lnTo>
                    <a:pt x="211" y="466"/>
                  </a:lnTo>
                  <a:lnTo>
                    <a:pt x="211" y="462"/>
                  </a:lnTo>
                  <a:lnTo>
                    <a:pt x="206" y="456"/>
                  </a:lnTo>
                  <a:lnTo>
                    <a:pt x="205" y="454"/>
                  </a:lnTo>
                  <a:lnTo>
                    <a:pt x="201" y="450"/>
                  </a:lnTo>
                  <a:lnTo>
                    <a:pt x="201" y="441"/>
                  </a:lnTo>
                  <a:lnTo>
                    <a:pt x="208" y="440"/>
                  </a:lnTo>
                  <a:lnTo>
                    <a:pt x="208" y="434"/>
                  </a:lnTo>
                  <a:lnTo>
                    <a:pt x="211" y="429"/>
                  </a:lnTo>
                  <a:lnTo>
                    <a:pt x="214" y="431"/>
                  </a:lnTo>
                  <a:lnTo>
                    <a:pt x="215" y="427"/>
                  </a:lnTo>
                  <a:lnTo>
                    <a:pt x="207" y="421"/>
                  </a:lnTo>
                  <a:lnTo>
                    <a:pt x="204" y="424"/>
                  </a:lnTo>
                  <a:lnTo>
                    <a:pt x="199" y="434"/>
                  </a:lnTo>
                  <a:lnTo>
                    <a:pt x="195" y="432"/>
                  </a:lnTo>
                  <a:lnTo>
                    <a:pt x="196" y="423"/>
                  </a:lnTo>
                  <a:lnTo>
                    <a:pt x="194" y="413"/>
                  </a:lnTo>
                  <a:lnTo>
                    <a:pt x="196" y="409"/>
                  </a:lnTo>
                  <a:lnTo>
                    <a:pt x="186" y="402"/>
                  </a:lnTo>
                  <a:lnTo>
                    <a:pt x="188" y="400"/>
                  </a:lnTo>
                  <a:lnTo>
                    <a:pt x="193" y="400"/>
                  </a:lnTo>
                  <a:lnTo>
                    <a:pt x="191" y="395"/>
                  </a:lnTo>
                  <a:lnTo>
                    <a:pt x="186" y="394"/>
                  </a:lnTo>
                  <a:lnTo>
                    <a:pt x="182" y="387"/>
                  </a:lnTo>
                  <a:lnTo>
                    <a:pt x="184" y="380"/>
                  </a:lnTo>
                  <a:lnTo>
                    <a:pt x="188" y="380"/>
                  </a:lnTo>
                  <a:lnTo>
                    <a:pt x="191" y="374"/>
                  </a:lnTo>
                  <a:lnTo>
                    <a:pt x="185" y="373"/>
                  </a:lnTo>
                  <a:lnTo>
                    <a:pt x="181" y="375"/>
                  </a:lnTo>
                  <a:lnTo>
                    <a:pt x="179" y="373"/>
                  </a:lnTo>
                  <a:lnTo>
                    <a:pt x="182" y="365"/>
                  </a:lnTo>
                  <a:lnTo>
                    <a:pt x="194" y="361"/>
                  </a:lnTo>
                  <a:lnTo>
                    <a:pt x="200" y="362"/>
                  </a:lnTo>
                  <a:lnTo>
                    <a:pt x="206" y="365"/>
                  </a:lnTo>
                  <a:lnTo>
                    <a:pt x="209" y="364"/>
                  </a:lnTo>
                  <a:lnTo>
                    <a:pt x="207" y="359"/>
                  </a:lnTo>
                  <a:lnTo>
                    <a:pt x="196" y="359"/>
                  </a:lnTo>
                  <a:lnTo>
                    <a:pt x="192" y="359"/>
                  </a:lnTo>
                  <a:lnTo>
                    <a:pt x="184" y="363"/>
                  </a:lnTo>
                  <a:lnTo>
                    <a:pt x="181" y="362"/>
                  </a:lnTo>
                  <a:lnTo>
                    <a:pt x="181" y="359"/>
                  </a:lnTo>
                  <a:lnTo>
                    <a:pt x="190" y="355"/>
                  </a:lnTo>
                  <a:lnTo>
                    <a:pt x="199" y="355"/>
                  </a:lnTo>
                  <a:lnTo>
                    <a:pt x="208" y="357"/>
                  </a:lnTo>
                  <a:lnTo>
                    <a:pt x="210" y="353"/>
                  </a:lnTo>
                  <a:lnTo>
                    <a:pt x="205" y="353"/>
                  </a:lnTo>
                  <a:lnTo>
                    <a:pt x="203" y="351"/>
                  </a:lnTo>
                  <a:lnTo>
                    <a:pt x="195" y="353"/>
                  </a:lnTo>
                  <a:lnTo>
                    <a:pt x="190" y="352"/>
                  </a:lnTo>
                  <a:lnTo>
                    <a:pt x="191" y="349"/>
                  </a:lnTo>
                  <a:lnTo>
                    <a:pt x="199" y="347"/>
                  </a:lnTo>
                  <a:lnTo>
                    <a:pt x="207" y="346"/>
                  </a:lnTo>
                  <a:lnTo>
                    <a:pt x="207" y="344"/>
                  </a:lnTo>
                  <a:lnTo>
                    <a:pt x="204" y="342"/>
                  </a:lnTo>
                  <a:lnTo>
                    <a:pt x="205" y="335"/>
                  </a:lnTo>
                  <a:lnTo>
                    <a:pt x="212" y="332"/>
                  </a:lnTo>
                  <a:lnTo>
                    <a:pt x="209" y="328"/>
                  </a:lnTo>
                  <a:lnTo>
                    <a:pt x="212" y="326"/>
                  </a:lnTo>
                  <a:lnTo>
                    <a:pt x="211" y="322"/>
                  </a:lnTo>
                  <a:lnTo>
                    <a:pt x="204" y="323"/>
                  </a:lnTo>
                  <a:lnTo>
                    <a:pt x="192" y="322"/>
                  </a:lnTo>
                  <a:lnTo>
                    <a:pt x="185" y="316"/>
                  </a:lnTo>
                  <a:lnTo>
                    <a:pt x="177" y="315"/>
                  </a:lnTo>
                  <a:lnTo>
                    <a:pt x="172" y="308"/>
                  </a:lnTo>
                  <a:lnTo>
                    <a:pt x="175" y="307"/>
                  </a:lnTo>
                  <a:lnTo>
                    <a:pt x="183" y="308"/>
                  </a:lnTo>
                  <a:lnTo>
                    <a:pt x="190" y="310"/>
                  </a:lnTo>
                  <a:lnTo>
                    <a:pt x="195" y="310"/>
                  </a:lnTo>
                  <a:lnTo>
                    <a:pt x="206" y="317"/>
                  </a:lnTo>
                  <a:lnTo>
                    <a:pt x="209" y="315"/>
                  </a:lnTo>
                  <a:lnTo>
                    <a:pt x="203" y="311"/>
                  </a:lnTo>
                  <a:lnTo>
                    <a:pt x="204" y="308"/>
                  </a:lnTo>
                  <a:lnTo>
                    <a:pt x="200" y="304"/>
                  </a:lnTo>
                  <a:lnTo>
                    <a:pt x="204" y="301"/>
                  </a:lnTo>
                  <a:lnTo>
                    <a:pt x="199" y="300"/>
                  </a:lnTo>
                  <a:lnTo>
                    <a:pt x="190" y="295"/>
                  </a:lnTo>
                  <a:lnTo>
                    <a:pt x="194" y="292"/>
                  </a:lnTo>
                  <a:lnTo>
                    <a:pt x="186" y="287"/>
                  </a:lnTo>
                  <a:lnTo>
                    <a:pt x="185" y="284"/>
                  </a:lnTo>
                  <a:lnTo>
                    <a:pt x="180" y="284"/>
                  </a:lnTo>
                  <a:lnTo>
                    <a:pt x="180" y="288"/>
                  </a:lnTo>
                  <a:lnTo>
                    <a:pt x="177" y="289"/>
                  </a:lnTo>
                  <a:lnTo>
                    <a:pt x="176" y="295"/>
                  </a:lnTo>
                  <a:lnTo>
                    <a:pt x="168" y="294"/>
                  </a:lnTo>
                  <a:lnTo>
                    <a:pt x="162" y="290"/>
                  </a:lnTo>
                  <a:lnTo>
                    <a:pt x="169" y="287"/>
                  </a:lnTo>
                  <a:lnTo>
                    <a:pt x="165" y="284"/>
                  </a:lnTo>
                  <a:lnTo>
                    <a:pt x="167" y="280"/>
                  </a:lnTo>
                  <a:lnTo>
                    <a:pt x="165" y="275"/>
                  </a:lnTo>
                  <a:lnTo>
                    <a:pt x="166" y="274"/>
                  </a:lnTo>
                  <a:lnTo>
                    <a:pt x="173" y="275"/>
                  </a:lnTo>
                  <a:lnTo>
                    <a:pt x="171" y="265"/>
                  </a:lnTo>
                  <a:lnTo>
                    <a:pt x="164" y="264"/>
                  </a:lnTo>
                  <a:lnTo>
                    <a:pt x="166" y="257"/>
                  </a:lnTo>
                  <a:lnTo>
                    <a:pt x="159" y="251"/>
                  </a:lnTo>
                  <a:lnTo>
                    <a:pt x="161" y="246"/>
                  </a:lnTo>
                  <a:lnTo>
                    <a:pt x="156" y="243"/>
                  </a:lnTo>
                  <a:lnTo>
                    <a:pt x="154" y="235"/>
                  </a:lnTo>
                  <a:lnTo>
                    <a:pt x="158" y="233"/>
                  </a:lnTo>
                  <a:lnTo>
                    <a:pt x="154" y="230"/>
                  </a:lnTo>
                  <a:lnTo>
                    <a:pt x="149" y="228"/>
                  </a:lnTo>
                  <a:lnTo>
                    <a:pt x="138" y="214"/>
                  </a:lnTo>
                  <a:lnTo>
                    <a:pt x="133" y="213"/>
                  </a:lnTo>
                  <a:lnTo>
                    <a:pt x="135" y="207"/>
                  </a:lnTo>
                  <a:lnTo>
                    <a:pt x="127" y="204"/>
                  </a:lnTo>
                  <a:lnTo>
                    <a:pt x="122" y="205"/>
                  </a:lnTo>
                  <a:lnTo>
                    <a:pt x="120" y="202"/>
                  </a:lnTo>
                  <a:lnTo>
                    <a:pt x="114" y="203"/>
                  </a:lnTo>
                  <a:lnTo>
                    <a:pt x="110" y="200"/>
                  </a:lnTo>
                  <a:lnTo>
                    <a:pt x="111" y="199"/>
                  </a:lnTo>
                  <a:lnTo>
                    <a:pt x="102" y="198"/>
                  </a:lnTo>
                  <a:lnTo>
                    <a:pt x="97" y="200"/>
                  </a:lnTo>
                  <a:lnTo>
                    <a:pt x="95" y="196"/>
                  </a:lnTo>
                  <a:lnTo>
                    <a:pt x="91" y="196"/>
                  </a:lnTo>
                  <a:lnTo>
                    <a:pt x="89" y="199"/>
                  </a:lnTo>
                  <a:lnTo>
                    <a:pt x="84" y="199"/>
                  </a:lnTo>
                  <a:lnTo>
                    <a:pt x="84" y="196"/>
                  </a:lnTo>
                  <a:lnTo>
                    <a:pt x="81" y="196"/>
                  </a:lnTo>
                  <a:lnTo>
                    <a:pt x="80" y="200"/>
                  </a:lnTo>
                  <a:lnTo>
                    <a:pt x="74" y="201"/>
                  </a:lnTo>
                  <a:lnTo>
                    <a:pt x="71" y="200"/>
                  </a:lnTo>
                  <a:lnTo>
                    <a:pt x="70" y="197"/>
                  </a:lnTo>
                  <a:lnTo>
                    <a:pt x="66" y="198"/>
                  </a:lnTo>
                  <a:lnTo>
                    <a:pt x="63" y="200"/>
                  </a:lnTo>
                  <a:lnTo>
                    <a:pt x="60" y="197"/>
                  </a:lnTo>
                  <a:lnTo>
                    <a:pt x="55" y="197"/>
                  </a:lnTo>
                  <a:lnTo>
                    <a:pt x="56" y="200"/>
                  </a:lnTo>
                  <a:lnTo>
                    <a:pt x="61" y="201"/>
                  </a:lnTo>
                  <a:lnTo>
                    <a:pt x="61" y="203"/>
                  </a:lnTo>
                  <a:lnTo>
                    <a:pt x="55" y="203"/>
                  </a:lnTo>
                  <a:lnTo>
                    <a:pt x="51" y="202"/>
                  </a:lnTo>
                  <a:lnTo>
                    <a:pt x="40" y="200"/>
                  </a:lnTo>
                  <a:lnTo>
                    <a:pt x="31" y="195"/>
                  </a:lnTo>
                  <a:lnTo>
                    <a:pt x="42" y="192"/>
                  </a:lnTo>
                  <a:lnTo>
                    <a:pt x="48" y="192"/>
                  </a:lnTo>
                  <a:lnTo>
                    <a:pt x="47" y="189"/>
                  </a:lnTo>
                  <a:lnTo>
                    <a:pt x="31" y="187"/>
                  </a:lnTo>
                  <a:lnTo>
                    <a:pt x="33" y="182"/>
                  </a:lnTo>
                  <a:lnTo>
                    <a:pt x="28" y="182"/>
                  </a:lnTo>
                  <a:lnTo>
                    <a:pt x="26" y="185"/>
                  </a:lnTo>
                  <a:lnTo>
                    <a:pt x="20" y="185"/>
                  </a:lnTo>
                  <a:lnTo>
                    <a:pt x="16" y="181"/>
                  </a:lnTo>
                  <a:lnTo>
                    <a:pt x="25" y="177"/>
                  </a:lnTo>
                  <a:lnTo>
                    <a:pt x="34" y="178"/>
                  </a:lnTo>
                  <a:lnTo>
                    <a:pt x="40" y="180"/>
                  </a:lnTo>
                  <a:lnTo>
                    <a:pt x="48" y="179"/>
                  </a:lnTo>
                  <a:lnTo>
                    <a:pt x="50" y="179"/>
                  </a:lnTo>
                  <a:lnTo>
                    <a:pt x="59" y="181"/>
                  </a:lnTo>
                  <a:lnTo>
                    <a:pt x="62" y="181"/>
                  </a:lnTo>
                  <a:lnTo>
                    <a:pt x="62" y="179"/>
                  </a:lnTo>
                  <a:lnTo>
                    <a:pt x="51" y="176"/>
                  </a:lnTo>
                  <a:lnTo>
                    <a:pt x="41" y="177"/>
                  </a:lnTo>
                  <a:lnTo>
                    <a:pt x="42" y="176"/>
                  </a:lnTo>
                  <a:lnTo>
                    <a:pt x="52" y="174"/>
                  </a:lnTo>
                  <a:lnTo>
                    <a:pt x="56" y="174"/>
                  </a:lnTo>
                  <a:lnTo>
                    <a:pt x="61" y="175"/>
                  </a:lnTo>
                  <a:lnTo>
                    <a:pt x="67" y="172"/>
                  </a:lnTo>
                  <a:lnTo>
                    <a:pt x="64" y="169"/>
                  </a:lnTo>
                  <a:lnTo>
                    <a:pt x="57" y="168"/>
                  </a:lnTo>
                  <a:lnTo>
                    <a:pt x="53" y="170"/>
                  </a:lnTo>
                  <a:lnTo>
                    <a:pt x="47" y="171"/>
                  </a:lnTo>
                  <a:lnTo>
                    <a:pt x="43" y="170"/>
                  </a:lnTo>
                  <a:lnTo>
                    <a:pt x="38" y="173"/>
                  </a:lnTo>
                  <a:lnTo>
                    <a:pt x="27" y="171"/>
                  </a:lnTo>
                  <a:lnTo>
                    <a:pt x="27" y="168"/>
                  </a:lnTo>
                  <a:lnTo>
                    <a:pt x="24" y="168"/>
                  </a:lnTo>
                  <a:lnTo>
                    <a:pt x="23" y="166"/>
                  </a:lnTo>
                  <a:lnTo>
                    <a:pt x="15" y="166"/>
                  </a:lnTo>
                  <a:lnTo>
                    <a:pt x="15" y="165"/>
                  </a:lnTo>
                  <a:lnTo>
                    <a:pt x="8" y="164"/>
                  </a:lnTo>
                  <a:lnTo>
                    <a:pt x="0" y="159"/>
                  </a:lnTo>
                  <a:lnTo>
                    <a:pt x="1" y="158"/>
                  </a:lnTo>
                  <a:lnTo>
                    <a:pt x="3" y="156"/>
                  </a:lnTo>
                  <a:lnTo>
                    <a:pt x="1" y="155"/>
                  </a:lnTo>
                  <a:lnTo>
                    <a:pt x="2" y="153"/>
                  </a:lnTo>
                  <a:lnTo>
                    <a:pt x="7" y="151"/>
                  </a:lnTo>
                  <a:lnTo>
                    <a:pt x="10" y="149"/>
                  </a:lnTo>
                  <a:lnTo>
                    <a:pt x="16" y="148"/>
                  </a:lnTo>
                  <a:lnTo>
                    <a:pt x="20" y="149"/>
                  </a:lnTo>
                  <a:lnTo>
                    <a:pt x="29" y="144"/>
                  </a:lnTo>
                  <a:lnTo>
                    <a:pt x="38" y="144"/>
                  </a:lnTo>
                  <a:lnTo>
                    <a:pt x="40" y="143"/>
                  </a:lnTo>
                  <a:lnTo>
                    <a:pt x="36" y="141"/>
                  </a:lnTo>
                  <a:lnTo>
                    <a:pt x="43" y="140"/>
                  </a:lnTo>
                  <a:lnTo>
                    <a:pt x="47" y="137"/>
                  </a:lnTo>
                  <a:lnTo>
                    <a:pt x="61" y="137"/>
                  </a:lnTo>
                  <a:lnTo>
                    <a:pt x="64" y="138"/>
                  </a:lnTo>
                  <a:lnTo>
                    <a:pt x="79" y="127"/>
                  </a:lnTo>
                  <a:lnTo>
                    <a:pt x="74" y="122"/>
                  </a:lnTo>
                  <a:lnTo>
                    <a:pt x="83" y="120"/>
                  </a:lnTo>
                  <a:lnTo>
                    <a:pt x="79" y="118"/>
                  </a:lnTo>
                  <a:lnTo>
                    <a:pt x="82" y="116"/>
                  </a:lnTo>
                  <a:lnTo>
                    <a:pt x="84" y="114"/>
                  </a:lnTo>
                  <a:lnTo>
                    <a:pt x="81" y="112"/>
                  </a:lnTo>
                  <a:lnTo>
                    <a:pt x="76" y="114"/>
                  </a:lnTo>
                  <a:lnTo>
                    <a:pt x="72" y="114"/>
                  </a:lnTo>
                  <a:lnTo>
                    <a:pt x="68" y="116"/>
                  </a:lnTo>
                  <a:lnTo>
                    <a:pt x="55" y="114"/>
                  </a:lnTo>
                  <a:lnTo>
                    <a:pt x="55" y="112"/>
                  </a:lnTo>
                  <a:lnTo>
                    <a:pt x="53" y="110"/>
                  </a:lnTo>
                  <a:lnTo>
                    <a:pt x="53" y="105"/>
                  </a:lnTo>
                  <a:lnTo>
                    <a:pt x="61" y="103"/>
                  </a:lnTo>
                  <a:lnTo>
                    <a:pt x="66" y="100"/>
                  </a:lnTo>
                  <a:lnTo>
                    <a:pt x="71" y="99"/>
                  </a:lnTo>
                  <a:lnTo>
                    <a:pt x="71" y="96"/>
                  </a:lnTo>
                  <a:lnTo>
                    <a:pt x="85" y="86"/>
                  </a:lnTo>
                  <a:lnTo>
                    <a:pt x="87" y="86"/>
                  </a:lnTo>
                  <a:lnTo>
                    <a:pt x="89" y="92"/>
                  </a:lnTo>
                  <a:lnTo>
                    <a:pt x="93" y="91"/>
                  </a:lnTo>
                  <a:lnTo>
                    <a:pt x="92" y="84"/>
                  </a:lnTo>
                  <a:lnTo>
                    <a:pt x="98" y="85"/>
                  </a:lnTo>
                  <a:lnTo>
                    <a:pt x="101" y="87"/>
                  </a:lnTo>
                  <a:lnTo>
                    <a:pt x="110" y="84"/>
                  </a:lnTo>
                  <a:lnTo>
                    <a:pt x="110" y="80"/>
                  </a:lnTo>
                  <a:lnTo>
                    <a:pt x="107" y="78"/>
                  </a:lnTo>
                  <a:lnTo>
                    <a:pt x="112" y="74"/>
                  </a:lnTo>
                  <a:lnTo>
                    <a:pt x="106" y="72"/>
                  </a:lnTo>
                  <a:lnTo>
                    <a:pt x="106" y="69"/>
                  </a:lnTo>
                  <a:lnTo>
                    <a:pt x="104" y="67"/>
                  </a:lnTo>
                  <a:lnTo>
                    <a:pt x="105" y="65"/>
                  </a:lnTo>
                  <a:lnTo>
                    <a:pt x="111" y="64"/>
                  </a:lnTo>
                  <a:lnTo>
                    <a:pt x="124" y="64"/>
                  </a:lnTo>
                  <a:lnTo>
                    <a:pt x="127" y="66"/>
                  </a:lnTo>
                  <a:lnTo>
                    <a:pt x="127" y="69"/>
                  </a:lnTo>
                  <a:lnTo>
                    <a:pt x="143" y="75"/>
                  </a:lnTo>
                  <a:lnTo>
                    <a:pt x="142" y="71"/>
                  </a:lnTo>
                  <a:lnTo>
                    <a:pt x="133" y="66"/>
                  </a:lnTo>
                  <a:lnTo>
                    <a:pt x="131" y="62"/>
                  </a:lnTo>
                  <a:lnTo>
                    <a:pt x="124" y="58"/>
                  </a:lnTo>
                  <a:lnTo>
                    <a:pt x="125" y="57"/>
                  </a:lnTo>
                  <a:lnTo>
                    <a:pt x="140" y="54"/>
                  </a:lnTo>
                  <a:lnTo>
                    <a:pt x="147" y="54"/>
                  </a:lnTo>
                  <a:lnTo>
                    <a:pt x="154" y="51"/>
                  </a:lnTo>
                  <a:lnTo>
                    <a:pt x="162" y="52"/>
                  </a:lnTo>
                  <a:lnTo>
                    <a:pt x="161" y="49"/>
                  </a:lnTo>
                  <a:lnTo>
                    <a:pt x="170" y="47"/>
                  </a:lnTo>
                  <a:lnTo>
                    <a:pt x="173" y="49"/>
                  </a:lnTo>
                  <a:lnTo>
                    <a:pt x="176" y="55"/>
                  </a:lnTo>
                  <a:lnTo>
                    <a:pt x="175" y="72"/>
                  </a:lnTo>
                  <a:lnTo>
                    <a:pt x="177" y="73"/>
                  </a:lnTo>
                  <a:lnTo>
                    <a:pt x="179" y="72"/>
                  </a:lnTo>
                  <a:lnTo>
                    <a:pt x="185" y="62"/>
                  </a:lnTo>
                  <a:lnTo>
                    <a:pt x="183" y="61"/>
                  </a:lnTo>
                  <a:lnTo>
                    <a:pt x="185" y="59"/>
                  </a:lnTo>
                  <a:lnTo>
                    <a:pt x="192" y="61"/>
                  </a:lnTo>
                  <a:lnTo>
                    <a:pt x="213" y="72"/>
                  </a:lnTo>
                  <a:lnTo>
                    <a:pt x="215" y="70"/>
                  </a:lnTo>
                  <a:lnTo>
                    <a:pt x="201" y="62"/>
                  </a:lnTo>
                  <a:lnTo>
                    <a:pt x="214" y="62"/>
                  </a:lnTo>
                  <a:lnTo>
                    <a:pt x="210" y="59"/>
                  </a:lnTo>
                  <a:lnTo>
                    <a:pt x="202" y="54"/>
                  </a:lnTo>
                  <a:lnTo>
                    <a:pt x="203" y="46"/>
                  </a:lnTo>
                  <a:lnTo>
                    <a:pt x="200" y="44"/>
                  </a:lnTo>
                  <a:lnTo>
                    <a:pt x="202" y="42"/>
                  </a:lnTo>
                  <a:lnTo>
                    <a:pt x="213" y="42"/>
                  </a:lnTo>
                  <a:lnTo>
                    <a:pt x="219" y="45"/>
                  </a:lnTo>
                  <a:lnTo>
                    <a:pt x="220" y="48"/>
                  </a:lnTo>
                  <a:lnTo>
                    <a:pt x="229" y="50"/>
                  </a:lnTo>
                  <a:lnTo>
                    <a:pt x="230" y="53"/>
                  </a:lnTo>
                  <a:lnTo>
                    <a:pt x="237" y="53"/>
                  </a:lnTo>
                  <a:lnTo>
                    <a:pt x="244" y="57"/>
                  </a:lnTo>
                  <a:lnTo>
                    <a:pt x="256" y="67"/>
                  </a:lnTo>
                  <a:lnTo>
                    <a:pt x="263" y="67"/>
                  </a:lnTo>
                  <a:lnTo>
                    <a:pt x="264" y="65"/>
                  </a:lnTo>
                  <a:lnTo>
                    <a:pt x="257" y="61"/>
                  </a:lnTo>
                  <a:lnTo>
                    <a:pt x="259" y="59"/>
                  </a:lnTo>
                  <a:lnTo>
                    <a:pt x="257" y="52"/>
                  </a:lnTo>
                  <a:lnTo>
                    <a:pt x="260" y="50"/>
                  </a:lnTo>
                  <a:lnTo>
                    <a:pt x="268" y="51"/>
                  </a:lnTo>
                  <a:lnTo>
                    <a:pt x="275" y="51"/>
                  </a:lnTo>
                  <a:lnTo>
                    <a:pt x="279" y="50"/>
                  </a:lnTo>
                  <a:lnTo>
                    <a:pt x="264" y="47"/>
                  </a:lnTo>
                  <a:lnTo>
                    <a:pt x="268" y="46"/>
                  </a:lnTo>
                  <a:lnTo>
                    <a:pt x="253" y="36"/>
                  </a:lnTo>
                  <a:lnTo>
                    <a:pt x="246" y="34"/>
                  </a:lnTo>
                  <a:lnTo>
                    <a:pt x="252" y="32"/>
                  </a:lnTo>
                  <a:lnTo>
                    <a:pt x="266" y="33"/>
                  </a:lnTo>
                  <a:lnTo>
                    <a:pt x="279" y="33"/>
                  </a:lnTo>
                  <a:lnTo>
                    <a:pt x="282" y="34"/>
                  </a:lnTo>
                  <a:lnTo>
                    <a:pt x="281" y="40"/>
                  </a:lnTo>
                  <a:lnTo>
                    <a:pt x="283" y="42"/>
                  </a:lnTo>
                  <a:lnTo>
                    <a:pt x="287" y="41"/>
                  </a:lnTo>
                  <a:lnTo>
                    <a:pt x="285" y="36"/>
                  </a:lnTo>
                  <a:lnTo>
                    <a:pt x="288" y="34"/>
                  </a:lnTo>
                  <a:lnTo>
                    <a:pt x="292" y="37"/>
                  </a:lnTo>
                  <a:lnTo>
                    <a:pt x="297" y="41"/>
                  </a:lnTo>
                  <a:lnTo>
                    <a:pt x="297" y="44"/>
                  </a:lnTo>
                  <a:lnTo>
                    <a:pt x="302" y="46"/>
                  </a:lnTo>
                  <a:lnTo>
                    <a:pt x="302" y="43"/>
                  </a:lnTo>
                  <a:lnTo>
                    <a:pt x="298" y="36"/>
                  </a:lnTo>
                  <a:lnTo>
                    <a:pt x="292" y="33"/>
                  </a:lnTo>
                  <a:lnTo>
                    <a:pt x="275" y="29"/>
                  </a:lnTo>
                  <a:lnTo>
                    <a:pt x="259" y="31"/>
                  </a:lnTo>
                  <a:lnTo>
                    <a:pt x="258" y="28"/>
                  </a:lnTo>
                  <a:lnTo>
                    <a:pt x="266" y="28"/>
                  </a:lnTo>
                  <a:lnTo>
                    <a:pt x="264" y="26"/>
                  </a:lnTo>
                  <a:lnTo>
                    <a:pt x="259" y="26"/>
                  </a:lnTo>
                  <a:lnTo>
                    <a:pt x="250" y="22"/>
                  </a:lnTo>
                  <a:lnTo>
                    <a:pt x="253" y="20"/>
                  </a:lnTo>
                  <a:lnTo>
                    <a:pt x="263" y="20"/>
                  </a:lnTo>
                  <a:lnTo>
                    <a:pt x="269" y="22"/>
                  </a:lnTo>
                  <a:lnTo>
                    <a:pt x="274" y="21"/>
                  </a:lnTo>
                  <a:lnTo>
                    <a:pt x="273" y="19"/>
                  </a:lnTo>
                  <a:lnTo>
                    <a:pt x="264" y="18"/>
                  </a:lnTo>
                  <a:lnTo>
                    <a:pt x="266" y="16"/>
                  </a:lnTo>
                  <a:lnTo>
                    <a:pt x="275" y="15"/>
                  </a:lnTo>
                  <a:lnTo>
                    <a:pt x="284" y="18"/>
                  </a:lnTo>
                  <a:lnTo>
                    <a:pt x="285" y="22"/>
                  </a:lnTo>
                  <a:lnTo>
                    <a:pt x="290" y="22"/>
                  </a:lnTo>
                  <a:lnTo>
                    <a:pt x="296" y="27"/>
                  </a:lnTo>
                  <a:lnTo>
                    <a:pt x="304" y="26"/>
                  </a:lnTo>
                  <a:lnTo>
                    <a:pt x="309" y="28"/>
                  </a:lnTo>
                  <a:lnTo>
                    <a:pt x="312" y="33"/>
                  </a:lnTo>
                  <a:lnTo>
                    <a:pt x="316" y="33"/>
                  </a:lnTo>
                  <a:lnTo>
                    <a:pt x="317" y="30"/>
                  </a:lnTo>
                  <a:lnTo>
                    <a:pt x="310" y="27"/>
                  </a:lnTo>
                  <a:lnTo>
                    <a:pt x="313" y="25"/>
                  </a:lnTo>
                  <a:lnTo>
                    <a:pt x="322" y="25"/>
                  </a:lnTo>
                  <a:lnTo>
                    <a:pt x="325" y="23"/>
                  </a:lnTo>
                  <a:lnTo>
                    <a:pt x="315" y="23"/>
                  </a:lnTo>
                  <a:lnTo>
                    <a:pt x="315" y="21"/>
                  </a:lnTo>
                  <a:lnTo>
                    <a:pt x="320" y="20"/>
                  </a:lnTo>
                  <a:lnTo>
                    <a:pt x="328" y="19"/>
                  </a:lnTo>
                  <a:lnTo>
                    <a:pt x="328" y="18"/>
                  </a:lnTo>
                  <a:lnTo>
                    <a:pt x="317" y="18"/>
                  </a:lnTo>
                  <a:lnTo>
                    <a:pt x="311" y="16"/>
                  </a:lnTo>
                  <a:lnTo>
                    <a:pt x="314" y="13"/>
                  </a:lnTo>
                  <a:lnTo>
                    <a:pt x="311" y="9"/>
                  </a:lnTo>
                  <a:lnTo>
                    <a:pt x="313" y="8"/>
                  </a:lnTo>
                  <a:lnTo>
                    <a:pt x="317" y="9"/>
                  </a:lnTo>
                  <a:lnTo>
                    <a:pt x="320" y="8"/>
                  </a:lnTo>
                  <a:lnTo>
                    <a:pt x="318" y="6"/>
                  </a:lnTo>
                  <a:lnTo>
                    <a:pt x="323" y="6"/>
                  </a:lnTo>
                  <a:lnTo>
                    <a:pt x="330" y="10"/>
                  </a:lnTo>
                  <a:lnTo>
                    <a:pt x="334" y="9"/>
                  </a:lnTo>
                  <a:lnTo>
                    <a:pt x="328" y="4"/>
                  </a:lnTo>
                  <a:lnTo>
                    <a:pt x="332" y="2"/>
                  </a:lnTo>
                  <a:lnTo>
                    <a:pt x="336" y="4"/>
                  </a:lnTo>
                  <a:lnTo>
                    <a:pt x="342" y="1"/>
                  </a:lnTo>
                  <a:lnTo>
                    <a:pt x="345" y="2"/>
                  </a:lnTo>
                  <a:lnTo>
                    <a:pt x="350" y="3"/>
                  </a:lnTo>
                  <a:lnTo>
                    <a:pt x="353" y="3"/>
                  </a:lnTo>
                  <a:lnTo>
                    <a:pt x="355" y="1"/>
                  </a:lnTo>
                  <a:lnTo>
                    <a:pt x="366" y="0"/>
                  </a:lnTo>
                  <a:lnTo>
                    <a:pt x="369" y="2"/>
                  </a:lnTo>
                  <a:lnTo>
                    <a:pt x="374" y="1"/>
                  </a:lnTo>
                  <a:lnTo>
                    <a:pt x="380" y="1"/>
                  </a:lnTo>
                  <a:lnTo>
                    <a:pt x="389" y="2"/>
                  </a:lnTo>
                  <a:lnTo>
                    <a:pt x="394" y="2"/>
                  </a:lnTo>
                  <a:lnTo>
                    <a:pt x="398" y="4"/>
                  </a:lnTo>
                  <a:lnTo>
                    <a:pt x="405" y="3"/>
                  </a:lnTo>
                  <a:lnTo>
                    <a:pt x="407" y="5"/>
                  </a:lnTo>
                  <a:lnTo>
                    <a:pt x="402" y="7"/>
                  </a:lnTo>
                  <a:lnTo>
                    <a:pt x="405" y="9"/>
                  </a:lnTo>
                  <a:lnTo>
                    <a:pt x="411" y="8"/>
                  </a:lnTo>
                  <a:lnTo>
                    <a:pt x="414" y="5"/>
                  </a:lnTo>
                  <a:lnTo>
                    <a:pt x="435" y="10"/>
                  </a:lnTo>
                  <a:lnTo>
                    <a:pt x="438" y="14"/>
                  </a:lnTo>
                  <a:lnTo>
                    <a:pt x="427" y="17"/>
                  </a:lnTo>
                  <a:lnTo>
                    <a:pt x="412" y="19"/>
                  </a:lnTo>
                  <a:lnTo>
                    <a:pt x="397" y="18"/>
                  </a:lnTo>
                  <a:lnTo>
                    <a:pt x="383" y="19"/>
                  </a:lnTo>
                  <a:lnTo>
                    <a:pt x="374" y="22"/>
                  </a:lnTo>
                  <a:lnTo>
                    <a:pt x="367" y="21"/>
                  </a:lnTo>
                  <a:lnTo>
                    <a:pt x="361" y="21"/>
                  </a:lnTo>
                  <a:lnTo>
                    <a:pt x="364" y="23"/>
                  </a:lnTo>
                  <a:lnTo>
                    <a:pt x="353" y="26"/>
                  </a:lnTo>
                  <a:lnTo>
                    <a:pt x="341" y="28"/>
                  </a:lnTo>
                  <a:lnTo>
                    <a:pt x="344" y="30"/>
                  </a:lnTo>
                  <a:lnTo>
                    <a:pt x="342" y="32"/>
                  </a:lnTo>
                  <a:lnTo>
                    <a:pt x="346" y="32"/>
                  </a:lnTo>
                  <a:lnTo>
                    <a:pt x="350" y="29"/>
                  </a:lnTo>
                  <a:lnTo>
                    <a:pt x="355" y="29"/>
                  </a:lnTo>
                  <a:lnTo>
                    <a:pt x="355" y="33"/>
                  </a:lnTo>
                  <a:lnTo>
                    <a:pt x="359" y="32"/>
                  </a:lnTo>
                  <a:lnTo>
                    <a:pt x="360" y="27"/>
                  </a:lnTo>
                  <a:lnTo>
                    <a:pt x="376" y="27"/>
                  </a:lnTo>
                  <a:lnTo>
                    <a:pt x="377" y="24"/>
                  </a:lnTo>
                  <a:lnTo>
                    <a:pt x="390" y="20"/>
                  </a:lnTo>
                  <a:lnTo>
                    <a:pt x="399" y="20"/>
                  </a:lnTo>
                  <a:lnTo>
                    <a:pt x="409" y="22"/>
                  </a:lnTo>
                  <a:lnTo>
                    <a:pt x="426" y="22"/>
                  </a:lnTo>
                  <a:lnTo>
                    <a:pt x="429" y="20"/>
                  </a:lnTo>
                  <a:lnTo>
                    <a:pt x="441" y="18"/>
                  </a:lnTo>
                  <a:lnTo>
                    <a:pt x="445" y="22"/>
                  </a:lnTo>
                  <a:lnTo>
                    <a:pt x="443" y="27"/>
                  </a:lnTo>
                  <a:lnTo>
                    <a:pt x="439" y="30"/>
                  </a:lnTo>
                  <a:lnTo>
                    <a:pt x="440" y="33"/>
                  </a:lnTo>
                  <a:lnTo>
                    <a:pt x="451" y="28"/>
                  </a:lnTo>
                  <a:lnTo>
                    <a:pt x="455" y="28"/>
                  </a:lnTo>
                  <a:lnTo>
                    <a:pt x="454" y="32"/>
                  </a:lnTo>
                  <a:lnTo>
                    <a:pt x="462" y="30"/>
                  </a:lnTo>
                  <a:lnTo>
                    <a:pt x="474" y="32"/>
                  </a:lnTo>
                  <a:lnTo>
                    <a:pt x="480" y="38"/>
                  </a:lnTo>
                  <a:lnTo>
                    <a:pt x="480" y="41"/>
                  </a:lnTo>
                  <a:lnTo>
                    <a:pt x="474" y="42"/>
                  </a:lnTo>
                  <a:lnTo>
                    <a:pt x="473" y="46"/>
                  </a:lnTo>
                  <a:lnTo>
                    <a:pt x="462" y="49"/>
                  </a:lnTo>
                  <a:lnTo>
                    <a:pt x="455" y="48"/>
                  </a:lnTo>
                  <a:lnTo>
                    <a:pt x="447" y="53"/>
                  </a:lnTo>
                  <a:lnTo>
                    <a:pt x="426" y="53"/>
                  </a:lnTo>
                  <a:lnTo>
                    <a:pt x="416" y="53"/>
                  </a:lnTo>
                  <a:lnTo>
                    <a:pt x="396" y="54"/>
                  </a:lnTo>
                  <a:lnTo>
                    <a:pt x="391" y="53"/>
                  </a:lnTo>
                  <a:lnTo>
                    <a:pt x="380" y="53"/>
                  </a:lnTo>
                  <a:lnTo>
                    <a:pt x="387" y="55"/>
                  </a:lnTo>
                  <a:lnTo>
                    <a:pt x="386" y="56"/>
                  </a:lnTo>
                  <a:lnTo>
                    <a:pt x="371" y="61"/>
                  </a:lnTo>
                  <a:lnTo>
                    <a:pt x="365" y="66"/>
                  </a:lnTo>
                  <a:lnTo>
                    <a:pt x="368" y="71"/>
                  </a:lnTo>
                  <a:lnTo>
                    <a:pt x="374" y="69"/>
                  </a:lnTo>
                  <a:lnTo>
                    <a:pt x="374" y="67"/>
                  </a:lnTo>
                  <a:lnTo>
                    <a:pt x="393" y="61"/>
                  </a:lnTo>
                  <a:lnTo>
                    <a:pt x="397" y="62"/>
                  </a:lnTo>
                  <a:lnTo>
                    <a:pt x="413" y="57"/>
                  </a:lnTo>
                  <a:lnTo>
                    <a:pt x="417" y="58"/>
                  </a:lnTo>
                  <a:lnTo>
                    <a:pt x="439" y="59"/>
                  </a:lnTo>
                  <a:lnTo>
                    <a:pt x="441" y="60"/>
                  </a:lnTo>
                  <a:lnTo>
                    <a:pt x="441" y="65"/>
                  </a:lnTo>
                  <a:lnTo>
                    <a:pt x="431" y="68"/>
                  </a:lnTo>
                  <a:lnTo>
                    <a:pt x="426" y="71"/>
                  </a:lnTo>
                  <a:lnTo>
                    <a:pt x="419" y="74"/>
                  </a:lnTo>
                  <a:lnTo>
                    <a:pt x="422" y="74"/>
                  </a:lnTo>
                  <a:lnTo>
                    <a:pt x="424" y="76"/>
                  </a:lnTo>
                  <a:lnTo>
                    <a:pt x="431" y="74"/>
                  </a:lnTo>
                  <a:lnTo>
                    <a:pt x="436" y="72"/>
                  </a:lnTo>
                  <a:lnTo>
                    <a:pt x="452" y="67"/>
                  </a:lnTo>
                  <a:lnTo>
                    <a:pt x="453" y="59"/>
                  </a:lnTo>
                  <a:lnTo>
                    <a:pt x="454" y="58"/>
                  </a:lnTo>
                  <a:lnTo>
                    <a:pt x="471" y="57"/>
                  </a:lnTo>
                  <a:lnTo>
                    <a:pt x="473" y="59"/>
                  </a:lnTo>
                  <a:lnTo>
                    <a:pt x="473" y="75"/>
                  </a:lnTo>
                  <a:lnTo>
                    <a:pt x="467" y="79"/>
                  </a:lnTo>
                  <a:lnTo>
                    <a:pt x="462" y="83"/>
                  </a:lnTo>
                  <a:lnTo>
                    <a:pt x="462" y="88"/>
                  </a:lnTo>
                  <a:lnTo>
                    <a:pt x="457" y="92"/>
                  </a:lnTo>
                  <a:lnTo>
                    <a:pt x="458" y="95"/>
                  </a:lnTo>
                  <a:lnTo>
                    <a:pt x="454" y="97"/>
                  </a:lnTo>
                  <a:lnTo>
                    <a:pt x="454" y="100"/>
                  </a:lnTo>
                  <a:lnTo>
                    <a:pt x="456" y="100"/>
                  </a:lnTo>
                  <a:lnTo>
                    <a:pt x="461" y="98"/>
                  </a:lnTo>
                  <a:lnTo>
                    <a:pt x="461" y="93"/>
                  </a:lnTo>
                  <a:lnTo>
                    <a:pt x="473" y="87"/>
                  </a:lnTo>
                  <a:lnTo>
                    <a:pt x="477" y="79"/>
                  </a:lnTo>
                  <a:lnTo>
                    <a:pt x="488" y="73"/>
                  </a:lnTo>
                  <a:lnTo>
                    <a:pt x="488" y="71"/>
                  </a:lnTo>
                  <a:lnTo>
                    <a:pt x="494" y="71"/>
                  </a:lnTo>
                  <a:lnTo>
                    <a:pt x="494" y="73"/>
                  </a:lnTo>
                  <a:lnTo>
                    <a:pt x="499" y="73"/>
                  </a:lnTo>
                  <a:lnTo>
                    <a:pt x="504" y="74"/>
                  </a:lnTo>
                  <a:lnTo>
                    <a:pt x="511" y="73"/>
                  </a:lnTo>
                  <a:lnTo>
                    <a:pt x="513" y="69"/>
                  </a:lnTo>
                  <a:lnTo>
                    <a:pt x="516" y="67"/>
                  </a:lnTo>
                  <a:lnTo>
                    <a:pt x="515" y="62"/>
                  </a:lnTo>
                  <a:lnTo>
                    <a:pt x="518" y="62"/>
                  </a:lnTo>
                  <a:lnTo>
                    <a:pt x="522" y="64"/>
                  </a:lnTo>
                  <a:lnTo>
                    <a:pt x="529" y="59"/>
                  </a:lnTo>
                  <a:lnTo>
                    <a:pt x="547" y="61"/>
                  </a:lnTo>
                  <a:lnTo>
                    <a:pt x="566" y="71"/>
                  </a:lnTo>
                  <a:lnTo>
                    <a:pt x="567" y="73"/>
                  </a:lnTo>
                  <a:lnTo>
                    <a:pt x="551" y="85"/>
                  </a:lnTo>
                  <a:lnTo>
                    <a:pt x="542" y="84"/>
                  </a:lnTo>
                  <a:lnTo>
                    <a:pt x="539" y="86"/>
                  </a:lnTo>
                  <a:lnTo>
                    <a:pt x="544" y="90"/>
                  </a:lnTo>
                  <a:lnTo>
                    <a:pt x="541" y="91"/>
                  </a:lnTo>
                  <a:lnTo>
                    <a:pt x="534" y="92"/>
                  </a:lnTo>
                  <a:lnTo>
                    <a:pt x="532" y="95"/>
                  </a:lnTo>
                  <a:lnTo>
                    <a:pt x="528" y="96"/>
                  </a:lnTo>
                  <a:lnTo>
                    <a:pt x="520" y="96"/>
                  </a:lnTo>
                  <a:lnTo>
                    <a:pt x="511" y="94"/>
                  </a:lnTo>
                  <a:lnTo>
                    <a:pt x="509" y="96"/>
                  </a:lnTo>
                  <a:lnTo>
                    <a:pt x="505" y="95"/>
                  </a:lnTo>
                  <a:lnTo>
                    <a:pt x="494" y="96"/>
                  </a:lnTo>
                  <a:lnTo>
                    <a:pt x="490" y="98"/>
                  </a:lnTo>
                  <a:lnTo>
                    <a:pt x="486" y="98"/>
                  </a:lnTo>
                  <a:lnTo>
                    <a:pt x="486" y="101"/>
                  </a:lnTo>
                  <a:lnTo>
                    <a:pt x="494" y="101"/>
                  </a:lnTo>
                  <a:lnTo>
                    <a:pt x="495" y="98"/>
                  </a:lnTo>
                  <a:lnTo>
                    <a:pt x="501" y="98"/>
                  </a:lnTo>
                  <a:lnTo>
                    <a:pt x="510" y="102"/>
                  </a:lnTo>
                  <a:lnTo>
                    <a:pt x="515" y="101"/>
                  </a:lnTo>
                  <a:lnTo>
                    <a:pt x="520" y="98"/>
                  </a:lnTo>
                  <a:lnTo>
                    <a:pt x="532" y="102"/>
                  </a:lnTo>
                  <a:lnTo>
                    <a:pt x="522" y="108"/>
                  </a:lnTo>
                  <a:lnTo>
                    <a:pt x="517" y="109"/>
                  </a:lnTo>
                  <a:lnTo>
                    <a:pt x="509" y="107"/>
                  </a:lnTo>
                  <a:lnTo>
                    <a:pt x="497" y="107"/>
                  </a:lnTo>
                  <a:lnTo>
                    <a:pt x="492" y="112"/>
                  </a:lnTo>
                  <a:lnTo>
                    <a:pt x="492" y="118"/>
                  </a:lnTo>
                  <a:lnTo>
                    <a:pt x="497" y="119"/>
                  </a:lnTo>
                  <a:lnTo>
                    <a:pt x="499" y="115"/>
                  </a:lnTo>
                  <a:lnTo>
                    <a:pt x="500" y="114"/>
                  </a:lnTo>
                  <a:lnTo>
                    <a:pt x="497" y="112"/>
                  </a:lnTo>
                  <a:lnTo>
                    <a:pt x="501" y="109"/>
                  </a:lnTo>
                  <a:lnTo>
                    <a:pt x="506" y="110"/>
                  </a:lnTo>
                  <a:lnTo>
                    <a:pt x="507" y="113"/>
                  </a:lnTo>
                  <a:lnTo>
                    <a:pt x="513" y="110"/>
                  </a:lnTo>
                  <a:lnTo>
                    <a:pt x="517" y="113"/>
                  </a:lnTo>
                  <a:lnTo>
                    <a:pt x="513" y="120"/>
                  </a:lnTo>
                  <a:lnTo>
                    <a:pt x="500" y="120"/>
                  </a:lnTo>
                  <a:lnTo>
                    <a:pt x="495" y="132"/>
                  </a:lnTo>
                  <a:lnTo>
                    <a:pt x="501" y="132"/>
                  </a:lnTo>
                  <a:lnTo>
                    <a:pt x="501" y="134"/>
                  </a:lnTo>
                  <a:lnTo>
                    <a:pt x="495" y="141"/>
                  </a:lnTo>
                  <a:lnTo>
                    <a:pt x="488" y="141"/>
                  </a:lnTo>
                  <a:lnTo>
                    <a:pt x="482" y="148"/>
                  </a:lnTo>
                  <a:lnTo>
                    <a:pt x="485" y="148"/>
                  </a:lnTo>
                  <a:lnTo>
                    <a:pt x="476" y="163"/>
                  </a:lnTo>
                  <a:lnTo>
                    <a:pt x="478" y="167"/>
                  </a:lnTo>
                  <a:lnTo>
                    <a:pt x="483" y="167"/>
                  </a:lnTo>
                  <a:lnTo>
                    <a:pt x="485" y="162"/>
                  </a:lnTo>
                  <a:lnTo>
                    <a:pt x="489" y="161"/>
                  </a:lnTo>
                  <a:lnTo>
                    <a:pt x="501" y="166"/>
                  </a:lnTo>
                  <a:lnTo>
                    <a:pt x="502" y="169"/>
                  </a:lnTo>
                  <a:lnTo>
                    <a:pt x="495" y="168"/>
                  </a:lnTo>
                  <a:lnTo>
                    <a:pt x="491" y="166"/>
                  </a:lnTo>
                  <a:lnTo>
                    <a:pt x="490" y="168"/>
                  </a:lnTo>
                  <a:lnTo>
                    <a:pt x="493" y="172"/>
                  </a:lnTo>
                  <a:lnTo>
                    <a:pt x="503" y="176"/>
                  </a:lnTo>
                  <a:lnTo>
                    <a:pt x="505" y="174"/>
                  </a:lnTo>
                  <a:lnTo>
                    <a:pt x="512" y="175"/>
                  </a:lnTo>
                  <a:lnTo>
                    <a:pt x="513" y="178"/>
                  </a:lnTo>
                  <a:lnTo>
                    <a:pt x="510" y="184"/>
                  </a:lnTo>
                  <a:lnTo>
                    <a:pt x="502" y="184"/>
                  </a:lnTo>
                  <a:lnTo>
                    <a:pt x="488" y="181"/>
                  </a:lnTo>
                  <a:lnTo>
                    <a:pt x="484" y="182"/>
                  </a:lnTo>
                  <a:lnTo>
                    <a:pt x="487" y="185"/>
                  </a:lnTo>
                  <a:lnTo>
                    <a:pt x="479" y="185"/>
                  </a:lnTo>
                  <a:lnTo>
                    <a:pt x="476" y="185"/>
                  </a:lnTo>
                  <a:lnTo>
                    <a:pt x="475" y="187"/>
                  </a:lnTo>
                  <a:lnTo>
                    <a:pt x="478" y="192"/>
                  </a:lnTo>
                  <a:lnTo>
                    <a:pt x="478" y="195"/>
                  </a:lnTo>
                  <a:lnTo>
                    <a:pt x="482" y="197"/>
                  </a:lnTo>
                  <a:lnTo>
                    <a:pt x="488" y="195"/>
                  </a:lnTo>
                  <a:lnTo>
                    <a:pt x="496" y="196"/>
                  </a:lnTo>
                  <a:lnTo>
                    <a:pt x="496" y="200"/>
                  </a:lnTo>
                  <a:lnTo>
                    <a:pt x="489" y="200"/>
                  </a:lnTo>
                  <a:lnTo>
                    <a:pt x="476" y="200"/>
                  </a:lnTo>
                  <a:lnTo>
                    <a:pt x="481" y="202"/>
                  </a:lnTo>
                  <a:lnTo>
                    <a:pt x="494" y="203"/>
                  </a:lnTo>
                  <a:lnTo>
                    <a:pt x="503" y="207"/>
                  </a:lnTo>
                  <a:lnTo>
                    <a:pt x="504" y="211"/>
                  </a:lnTo>
                  <a:lnTo>
                    <a:pt x="497" y="216"/>
                  </a:lnTo>
                  <a:lnTo>
                    <a:pt x="492" y="212"/>
                  </a:lnTo>
                  <a:lnTo>
                    <a:pt x="486" y="211"/>
                  </a:lnTo>
                  <a:lnTo>
                    <a:pt x="482" y="208"/>
                  </a:lnTo>
                  <a:lnTo>
                    <a:pt x="478" y="209"/>
                  </a:lnTo>
                  <a:lnTo>
                    <a:pt x="489" y="214"/>
                  </a:lnTo>
                  <a:lnTo>
                    <a:pt x="488" y="216"/>
                  </a:lnTo>
                  <a:lnTo>
                    <a:pt x="479" y="217"/>
                  </a:lnTo>
                  <a:lnTo>
                    <a:pt x="475" y="219"/>
                  </a:lnTo>
                  <a:lnTo>
                    <a:pt x="478" y="221"/>
                  </a:lnTo>
                  <a:lnTo>
                    <a:pt x="486" y="220"/>
                  </a:lnTo>
                  <a:lnTo>
                    <a:pt x="489" y="222"/>
                  </a:lnTo>
                  <a:lnTo>
                    <a:pt x="486" y="226"/>
                  </a:lnTo>
                  <a:lnTo>
                    <a:pt x="486" y="229"/>
                  </a:lnTo>
                  <a:lnTo>
                    <a:pt x="496" y="230"/>
                  </a:lnTo>
                  <a:lnTo>
                    <a:pt x="499" y="229"/>
                  </a:lnTo>
                  <a:lnTo>
                    <a:pt x="502" y="231"/>
                  </a:lnTo>
                  <a:lnTo>
                    <a:pt x="499" y="236"/>
                  </a:lnTo>
                  <a:lnTo>
                    <a:pt x="495" y="237"/>
                  </a:lnTo>
                  <a:lnTo>
                    <a:pt x="490" y="231"/>
                  </a:lnTo>
                  <a:lnTo>
                    <a:pt x="479" y="230"/>
                  </a:lnTo>
                  <a:lnTo>
                    <a:pt x="477" y="231"/>
                  </a:lnTo>
                  <a:lnTo>
                    <a:pt x="475" y="235"/>
                  </a:lnTo>
                  <a:lnTo>
                    <a:pt x="478" y="241"/>
                  </a:lnTo>
                  <a:lnTo>
                    <a:pt x="480" y="250"/>
                  </a:lnTo>
                  <a:lnTo>
                    <a:pt x="482" y="249"/>
                  </a:lnTo>
                  <a:lnTo>
                    <a:pt x="481" y="245"/>
                  </a:lnTo>
                  <a:lnTo>
                    <a:pt x="492" y="245"/>
                  </a:lnTo>
                  <a:lnTo>
                    <a:pt x="492" y="253"/>
                  </a:lnTo>
                  <a:lnTo>
                    <a:pt x="483" y="254"/>
                  </a:lnTo>
                  <a:lnTo>
                    <a:pt x="473" y="257"/>
                  </a:lnTo>
                  <a:lnTo>
                    <a:pt x="461" y="252"/>
                  </a:lnTo>
                  <a:lnTo>
                    <a:pt x="458" y="251"/>
                  </a:lnTo>
                  <a:lnTo>
                    <a:pt x="469" y="251"/>
                  </a:lnTo>
                  <a:lnTo>
                    <a:pt x="460" y="247"/>
                  </a:lnTo>
                  <a:lnTo>
                    <a:pt x="452" y="248"/>
                  </a:lnTo>
                  <a:lnTo>
                    <a:pt x="445" y="243"/>
                  </a:lnTo>
                  <a:lnTo>
                    <a:pt x="441" y="244"/>
                  </a:lnTo>
                  <a:lnTo>
                    <a:pt x="450" y="251"/>
                  </a:lnTo>
                  <a:lnTo>
                    <a:pt x="445" y="256"/>
                  </a:lnTo>
                  <a:lnTo>
                    <a:pt x="440" y="257"/>
                  </a:lnTo>
                  <a:lnTo>
                    <a:pt x="430" y="254"/>
                  </a:lnTo>
                  <a:lnTo>
                    <a:pt x="428" y="256"/>
                  </a:lnTo>
                  <a:lnTo>
                    <a:pt x="432" y="259"/>
                  </a:lnTo>
                  <a:lnTo>
                    <a:pt x="424" y="260"/>
                  </a:lnTo>
                  <a:lnTo>
                    <a:pt x="427" y="264"/>
                  </a:lnTo>
                  <a:lnTo>
                    <a:pt x="432" y="262"/>
                  </a:lnTo>
                  <a:lnTo>
                    <a:pt x="435" y="263"/>
                  </a:lnTo>
                  <a:lnTo>
                    <a:pt x="439" y="260"/>
                  </a:lnTo>
                  <a:lnTo>
                    <a:pt x="445" y="263"/>
                  </a:lnTo>
                  <a:lnTo>
                    <a:pt x="443" y="266"/>
                  </a:lnTo>
                  <a:lnTo>
                    <a:pt x="432" y="267"/>
                  </a:lnTo>
                  <a:lnTo>
                    <a:pt x="435" y="271"/>
                  </a:lnTo>
                  <a:lnTo>
                    <a:pt x="445" y="268"/>
                  </a:lnTo>
                  <a:lnTo>
                    <a:pt x="449" y="273"/>
                  </a:lnTo>
                  <a:lnTo>
                    <a:pt x="441" y="275"/>
                  </a:lnTo>
                  <a:lnTo>
                    <a:pt x="445" y="278"/>
                  </a:lnTo>
                  <a:lnTo>
                    <a:pt x="454" y="276"/>
                  </a:lnTo>
                  <a:lnTo>
                    <a:pt x="462" y="281"/>
                  </a:lnTo>
                  <a:lnTo>
                    <a:pt x="469" y="284"/>
                  </a:lnTo>
                  <a:lnTo>
                    <a:pt x="474" y="288"/>
                  </a:lnTo>
                  <a:lnTo>
                    <a:pt x="477" y="294"/>
                  </a:lnTo>
                  <a:lnTo>
                    <a:pt x="479" y="293"/>
                  </a:lnTo>
                  <a:lnTo>
                    <a:pt x="483" y="296"/>
                  </a:lnTo>
                  <a:lnTo>
                    <a:pt x="482" y="311"/>
                  </a:lnTo>
                  <a:lnTo>
                    <a:pt x="478" y="311"/>
                  </a:lnTo>
                  <a:lnTo>
                    <a:pt x="474" y="307"/>
                  </a:lnTo>
                  <a:lnTo>
                    <a:pt x="472" y="309"/>
                  </a:lnTo>
                  <a:lnTo>
                    <a:pt x="471" y="312"/>
                  </a:lnTo>
                  <a:lnTo>
                    <a:pt x="460" y="309"/>
                  </a:lnTo>
                  <a:lnTo>
                    <a:pt x="452" y="299"/>
                  </a:lnTo>
                  <a:lnTo>
                    <a:pt x="452" y="295"/>
                  </a:lnTo>
                  <a:lnTo>
                    <a:pt x="439" y="290"/>
                  </a:lnTo>
                  <a:lnTo>
                    <a:pt x="429" y="290"/>
                  </a:lnTo>
                  <a:lnTo>
                    <a:pt x="424" y="283"/>
                  </a:lnTo>
                  <a:lnTo>
                    <a:pt x="416" y="281"/>
                  </a:lnTo>
                  <a:lnTo>
                    <a:pt x="412" y="283"/>
                  </a:lnTo>
                  <a:lnTo>
                    <a:pt x="420" y="287"/>
                  </a:lnTo>
                  <a:lnTo>
                    <a:pt x="420" y="291"/>
                  </a:lnTo>
                  <a:lnTo>
                    <a:pt x="428" y="293"/>
                  </a:lnTo>
                  <a:lnTo>
                    <a:pt x="441" y="294"/>
                  </a:lnTo>
                  <a:lnTo>
                    <a:pt x="441" y="299"/>
                  </a:lnTo>
                  <a:lnTo>
                    <a:pt x="430" y="302"/>
                  </a:lnTo>
                  <a:lnTo>
                    <a:pt x="416" y="302"/>
                  </a:lnTo>
                  <a:lnTo>
                    <a:pt x="418" y="305"/>
                  </a:lnTo>
                  <a:lnTo>
                    <a:pt x="414" y="310"/>
                  </a:lnTo>
                  <a:lnTo>
                    <a:pt x="409" y="310"/>
                  </a:lnTo>
                  <a:lnTo>
                    <a:pt x="410" y="312"/>
                  </a:lnTo>
                  <a:lnTo>
                    <a:pt x="418" y="315"/>
                  </a:lnTo>
                  <a:lnTo>
                    <a:pt x="425" y="314"/>
                  </a:lnTo>
                  <a:lnTo>
                    <a:pt x="428" y="312"/>
                  </a:lnTo>
                  <a:lnTo>
                    <a:pt x="433" y="312"/>
                  </a:lnTo>
                  <a:lnTo>
                    <a:pt x="433" y="317"/>
                  </a:lnTo>
                  <a:lnTo>
                    <a:pt x="424" y="317"/>
                  </a:lnTo>
                  <a:lnTo>
                    <a:pt x="416" y="318"/>
                  </a:lnTo>
                  <a:lnTo>
                    <a:pt x="418" y="321"/>
                  </a:lnTo>
                  <a:lnTo>
                    <a:pt x="427" y="321"/>
                  </a:lnTo>
                  <a:lnTo>
                    <a:pt x="433" y="319"/>
                  </a:lnTo>
                  <a:lnTo>
                    <a:pt x="438" y="319"/>
                  </a:lnTo>
                  <a:lnTo>
                    <a:pt x="441" y="314"/>
                  </a:lnTo>
                  <a:lnTo>
                    <a:pt x="447" y="314"/>
                  </a:lnTo>
                  <a:lnTo>
                    <a:pt x="449" y="318"/>
                  </a:lnTo>
                  <a:lnTo>
                    <a:pt x="465" y="318"/>
                  </a:lnTo>
                  <a:lnTo>
                    <a:pt x="468" y="319"/>
                  </a:lnTo>
                  <a:lnTo>
                    <a:pt x="472" y="317"/>
                  </a:lnTo>
                  <a:lnTo>
                    <a:pt x="474" y="319"/>
                  </a:lnTo>
                  <a:lnTo>
                    <a:pt x="473" y="321"/>
                  </a:lnTo>
                  <a:lnTo>
                    <a:pt x="459" y="32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 name="Freeform 16">
              <a:extLst>
                <a:ext uri="{FF2B5EF4-FFF2-40B4-BE49-F238E27FC236}">
                  <a16:creationId xmlns:a16="http://schemas.microsoft.com/office/drawing/2014/main" id="{BFE74FF8-DEDA-E6FC-753C-AB46AA2991DD}"/>
                </a:ext>
                <a:ext uri="{C183D7F6-B498-43B3-948B-1728B52AA6E4}">
                  <adec:decorative xmlns:adec="http://schemas.microsoft.com/office/drawing/2017/decorative" val="1"/>
                </a:ext>
              </a:extLst>
            </p:cNvPr>
            <p:cNvSpPr>
              <a:spLocks noEditPoints="1"/>
            </p:cNvSpPr>
            <p:nvPr/>
          </p:nvSpPr>
          <p:spPr bwMode="gray">
            <a:xfrm>
              <a:off x="10284472" y="3155133"/>
              <a:ext cx="312934" cy="233679"/>
            </a:xfrm>
            <a:custGeom>
              <a:avLst/>
              <a:gdLst>
                <a:gd name="T0" fmla="*/ 2147483647 w 58"/>
                <a:gd name="T1" fmla="*/ 2147483647 h 43"/>
                <a:gd name="T2" fmla="*/ 2147483647 w 58"/>
                <a:gd name="T3" fmla="*/ 2147483647 h 43"/>
                <a:gd name="T4" fmla="*/ 2147483647 w 58"/>
                <a:gd name="T5" fmla="*/ 2147483647 h 43"/>
                <a:gd name="T6" fmla="*/ 2147483647 w 58"/>
                <a:gd name="T7" fmla="*/ 2147483647 h 43"/>
                <a:gd name="T8" fmla="*/ 2147483647 w 58"/>
                <a:gd name="T9" fmla="*/ 2147483647 h 43"/>
                <a:gd name="T10" fmla="*/ 2147483647 w 58"/>
                <a:gd name="T11" fmla="*/ 2147483647 h 43"/>
                <a:gd name="T12" fmla="*/ 2147483647 w 58"/>
                <a:gd name="T13" fmla="*/ 2147483647 h 43"/>
                <a:gd name="T14" fmla="*/ 2147483647 w 58"/>
                <a:gd name="T15" fmla="*/ 0 h 43"/>
                <a:gd name="T16" fmla="*/ 2147483647 w 58"/>
                <a:gd name="T17" fmla="*/ 0 h 43"/>
                <a:gd name="T18" fmla="*/ 2147483647 w 58"/>
                <a:gd name="T19" fmla="*/ 2147483647 h 43"/>
                <a:gd name="T20" fmla="*/ 2147483647 w 58"/>
                <a:gd name="T21" fmla="*/ 2147483647 h 43"/>
                <a:gd name="T22" fmla="*/ 0 w 58"/>
                <a:gd name="T23" fmla="*/ 2147483647 h 43"/>
                <a:gd name="T24" fmla="*/ 2147483647 w 58"/>
                <a:gd name="T25" fmla="*/ 2147483647 h 43"/>
                <a:gd name="T26" fmla="*/ 2147483647 w 58"/>
                <a:gd name="T27" fmla="*/ 2147483647 h 43"/>
                <a:gd name="T28" fmla="*/ 2147483647 w 58"/>
                <a:gd name="T29" fmla="*/ 2147483647 h 43"/>
                <a:gd name="T30" fmla="*/ 2147483647 w 58"/>
                <a:gd name="T31" fmla="*/ 2147483647 h 43"/>
                <a:gd name="T32" fmla="*/ 2147483647 w 58"/>
                <a:gd name="T33" fmla="*/ 2147483647 h 43"/>
                <a:gd name="T34" fmla="*/ 2147483647 w 58"/>
                <a:gd name="T35" fmla="*/ 2147483647 h 43"/>
                <a:gd name="T36" fmla="*/ 0 w 58"/>
                <a:gd name="T37" fmla="*/ 2147483647 h 43"/>
                <a:gd name="T38" fmla="*/ 0 w 58"/>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
                <a:gd name="T61" fmla="*/ 0 h 43"/>
                <a:gd name="T62" fmla="*/ 58 w 58"/>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 h="43">
                  <a:moveTo>
                    <a:pt x="58" y="5"/>
                  </a:moveTo>
                  <a:lnTo>
                    <a:pt x="58" y="7"/>
                  </a:lnTo>
                  <a:lnTo>
                    <a:pt x="55" y="9"/>
                  </a:lnTo>
                  <a:lnTo>
                    <a:pt x="55" y="11"/>
                  </a:lnTo>
                  <a:lnTo>
                    <a:pt x="54" y="13"/>
                  </a:lnTo>
                  <a:lnTo>
                    <a:pt x="42" y="9"/>
                  </a:lnTo>
                  <a:lnTo>
                    <a:pt x="34" y="2"/>
                  </a:lnTo>
                  <a:lnTo>
                    <a:pt x="36" y="0"/>
                  </a:lnTo>
                  <a:lnTo>
                    <a:pt x="46" y="0"/>
                  </a:lnTo>
                  <a:lnTo>
                    <a:pt x="52" y="4"/>
                  </a:lnTo>
                  <a:lnTo>
                    <a:pt x="58" y="5"/>
                  </a:lnTo>
                  <a:close/>
                  <a:moveTo>
                    <a:pt x="0" y="41"/>
                  </a:moveTo>
                  <a:lnTo>
                    <a:pt x="7" y="37"/>
                  </a:lnTo>
                  <a:lnTo>
                    <a:pt x="23" y="34"/>
                  </a:lnTo>
                  <a:lnTo>
                    <a:pt x="26" y="37"/>
                  </a:lnTo>
                  <a:lnTo>
                    <a:pt x="25" y="41"/>
                  </a:lnTo>
                  <a:lnTo>
                    <a:pt x="21" y="41"/>
                  </a:lnTo>
                  <a:lnTo>
                    <a:pt x="16" y="41"/>
                  </a:lnTo>
                  <a:lnTo>
                    <a:pt x="0" y="43"/>
                  </a:lnTo>
                  <a:lnTo>
                    <a:pt x="0" y="4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 name="Freeform 18">
              <a:extLst>
                <a:ext uri="{FF2B5EF4-FFF2-40B4-BE49-F238E27FC236}">
                  <a16:creationId xmlns:a16="http://schemas.microsoft.com/office/drawing/2014/main" id="{C5C101A5-3D4C-C201-AB0E-D044DA84183F}"/>
                </a:ext>
                <a:ext uri="{C183D7F6-B498-43B3-948B-1728B52AA6E4}">
                  <adec:decorative xmlns:adec="http://schemas.microsoft.com/office/drawing/2017/decorative" val="1"/>
                </a:ext>
              </a:extLst>
            </p:cNvPr>
            <p:cNvSpPr>
              <a:spLocks/>
            </p:cNvSpPr>
            <p:nvPr/>
          </p:nvSpPr>
          <p:spPr bwMode="gray">
            <a:xfrm>
              <a:off x="3245539" y="4544694"/>
              <a:ext cx="83449" cy="70939"/>
            </a:xfrm>
            <a:custGeom>
              <a:avLst/>
              <a:gdLst>
                <a:gd name="T0" fmla="*/ 2147483647 w 16"/>
                <a:gd name="T1" fmla="*/ 0 h 13"/>
                <a:gd name="T2" fmla="*/ 2147483647 w 16"/>
                <a:gd name="T3" fmla="*/ 2147483647 h 13"/>
                <a:gd name="T4" fmla="*/ 2147483647 w 16"/>
                <a:gd name="T5" fmla="*/ 2147483647 h 13"/>
                <a:gd name="T6" fmla="*/ 2147483647 w 16"/>
                <a:gd name="T7" fmla="*/ 2147483647 h 13"/>
                <a:gd name="T8" fmla="*/ 2147483647 w 16"/>
                <a:gd name="T9" fmla="*/ 2147483647 h 13"/>
                <a:gd name="T10" fmla="*/ 2147483647 w 16"/>
                <a:gd name="T11" fmla="*/ 2147483647 h 13"/>
                <a:gd name="T12" fmla="*/ 2147483647 w 16"/>
                <a:gd name="T13" fmla="*/ 2147483647 h 13"/>
                <a:gd name="T14" fmla="*/ 0 w 16"/>
                <a:gd name="T15" fmla="*/ 2147483647 h 13"/>
                <a:gd name="T16" fmla="*/ 2147483647 w 16"/>
                <a:gd name="T17" fmla="*/ 2147483647 h 13"/>
                <a:gd name="T18" fmla="*/ 2147483647 w 16"/>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10" y="0"/>
                  </a:moveTo>
                  <a:lnTo>
                    <a:pt x="16" y="3"/>
                  </a:lnTo>
                  <a:lnTo>
                    <a:pt x="16" y="10"/>
                  </a:lnTo>
                  <a:lnTo>
                    <a:pt x="13" y="11"/>
                  </a:lnTo>
                  <a:lnTo>
                    <a:pt x="9" y="13"/>
                  </a:lnTo>
                  <a:lnTo>
                    <a:pt x="4" y="8"/>
                  </a:lnTo>
                  <a:lnTo>
                    <a:pt x="1" y="7"/>
                  </a:lnTo>
                  <a:lnTo>
                    <a:pt x="0" y="3"/>
                  </a:lnTo>
                  <a:lnTo>
                    <a:pt x="6" y="2"/>
                  </a:lnTo>
                  <a:lnTo>
                    <a:pt x="1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 name="Freeform 19">
              <a:extLst>
                <a:ext uri="{FF2B5EF4-FFF2-40B4-BE49-F238E27FC236}">
                  <a16:creationId xmlns:a16="http://schemas.microsoft.com/office/drawing/2014/main" id="{DB4E96F5-EA2F-99AC-D1D1-AE2C7A141CD4}"/>
                </a:ext>
                <a:ext uri="{C183D7F6-B498-43B3-948B-1728B52AA6E4}">
                  <adec:decorative xmlns:adec="http://schemas.microsoft.com/office/drawing/2017/decorative" val="1"/>
                </a:ext>
              </a:extLst>
            </p:cNvPr>
            <p:cNvSpPr>
              <a:spLocks/>
            </p:cNvSpPr>
            <p:nvPr/>
          </p:nvSpPr>
          <p:spPr bwMode="gray">
            <a:xfrm>
              <a:off x="3011881" y="4164964"/>
              <a:ext cx="171070" cy="75112"/>
            </a:xfrm>
            <a:custGeom>
              <a:avLst/>
              <a:gdLst>
                <a:gd name="T0" fmla="*/ 2147483647 w 32"/>
                <a:gd name="T1" fmla="*/ 0 h 14"/>
                <a:gd name="T2" fmla="*/ 2147483647 w 32"/>
                <a:gd name="T3" fmla="*/ 2147483647 h 14"/>
                <a:gd name="T4" fmla="*/ 2147483647 w 32"/>
                <a:gd name="T5" fmla="*/ 2147483647 h 14"/>
                <a:gd name="T6" fmla="*/ 2147483647 w 32"/>
                <a:gd name="T7" fmla="*/ 2147483647 h 14"/>
                <a:gd name="T8" fmla="*/ 2147483647 w 32"/>
                <a:gd name="T9" fmla="*/ 2147483647 h 14"/>
                <a:gd name="T10" fmla="*/ 2147483647 w 32"/>
                <a:gd name="T11" fmla="*/ 2147483647 h 14"/>
                <a:gd name="T12" fmla="*/ 2147483647 w 32"/>
                <a:gd name="T13" fmla="*/ 2147483647 h 14"/>
                <a:gd name="T14" fmla="*/ 2147483647 w 32"/>
                <a:gd name="T15" fmla="*/ 2147483647 h 14"/>
                <a:gd name="T16" fmla="*/ 2147483647 w 32"/>
                <a:gd name="T17" fmla="*/ 2147483647 h 14"/>
                <a:gd name="T18" fmla="*/ 2147483647 w 32"/>
                <a:gd name="T19" fmla="*/ 2147483647 h 14"/>
                <a:gd name="T20" fmla="*/ 0 w 32"/>
                <a:gd name="T21" fmla="*/ 2147483647 h 14"/>
                <a:gd name="T22" fmla="*/ 2147483647 w 32"/>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4"/>
                <a:gd name="T38" fmla="*/ 32 w 32"/>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4">
                  <a:moveTo>
                    <a:pt x="1" y="0"/>
                  </a:moveTo>
                  <a:lnTo>
                    <a:pt x="8" y="1"/>
                  </a:lnTo>
                  <a:lnTo>
                    <a:pt x="18" y="1"/>
                  </a:lnTo>
                  <a:lnTo>
                    <a:pt x="26" y="7"/>
                  </a:lnTo>
                  <a:lnTo>
                    <a:pt x="32" y="8"/>
                  </a:lnTo>
                  <a:lnTo>
                    <a:pt x="31" y="10"/>
                  </a:lnTo>
                  <a:lnTo>
                    <a:pt x="25" y="12"/>
                  </a:lnTo>
                  <a:lnTo>
                    <a:pt x="21" y="14"/>
                  </a:lnTo>
                  <a:lnTo>
                    <a:pt x="11" y="8"/>
                  </a:lnTo>
                  <a:lnTo>
                    <a:pt x="3" y="10"/>
                  </a:lnTo>
                  <a:lnTo>
                    <a:pt x="0" y="5"/>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 name="Freeform 20">
              <a:extLst>
                <a:ext uri="{FF2B5EF4-FFF2-40B4-BE49-F238E27FC236}">
                  <a16:creationId xmlns:a16="http://schemas.microsoft.com/office/drawing/2014/main" id="{76F722C5-418A-9202-0994-222DB1BA5DB4}"/>
                </a:ext>
                <a:ext uri="{C183D7F6-B498-43B3-948B-1728B52AA6E4}">
                  <adec:decorative xmlns:adec="http://schemas.microsoft.com/office/drawing/2017/decorative" val="1"/>
                </a:ext>
              </a:extLst>
            </p:cNvPr>
            <p:cNvSpPr>
              <a:spLocks/>
            </p:cNvSpPr>
            <p:nvPr/>
          </p:nvSpPr>
          <p:spPr bwMode="gray">
            <a:xfrm>
              <a:off x="3641922" y="7465693"/>
              <a:ext cx="16690" cy="20864"/>
            </a:xfrm>
            <a:custGeom>
              <a:avLst/>
              <a:gdLst>
                <a:gd name="T0" fmla="*/ 0 w 3"/>
                <a:gd name="T1" fmla="*/ 2147483647 h 4"/>
                <a:gd name="T2" fmla="*/ 2147483647 w 3"/>
                <a:gd name="T3" fmla="*/ 0 h 4"/>
                <a:gd name="T4" fmla="*/ 2147483647 w 3"/>
                <a:gd name="T5" fmla="*/ 2147483647 h 4"/>
                <a:gd name="T6" fmla="*/ 0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2"/>
                  </a:moveTo>
                  <a:lnTo>
                    <a:pt x="2" y="0"/>
                  </a:lnTo>
                  <a:lnTo>
                    <a:pt x="3" y="2"/>
                  </a:lnTo>
                  <a:lnTo>
                    <a:pt x="0"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 name="Freeform 21">
              <a:extLst>
                <a:ext uri="{FF2B5EF4-FFF2-40B4-BE49-F238E27FC236}">
                  <a16:creationId xmlns:a16="http://schemas.microsoft.com/office/drawing/2014/main" id="{C14C7457-7B3F-34C2-034F-709FED4330A9}"/>
                </a:ext>
                <a:ext uri="{C183D7F6-B498-43B3-948B-1728B52AA6E4}">
                  <adec:decorative xmlns:adec="http://schemas.microsoft.com/office/drawing/2017/decorative" val="1"/>
                </a:ext>
              </a:extLst>
            </p:cNvPr>
            <p:cNvSpPr>
              <a:spLocks/>
            </p:cNvSpPr>
            <p:nvPr/>
          </p:nvSpPr>
          <p:spPr bwMode="gray">
            <a:xfrm>
              <a:off x="3199642" y="7294606"/>
              <a:ext cx="20863" cy="16691"/>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1"/>
                  </a:lnTo>
                  <a:lnTo>
                    <a:pt x="2"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 name="Freeform 22">
              <a:extLst>
                <a:ext uri="{FF2B5EF4-FFF2-40B4-BE49-F238E27FC236}">
                  <a16:creationId xmlns:a16="http://schemas.microsoft.com/office/drawing/2014/main" id="{7F327D49-4E78-CD8B-D431-B92FE0D9EB66}"/>
                </a:ext>
                <a:ext uri="{C183D7F6-B498-43B3-948B-1728B52AA6E4}">
                  <adec:decorative xmlns:adec="http://schemas.microsoft.com/office/drawing/2017/decorative" val="1"/>
                </a:ext>
              </a:extLst>
            </p:cNvPr>
            <p:cNvSpPr>
              <a:spLocks/>
            </p:cNvSpPr>
            <p:nvPr/>
          </p:nvSpPr>
          <p:spPr bwMode="gray">
            <a:xfrm>
              <a:off x="3487541" y="3756025"/>
              <a:ext cx="33380" cy="33383"/>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0 w 6"/>
                <a:gd name="T9" fmla="*/ 2147483647 h 6"/>
                <a:gd name="T10" fmla="*/ 2147483647 w 6"/>
                <a:gd name="T11" fmla="*/ 0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0"/>
                  </a:moveTo>
                  <a:lnTo>
                    <a:pt x="4" y="2"/>
                  </a:lnTo>
                  <a:lnTo>
                    <a:pt x="6" y="4"/>
                  </a:lnTo>
                  <a:lnTo>
                    <a:pt x="5" y="6"/>
                  </a:lnTo>
                  <a:lnTo>
                    <a:pt x="0" y="1"/>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 name="Freeform 23">
              <a:extLst>
                <a:ext uri="{FF2B5EF4-FFF2-40B4-BE49-F238E27FC236}">
                  <a16:creationId xmlns:a16="http://schemas.microsoft.com/office/drawing/2014/main" id="{DB6CFCC0-4A6B-7319-B14E-2336FC01F051}"/>
                </a:ext>
                <a:ext uri="{C183D7F6-B498-43B3-948B-1728B52AA6E4}">
                  <adec:decorative xmlns:adec="http://schemas.microsoft.com/office/drawing/2017/decorative" val="1"/>
                </a:ext>
              </a:extLst>
            </p:cNvPr>
            <p:cNvSpPr>
              <a:spLocks/>
            </p:cNvSpPr>
            <p:nvPr/>
          </p:nvSpPr>
          <p:spPr bwMode="gray">
            <a:xfrm>
              <a:off x="3253883" y="5204006"/>
              <a:ext cx="50070" cy="41729"/>
            </a:xfrm>
            <a:custGeom>
              <a:avLst/>
              <a:gdLst>
                <a:gd name="T0" fmla="*/ 2147483647 w 9"/>
                <a:gd name="T1" fmla="*/ 2147483647 h 8"/>
                <a:gd name="T2" fmla="*/ 2147483647 w 9"/>
                <a:gd name="T3" fmla="*/ 2147483647 h 8"/>
                <a:gd name="T4" fmla="*/ 0 w 9"/>
                <a:gd name="T5" fmla="*/ 2147483647 h 8"/>
                <a:gd name="T6" fmla="*/ 0 w 9"/>
                <a:gd name="T7" fmla="*/ 2147483647 h 8"/>
                <a:gd name="T8" fmla="*/ 2147483647 w 9"/>
                <a:gd name="T9" fmla="*/ 0 h 8"/>
                <a:gd name="T10" fmla="*/ 2147483647 w 9"/>
                <a:gd name="T11" fmla="*/ 2147483647 h 8"/>
                <a:gd name="T12" fmla="*/ 2147483647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9" y="3"/>
                  </a:moveTo>
                  <a:lnTo>
                    <a:pt x="3" y="8"/>
                  </a:lnTo>
                  <a:lnTo>
                    <a:pt x="0" y="8"/>
                  </a:lnTo>
                  <a:lnTo>
                    <a:pt x="0" y="6"/>
                  </a:lnTo>
                  <a:lnTo>
                    <a:pt x="7" y="0"/>
                  </a:lnTo>
                  <a:lnTo>
                    <a:pt x="9" y="1"/>
                  </a:lnTo>
                  <a:lnTo>
                    <a:pt x="9"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 name="Freeform 24">
              <a:extLst>
                <a:ext uri="{FF2B5EF4-FFF2-40B4-BE49-F238E27FC236}">
                  <a16:creationId xmlns:a16="http://schemas.microsoft.com/office/drawing/2014/main" id="{E2C7B1E6-2ACB-F61C-5363-EF000D6321E1}"/>
                </a:ext>
                <a:ext uri="{C183D7F6-B498-43B3-948B-1728B52AA6E4}">
                  <adec:decorative xmlns:adec="http://schemas.microsoft.com/office/drawing/2017/decorative" val="1"/>
                </a:ext>
              </a:extLst>
            </p:cNvPr>
            <p:cNvSpPr>
              <a:spLocks/>
            </p:cNvSpPr>
            <p:nvPr/>
          </p:nvSpPr>
          <p:spPr bwMode="gray">
            <a:xfrm>
              <a:off x="3178779" y="5233215"/>
              <a:ext cx="54242" cy="54247"/>
            </a:xfrm>
            <a:custGeom>
              <a:avLst/>
              <a:gdLst>
                <a:gd name="T0" fmla="*/ 2147483647 w 10"/>
                <a:gd name="T1" fmla="*/ 2147483647 h 10"/>
                <a:gd name="T2" fmla="*/ 2147483647 w 10"/>
                <a:gd name="T3" fmla="*/ 2147483647 h 10"/>
                <a:gd name="T4" fmla="*/ 0 w 10"/>
                <a:gd name="T5" fmla="*/ 2147483647 h 10"/>
                <a:gd name="T6" fmla="*/ 2147483647 w 10"/>
                <a:gd name="T7" fmla="*/ 2147483647 h 10"/>
                <a:gd name="T8" fmla="*/ 2147483647 w 10"/>
                <a:gd name="T9" fmla="*/ 2147483647 h 10"/>
                <a:gd name="T10" fmla="*/ 2147483647 w 10"/>
                <a:gd name="T11" fmla="*/ 0 h 10"/>
                <a:gd name="T12" fmla="*/ 2147483647 w 10"/>
                <a:gd name="T13" fmla="*/ 2147483647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10" y="1"/>
                  </a:moveTo>
                  <a:lnTo>
                    <a:pt x="1" y="10"/>
                  </a:lnTo>
                  <a:lnTo>
                    <a:pt x="0" y="9"/>
                  </a:lnTo>
                  <a:lnTo>
                    <a:pt x="2" y="5"/>
                  </a:lnTo>
                  <a:lnTo>
                    <a:pt x="3" y="1"/>
                  </a:lnTo>
                  <a:lnTo>
                    <a:pt x="7" y="0"/>
                  </a:lnTo>
                  <a:lnTo>
                    <a:pt x="1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 name="Freeform 25">
              <a:extLst>
                <a:ext uri="{FF2B5EF4-FFF2-40B4-BE49-F238E27FC236}">
                  <a16:creationId xmlns:a16="http://schemas.microsoft.com/office/drawing/2014/main" id="{9DAF902D-FB06-C6BD-D61D-D98B9FBDD556}"/>
                </a:ext>
                <a:ext uri="{C183D7F6-B498-43B3-948B-1728B52AA6E4}">
                  <adec:decorative xmlns:adec="http://schemas.microsoft.com/office/drawing/2017/decorative" val="1"/>
                </a:ext>
              </a:extLst>
            </p:cNvPr>
            <p:cNvSpPr>
              <a:spLocks/>
            </p:cNvSpPr>
            <p:nvPr/>
          </p:nvSpPr>
          <p:spPr bwMode="gray">
            <a:xfrm>
              <a:off x="2857500" y="5337537"/>
              <a:ext cx="54242" cy="45901"/>
            </a:xfrm>
            <a:custGeom>
              <a:avLst/>
              <a:gdLst>
                <a:gd name="T0" fmla="*/ 2147483647 w 10"/>
                <a:gd name="T1" fmla="*/ 2147483647 h 8"/>
                <a:gd name="T2" fmla="*/ 2147483647 w 10"/>
                <a:gd name="T3" fmla="*/ 2147483647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0 h 8"/>
                <a:gd name="T14" fmla="*/ 2147483647 w 10"/>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10" y="1"/>
                  </a:moveTo>
                  <a:lnTo>
                    <a:pt x="10" y="3"/>
                  </a:lnTo>
                  <a:lnTo>
                    <a:pt x="3" y="8"/>
                  </a:lnTo>
                  <a:lnTo>
                    <a:pt x="0" y="7"/>
                  </a:lnTo>
                  <a:lnTo>
                    <a:pt x="1" y="5"/>
                  </a:lnTo>
                  <a:lnTo>
                    <a:pt x="7" y="1"/>
                  </a:lnTo>
                  <a:lnTo>
                    <a:pt x="8" y="0"/>
                  </a:lnTo>
                  <a:lnTo>
                    <a:pt x="1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 name="Freeform 26">
              <a:extLst>
                <a:ext uri="{FF2B5EF4-FFF2-40B4-BE49-F238E27FC236}">
                  <a16:creationId xmlns:a16="http://schemas.microsoft.com/office/drawing/2014/main" id="{FF12CB9A-D600-CC0D-54F0-1994F6573B24}"/>
                </a:ext>
                <a:ext uri="{C183D7F6-B498-43B3-948B-1728B52AA6E4}">
                  <adec:decorative xmlns:adec="http://schemas.microsoft.com/office/drawing/2017/decorative" val="1"/>
                </a:ext>
              </a:extLst>
            </p:cNvPr>
            <p:cNvSpPr>
              <a:spLocks/>
            </p:cNvSpPr>
            <p:nvPr/>
          </p:nvSpPr>
          <p:spPr bwMode="gray">
            <a:xfrm>
              <a:off x="2911742" y="5366746"/>
              <a:ext cx="41724" cy="8345"/>
            </a:xfrm>
            <a:custGeom>
              <a:avLst/>
              <a:gdLst>
                <a:gd name="T0" fmla="*/ 0 w 8"/>
                <a:gd name="T1" fmla="*/ 2147483646 h 2"/>
                <a:gd name="T2" fmla="*/ 2147483647 w 8"/>
                <a:gd name="T3" fmla="*/ 0 h 2"/>
                <a:gd name="T4" fmla="*/ 2147483647 w 8"/>
                <a:gd name="T5" fmla="*/ 0 h 2"/>
                <a:gd name="T6" fmla="*/ 2147483647 w 8"/>
                <a:gd name="T7" fmla="*/ 2147483646 h 2"/>
                <a:gd name="T8" fmla="*/ 0 w 8"/>
                <a:gd name="T9" fmla="*/ 2147483646 h 2"/>
                <a:gd name="T10" fmla="*/ 0 60000 65536"/>
                <a:gd name="T11" fmla="*/ 0 60000 65536"/>
                <a:gd name="T12" fmla="*/ 0 60000 65536"/>
                <a:gd name="T13" fmla="*/ 0 60000 65536"/>
                <a:gd name="T14" fmla="*/ 0 60000 65536"/>
                <a:gd name="T15" fmla="*/ 0 w 8"/>
                <a:gd name="T16" fmla="*/ 0 h 2"/>
                <a:gd name="T17" fmla="*/ 8 w 8"/>
                <a:gd name="T18" fmla="*/ 2 h 2"/>
              </a:gdLst>
              <a:ahLst/>
              <a:cxnLst>
                <a:cxn ang="T10">
                  <a:pos x="T0" y="T1"/>
                </a:cxn>
                <a:cxn ang="T11">
                  <a:pos x="T2" y="T3"/>
                </a:cxn>
                <a:cxn ang="T12">
                  <a:pos x="T4" y="T5"/>
                </a:cxn>
                <a:cxn ang="T13">
                  <a:pos x="T6" y="T7"/>
                </a:cxn>
                <a:cxn ang="T14">
                  <a:pos x="T8" y="T9"/>
                </a:cxn>
              </a:cxnLst>
              <a:rect l="T15" t="T16" r="T17" b="T18"/>
              <a:pathLst>
                <a:path w="8" h="2">
                  <a:moveTo>
                    <a:pt x="0" y="2"/>
                  </a:moveTo>
                  <a:lnTo>
                    <a:pt x="1" y="0"/>
                  </a:lnTo>
                  <a:lnTo>
                    <a:pt x="8" y="0"/>
                  </a:lnTo>
                  <a:lnTo>
                    <a:pt x="8"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 name="Freeform 27">
              <a:extLst>
                <a:ext uri="{FF2B5EF4-FFF2-40B4-BE49-F238E27FC236}">
                  <a16:creationId xmlns:a16="http://schemas.microsoft.com/office/drawing/2014/main" id="{E69A194F-CB50-F975-01DD-1DDB473F11C0}"/>
                </a:ext>
                <a:ext uri="{C183D7F6-B498-43B3-948B-1728B52AA6E4}">
                  <adec:decorative xmlns:adec="http://schemas.microsoft.com/office/drawing/2017/decorative" val="1"/>
                </a:ext>
              </a:extLst>
            </p:cNvPr>
            <p:cNvSpPr>
              <a:spLocks/>
            </p:cNvSpPr>
            <p:nvPr/>
          </p:nvSpPr>
          <p:spPr bwMode="gray">
            <a:xfrm>
              <a:off x="3579335" y="5062128"/>
              <a:ext cx="25034" cy="25038"/>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1" y="5"/>
                  </a:moveTo>
                  <a:lnTo>
                    <a:pt x="0" y="1"/>
                  </a:lnTo>
                  <a:lnTo>
                    <a:pt x="2" y="0"/>
                  </a:lnTo>
                  <a:lnTo>
                    <a:pt x="4" y="2"/>
                  </a:lnTo>
                  <a:lnTo>
                    <a:pt x="1"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 name="Freeform 28">
              <a:extLst>
                <a:ext uri="{FF2B5EF4-FFF2-40B4-BE49-F238E27FC236}">
                  <a16:creationId xmlns:a16="http://schemas.microsoft.com/office/drawing/2014/main" id="{5E83088B-8005-B0EF-3881-0C785B5E83D2}"/>
                </a:ext>
                <a:ext uri="{C183D7F6-B498-43B3-948B-1728B52AA6E4}">
                  <adec:decorative xmlns:adec="http://schemas.microsoft.com/office/drawing/2017/decorative" val="1"/>
                </a:ext>
              </a:extLst>
            </p:cNvPr>
            <p:cNvSpPr>
              <a:spLocks/>
            </p:cNvSpPr>
            <p:nvPr/>
          </p:nvSpPr>
          <p:spPr bwMode="gray">
            <a:xfrm>
              <a:off x="3612715" y="5078820"/>
              <a:ext cx="20863" cy="25038"/>
            </a:xfrm>
            <a:custGeom>
              <a:avLst/>
              <a:gdLst>
                <a:gd name="T0" fmla="*/ 0 w 4"/>
                <a:gd name="T1" fmla="*/ 2147483647 h 5"/>
                <a:gd name="T2" fmla="*/ 2147483647 w 4"/>
                <a:gd name="T3" fmla="*/ 0 h 5"/>
                <a:gd name="T4" fmla="*/ 2147483647 w 4"/>
                <a:gd name="T5" fmla="*/ 2147483647 h 5"/>
                <a:gd name="T6" fmla="*/ 2147483647 w 4"/>
                <a:gd name="T7" fmla="*/ 2147483647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2"/>
                  </a:moveTo>
                  <a:lnTo>
                    <a:pt x="2" y="0"/>
                  </a:lnTo>
                  <a:lnTo>
                    <a:pt x="4" y="1"/>
                  </a:lnTo>
                  <a:lnTo>
                    <a:pt x="1"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 name="Freeform 29">
              <a:extLst>
                <a:ext uri="{FF2B5EF4-FFF2-40B4-BE49-F238E27FC236}">
                  <a16:creationId xmlns:a16="http://schemas.microsoft.com/office/drawing/2014/main" id="{DDFFEF77-12A4-4C2C-50E8-39152C2A9879}"/>
                </a:ext>
                <a:ext uri="{C183D7F6-B498-43B3-948B-1728B52AA6E4}">
                  <adec:decorative xmlns:adec="http://schemas.microsoft.com/office/drawing/2017/decorative" val="1"/>
                </a:ext>
              </a:extLst>
            </p:cNvPr>
            <p:cNvSpPr>
              <a:spLocks/>
            </p:cNvSpPr>
            <p:nvPr/>
          </p:nvSpPr>
          <p:spPr bwMode="gray">
            <a:xfrm>
              <a:off x="3825509" y="7590879"/>
              <a:ext cx="54242" cy="70939"/>
            </a:xfrm>
            <a:custGeom>
              <a:avLst/>
              <a:gdLst>
                <a:gd name="T0" fmla="*/ 2147483647 w 10"/>
                <a:gd name="T1" fmla="*/ 2147483647 h 13"/>
                <a:gd name="T2" fmla="*/ 2147483647 w 10"/>
                <a:gd name="T3" fmla="*/ 2147483647 h 13"/>
                <a:gd name="T4" fmla="*/ 0 w 10"/>
                <a:gd name="T5" fmla="*/ 2147483647 h 13"/>
                <a:gd name="T6" fmla="*/ 2147483647 w 10"/>
                <a:gd name="T7" fmla="*/ 0 h 13"/>
                <a:gd name="T8" fmla="*/ 2147483647 w 10"/>
                <a:gd name="T9" fmla="*/ 0 h 13"/>
                <a:gd name="T10" fmla="*/ 2147483647 w 10"/>
                <a:gd name="T11" fmla="*/ 2147483647 h 13"/>
                <a:gd name="T12" fmla="*/ 2147483647 w 10"/>
                <a:gd name="T13" fmla="*/ 2147483647 h 13"/>
                <a:gd name="T14" fmla="*/ 2147483647 w 10"/>
                <a:gd name="T15" fmla="*/ 2147483647 h 13"/>
                <a:gd name="T16" fmla="*/ 2147483647 w 10"/>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3" y="13"/>
                  </a:moveTo>
                  <a:lnTo>
                    <a:pt x="1" y="9"/>
                  </a:lnTo>
                  <a:lnTo>
                    <a:pt x="0" y="3"/>
                  </a:lnTo>
                  <a:lnTo>
                    <a:pt x="2" y="0"/>
                  </a:lnTo>
                  <a:lnTo>
                    <a:pt x="4" y="0"/>
                  </a:lnTo>
                  <a:lnTo>
                    <a:pt x="7" y="4"/>
                  </a:lnTo>
                  <a:lnTo>
                    <a:pt x="9" y="5"/>
                  </a:lnTo>
                  <a:lnTo>
                    <a:pt x="10" y="8"/>
                  </a:lnTo>
                  <a:lnTo>
                    <a:pt x="3" y="1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 name="Freeform 30">
              <a:extLst>
                <a:ext uri="{FF2B5EF4-FFF2-40B4-BE49-F238E27FC236}">
                  <a16:creationId xmlns:a16="http://schemas.microsoft.com/office/drawing/2014/main" id="{5AD83EDC-91FA-0664-4C83-063DE5528135}"/>
                </a:ext>
                <a:ext uri="{C183D7F6-B498-43B3-948B-1728B52AA6E4}">
                  <adec:decorative xmlns:adec="http://schemas.microsoft.com/office/drawing/2017/decorative" val="1"/>
                </a:ext>
              </a:extLst>
            </p:cNvPr>
            <p:cNvSpPr>
              <a:spLocks/>
            </p:cNvSpPr>
            <p:nvPr/>
          </p:nvSpPr>
          <p:spPr bwMode="gray">
            <a:xfrm>
              <a:off x="3800475" y="7544977"/>
              <a:ext cx="25034" cy="16691"/>
            </a:xfrm>
            <a:custGeom>
              <a:avLst/>
              <a:gdLst>
                <a:gd name="T0" fmla="*/ 2147483647 w 5"/>
                <a:gd name="T1" fmla="*/ 2147483647 h 3"/>
                <a:gd name="T2" fmla="*/ 0 w 5"/>
                <a:gd name="T3" fmla="*/ 2147483647 h 3"/>
                <a:gd name="T4" fmla="*/ 2147483647 w 5"/>
                <a:gd name="T5" fmla="*/ 0 h 3"/>
                <a:gd name="T6" fmla="*/ 2147483647 w 5"/>
                <a:gd name="T7" fmla="*/ 2147483647 h 3"/>
                <a:gd name="T8" fmla="*/ 2147483647 w 5"/>
                <a:gd name="T9" fmla="*/ 2147483647 h 3"/>
                <a:gd name="T10" fmla="*/ 2147483647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3"/>
                  </a:moveTo>
                  <a:lnTo>
                    <a:pt x="0" y="1"/>
                  </a:lnTo>
                  <a:lnTo>
                    <a:pt x="3" y="0"/>
                  </a:lnTo>
                  <a:lnTo>
                    <a:pt x="4" y="1"/>
                  </a:lnTo>
                  <a:lnTo>
                    <a:pt x="5" y="3"/>
                  </a:lnTo>
                  <a:lnTo>
                    <a:pt x="3"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 name="Freeform 31">
              <a:extLst>
                <a:ext uri="{FF2B5EF4-FFF2-40B4-BE49-F238E27FC236}">
                  <a16:creationId xmlns:a16="http://schemas.microsoft.com/office/drawing/2014/main" id="{D348A748-C2C1-6DE4-98CB-A0DB5991853B}"/>
                </a:ext>
                <a:ext uri="{C183D7F6-B498-43B3-948B-1728B52AA6E4}">
                  <adec:decorative xmlns:adec="http://schemas.microsoft.com/office/drawing/2017/decorative" val="1"/>
                </a:ext>
              </a:extLst>
            </p:cNvPr>
            <p:cNvSpPr>
              <a:spLocks/>
            </p:cNvSpPr>
            <p:nvPr/>
          </p:nvSpPr>
          <p:spPr bwMode="gray">
            <a:xfrm>
              <a:off x="3771268" y="7532459"/>
              <a:ext cx="12517" cy="4173"/>
            </a:xfrm>
            <a:custGeom>
              <a:avLst/>
              <a:gdLst>
                <a:gd name="T0" fmla="*/ 0 w 2"/>
                <a:gd name="T1" fmla="*/ 0 h 1"/>
                <a:gd name="T2" fmla="*/ 2147483647 w 2"/>
                <a:gd name="T3" fmla="*/ 0 h 1"/>
                <a:gd name="T4" fmla="*/ 2147483647 w 2"/>
                <a:gd name="T5" fmla="*/ 0 h 1"/>
                <a:gd name="T6" fmla="*/ 2147483647 w 2"/>
                <a:gd name="T7" fmla="*/ 2147483646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 name="Freeform 32">
              <a:extLst>
                <a:ext uri="{FF2B5EF4-FFF2-40B4-BE49-F238E27FC236}">
                  <a16:creationId xmlns:a16="http://schemas.microsoft.com/office/drawing/2014/main" id="{427E9F76-EC21-F03A-8723-BB81A58F96D7}"/>
                </a:ext>
                <a:ext uri="{C183D7F6-B498-43B3-948B-1728B52AA6E4}">
                  <adec:decorative xmlns:adec="http://schemas.microsoft.com/office/drawing/2017/decorative" val="1"/>
                </a:ext>
              </a:extLst>
            </p:cNvPr>
            <p:cNvSpPr>
              <a:spLocks/>
            </p:cNvSpPr>
            <p:nvPr/>
          </p:nvSpPr>
          <p:spPr bwMode="gray">
            <a:xfrm>
              <a:off x="3717026" y="7515768"/>
              <a:ext cx="16690" cy="8345"/>
            </a:xfrm>
            <a:custGeom>
              <a:avLst/>
              <a:gdLst>
                <a:gd name="T0" fmla="*/ 0 w 3"/>
                <a:gd name="T1" fmla="*/ 2147483646 h 2"/>
                <a:gd name="T2" fmla="*/ 2147483647 w 3"/>
                <a:gd name="T3" fmla="*/ 0 h 2"/>
                <a:gd name="T4" fmla="*/ 2147483647 w 3"/>
                <a:gd name="T5" fmla="*/ 2147483646 h 2"/>
                <a:gd name="T6" fmla="*/ 2147483647 w 3"/>
                <a:gd name="T7" fmla="*/ 2147483646 h 2"/>
                <a:gd name="T8" fmla="*/ 0 w 3"/>
                <a:gd name="T9" fmla="*/ 214748364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1" y="0"/>
                  </a:lnTo>
                  <a:lnTo>
                    <a:pt x="3" y="2"/>
                  </a:lnTo>
                  <a:lnTo>
                    <a:pt x="1"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 name="Freeform 33">
              <a:extLst>
                <a:ext uri="{FF2B5EF4-FFF2-40B4-BE49-F238E27FC236}">
                  <a16:creationId xmlns:a16="http://schemas.microsoft.com/office/drawing/2014/main" id="{9E41BE46-666C-4CA0-32B1-28252425E474}"/>
                </a:ext>
                <a:ext uri="{C183D7F6-B498-43B3-948B-1728B52AA6E4}">
                  <adec:decorative xmlns:adec="http://schemas.microsoft.com/office/drawing/2017/decorative" val="1"/>
                </a:ext>
              </a:extLst>
            </p:cNvPr>
            <p:cNvSpPr>
              <a:spLocks/>
            </p:cNvSpPr>
            <p:nvPr/>
          </p:nvSpPr>
          <p:spPr bwMode="gray">
            <a:xfrm>
              <a:off x="4234411" y="4544694"/>
              <a:ext cx="50070" cy="54247"/>
            </a:xfrm>
            <a:custGeom>
              <a:avLst/>
              <a:gdLst>
                <a:gd name="T0" fmla="*/ 2147483647 w 9"/>
                <a:gd name="T1" fmla="*/ 0 h 10"/>
                <a:gd name="T2" fmla="*/ 2147483647 w 9"/>
                <a:gd name="T3" fmla="*/ 2147483647 h 10"/>
                <a:gd name="T4" fmla="*/ 2147483647 w 9"/>
                <a:gd name="T5" fmla="*/ 2147483647 h 10"/>
                <a:gd name="T6" fmla="*/ 0 w 9"/>
                <a:gd name="T7" fmla="*/ 2147483647 h 10"/>
                <a:gd name="T8" fmla="*/ 0 w 9"/>
                <a:gd name="T9" fmla="*/ 2147483647 h 10"/>
                <a:gd name="T10" fmla="*/ 2147483647 w 9"/>
                <a:gd name="T11" fmla="*/ 0 h 10"/>
                <a:gd name="T12" fmla="*/ 2147483647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9" y="0"/>
                  </a:moveTo>
                  <a:lnTo>
                    <a:pt x="9" y="3"/>
                  </a:lnTo>
                  <a:lnTo>
                    <a:pt x="4" y="10"/>
                  </a:lnTo>
                  <a:lnTo>
                    <a:pt x="0" y="10"/>
                  </a:lnTo>
                  <a:lnTo>
                    <a:pt x="0" y="8"/>
                  </a:lnTo>
                  <a:lnTo>
                    <a:pt x="6" y="0"/>
                  </a:lnTo>
                  <a:lnTo>
                    <a:pt x="9"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 name="Freeform 34">
              <a:extLst>
                <a:ext uri="{FF2B5EF4-FFF2-40B4-BE49-F238E27FC236}">
                  <a16:creationId xmlns:a16="http://schemas.microsoft.com/office/drawing/2014/main" id="{4523B398-8F7F-EC67-2A9F-C6BCF66F0827}"/>
                </a:ext>
                <a:ext uri="{C183D7F6-B498-43B3-948B-1728B52AA6E4}">
                  <adec:decorative xmlns:adec="http://schemas.microsoft.com/office/drawing/2017/decorative" val="1"/>
                </a:ext>
              </a:extLst>
            </p:cNvPr>
            <p:cNvSpPr>
              <a:spLocks/>
            </p:cNvSpPr>
            <p:nvPr/>
          </p:nvSpPr>
          <p:spPr bwMode="gray">
            <a:xfrm>
              <a:off x="4292825" y="4515485"/>
              <a:ext cx="29207" cy="33383"/>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0 w 5"/>
                <a:gd name="T11" fmla="*/ 2147483647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3"/>
                  </a:moveTo>
                  <a:lnTo>
                    <a:pt x="0" y="1"/>
                  </a:lnTo>
                  <a:lnTo>
                    <a:pt x="5" y="0"/>
                  </a:lnTo>
                  <a:lnTo>
                    <a:pt x="5" y="4"/>
                  </a:lnTo>
                  <a:lnTo>
                    <a:pt x="2"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 name="Freeform 35">
              <a:extLst>
                <a:ext uri="{FF2B5EF4-FFF2-40B4-BE49-F238E27FC236}">
                  <a16:creationId xmlns:a16="http://schemas.microsoft.com/office/drawing/2014/main" id="{E574901A-66B2-09F2-310C-8C3B15306BA7}"/>
                </a:ext>
                <a:ext uri="{C183D7F6-B498-43B3-948B-1728B52AA6E4}">
                  <adec:decorative xmlns:adec="http://schemas.microsoft.com/office/drawing/2017/decorative" val="1"/>
                </a:ext>
              </a:extLst>
            </p:cNvPr>
            <p:cNvSpPr>
              <a:spLocks/>
            </p:cNvSpPr>
            <p:nvPr/>
          </p:nvSpPr>
          <p:spPr bwMode="gray">
            <a:xfrm>
              <a:off x="3963201" y="4749164"/>
              <a:ext cx="70932" cy="37556"/>
            </a:xfrm>
            <a:custGeom>
              <a:avLst/>
              <a:gdLst>
                <a:gd name="T0" fmla="*/ 0 w 13"/>
                <a:gd name="T1" fmla="*/ 2147483647 h 7"/>
                <a:gd name="T2" fmla="*/ 0 w 13"/>
                <a:gd name="T3" fmla="*/ 2147483647 h 7"/>
                <a:gd name="T4" fmla="*/ 2147483647 w 13"/>
                <a:gd name="T5" fmla="*/ 0 h 7"/>
                <a:gd name="T6" fmla="*/ 2147483647 w 13"/>
                <a:gd name="T7" fmla="*/ 0 h 7"/>
                <a:gd name="T8" fmla="*/ 2147483647 w 13"/>
                <a:gd name="T9" fmla="*/ 2147483647 h 7"/>
                <a:gd name="T10" fmla="*/ 2147483647 w 13"/>
                <a:gd name="T11" fmla="*/ 2147483647 h 7"/>
                <a:gd name="T12" fmla="*/ 0 w 13"/>
                <a:gd name="T13" fmla="*/ 2147483647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0" y="7"/>
                  </a:moveTo>
                  <a:lnTo>
                    <a:pt x="0" y="3"/>
                  </a:lnTo>
                  <a:lnTo>
                    <a:pt x="1" y="0"/>
                  </a:lnTo>
                  <a:lnTo>
                    <a:pt x="9" y="0"/>
                  </a:lnTo>
                  <a:lnTo>
                    <a:pt x="13" y="4"/>
                  </a:lnTo>
                  <a:lnTo>
                    <a:pt x="12" y="6"/>
                  </a:lnTo>
                  <a:lnTo>
                    <a:pt x="0"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 name="Freeform 36">
              <a:extLst>
                <a:ext uri="{FF2B5EF4-FFF2-40B4-BE49-F238E27FC236}">
                  <a16:creationId xmlns:a16="http://schemas.microsoft.com/office/drawing/2014/main" id="{185BF317-0997-AD13-2425-1FD65DC8CA39}"/>
                </a:ext>
                <a:ext uri="{C183D7F6-B498-43B3-948B-1728B52AA6E4}">
                  <adec:decorative xmlns:adec="http://schemas.microsoft.com/office/drawing/2017/decorative" val="1"/>
                </a:ext>
              </a:extLst>
            </p:cNvPr>
            <p:cNvSpPr>
              <a:spLocks/>
            </p:cNvSpPr>
            <p:nvPr/>
          </p:nvSpPr>
          <p:spPr bwMode="gray">
            <a:xfrm>
              <a:off x="3883924" y="4811757"/>
              <a:ext cx="137691" cy="91803"/>
            </a:xfrm>
            <a:custGeom>
              <a:avLst/>
              <a:gdLst>
                <a:gd name="T0" fmla="*/ 2147483647 w 25"/>
                <a:gd name="T1" fmla="*/ 2147483647 h 17"/>
                <a:gd name="T2" fmla="*/ 2147483647 w 25"/>
                <a:gd name="T3" fmla="*/ 2147483647 h 17"/>
                <a:gd name="T4" fmla="*/ 2147483647 w 25"/>
                <a:gd name="T5" fmla="*/ 2147483647 h 17"/>
                <a:gd name="T6" fmla="*/ 2147483647 w 25"/>
                <a:gd name="T7" fmla="*/ 0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2147483647 h 17"/>
                <a:gd name="T18" fmla="*/ 2147483647 w 25"/>
                <a:gd name="T19" fmla="*/ 2147483647 h 17"/>
                <a:gd name="T20" fmla="*/ 2147483647 w 25"/>
                <a:gd name="T21" fmla="*/ 2147483647 h 17"/>
                <a:gd name="T22" fmla="*/ 2147483647 w 25"/>
                <a:gd name="T23" fmla="*/ 2147483647 h 17"/>
                <a:gd name="T24" fmla="*/ 2147483647 w 25"/>
                <a:gd name="T25" fmla="*/ 2147483647 h 17"/>
                <a:gd name="T26" fmla="*/ 0 w 25"/>
                <a:gd name="T27" fmla="*/ 2147483647 h 17"/>
                <a:gd name="T28" fmla="*/ 2147483647 w 25"/>
                <a:gd name="T29" fmla="*/ 214748364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3" y="4"/>
                  </a:moveTo>
                  <a:lnTo>
                    <a:pt x="8" y="4"/>
                  </a:lnTo>
                  <a:lnTo>
                    <a:pt x="13" y="1"/>
                  </a:lnTo>
                  <a:lnTo>
                    <a:pt x="23" y="0"/>
                  </a:lnTo>
                  <a:lnTo>
                    <a:pt x="25" y="3"/>
                  </a:lnTo>
                  <a:lnTo>
                    <a:pt x="23" y="7"/>
                  </a:lnTo>
                  <a:lnTo>
                    <a:pt x="16" y="11"/>
                  </a:lnTo>
                  <a:lnTo>
                    <a:pt x="16" y="14"/>
                  </a:lnTo>
                  <a:lnTo>
                    <a:pt x="10" y="14"/>
                  </a:lnTo>
                  <a:lnTo>
                    <a:pt x="8" y="17"/>
                  </a:lnTo>
                  <a:lnTo>
                    <a:pt x="4" y="15"/>
                  </a:lnTo>
                  <a:lnTo>
                    <a:pt x="4" y="13"/>
                  </a:lnTo>
                  <a:lnTo>
                    <a:pt x="1" y="10"/>
                  </a:lnTo>
                  <a:lnTo>
                    <a:pt x="0" y="5"/>
                  </a:lnTo>
                  <a:lnTo>
                    <a:pt x="3"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 name="Freeform 37">
              <a:extLst>
                <a:ext uri="{FF2B5EF4-FFF2-40B4-BE49-F238E27FC236}">
                  <a16:creationId xmlns:a16="http://schemas.microsoft.com/office/drawing/2014/main" id="{B20BE929-EDAD-F082-9E2E-B56205D9FC1C}"/>
                </a:ext>
                <a:ext uri="{C183D7F6-B498-43B3-948B-1728B52AA6E4}">
                  <adec:decorative xmlns:adec="http://schemas.microsoft.com/office/drawing/2017/decorative" val="1"/>
                </a:ext>
              </a:extLst>
            </p:cNvPr>
            <p:cNvSpPr>
              <a:spLocks/>
            </p:cNvSpPr>
            <p:nvPr/>
          </p:nvSpPr>
          <p:spPr bwMode="gray">
            <a:xfrm>
              <a:off x="4230238" y="4523830"/>
              <a:ext cx="12517" cy="20864"/>
            </a:xfrm>
            <a:custGeom>
              <a:avLst/>
              <a:gdLst>
                <a:gd name="T0" fmla="*/ 2147483646 w 3"/>
                <a:gd name="T1" fmla="*/ 2147483647 h 4"/>
                <a:gd name="T2" fmla="*/ 2147483646 w 3"/>
                <a:gd name="T3" fmla="*/ 2147483647 h 4"/>
                <a:gd name="T4" fmla="*/ 0 w 3"/>
                <a:gd name="T5" fmla="*/ 2147483647 h 4"/>
                <a:gd name="T6" fmla="*/ 2147483646 w 3"/>
                <a:gd name="T7" fmla="*/ 0 h 4"/>
                <a:gd name="T8" fmla="*/ 2147483646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3"/>
                  </a:moveTo>
                  <a:lnTo>
                    <a:pt x="2" y="4"/>
                  </a:lnTo>
                  <a:lnTo>
                    <a:pt x="0" y="2"/>
                  </a:lnTo>
                  <a:lnTo>
                    <a:pt x="2" y="0"/>
                  </a:lnTo>
                  <a:lnTo>
                    <a:pt x="3"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 name="Freeform 38">
              <a:extLst>
                <a:ext uri="{FF2B5EF4-FFF2-40B4-BE49-F238E27FC236}">
                  <a16:creationId xmlns:a16="http://schemas.microsoft.com/office/drawing/2014/main" id="{02ACC80C-B25B-ADB7-1D02-544572D5E4C2}"/>
                </a:ext>
                <a:ext uri="{C183D7F6-B498-43B3-948B-1728B52AA6E4}">
                  <adec:decorative xmlns:adec="http://schemas.microsoft.com/office/drawing/2017/decorative" val="1"/>
                </a:ext>
              </a:extLst>
            </p:cNvPr>
            <p:cNvSpPr>
              <a:spLocks/>
            </p:cNvSpPr>
            <p:nvPr/>
          </p:nvSpPr>
          <p:spPr bwMode="gray">
            <a:xfrm>
              <a:off x="4217721" y="4553040"/>
              <a:ext cx="16690" cy="16691"/>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1"/>
                  </a:moveTo>
                  <a:lnTo>
                    <a:pt x="2" y="3"/>
                  </a:lnTo>
                  <a:lnTo>
                    <a:pt x="0" y="2"/>
                  </a:lnTo>
                  <a:lnTo>
                    <a:pt x="1" y="0"/>
                  </a:lnTo>
                  <a:lnTo>
                    <a:pt x="3"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 name="Freeform 39">
              <a:extLst>
                <a:ext uri="{FF2B5EF4-FFF2-40B4-BE49-F238E27FC236}">
                  <a16:creationId xmlns:a16="http://schemas.microsoft.com/office/drawing/2014/main" id="{0BB2FA84-6A47-7C26-EA5B-94105E5248D1}"/>
                </a:ext>
                <a:ext uri="{C183D7F6-B498-43B3-948B-1728B52AA6E4}">
                  <adec:decorative xmlns:adec="http://schemas.microsoft.com/office/drawing/2017/decorative" val="1"/>
                </a:ext>
              </a:extLst>
            </p:cNvPr>
            <p:cNvSpPr>
              <a:spLocks/>
            </p:cNvSpPr>
            <p:nvPr/>
          </p:nvSpPr>
          <p:spPr bwMode="gray">
            <a:xfrm>
              <a:off x="4989624" y="5162277"/>
              <a:ext cx="58414" cy="83457"/>
            </a:xfrm>
            <a:custGeom>
              <a:avLst/>
              <a:gdLst>
                <a:gd name="T0" fmla="*/ 2147483647 w 11"/>
                <a:gd name="T1" fmla="*/ 2147483647 h 15"/>
                <a:gd name="T2" fmla="*/ 2147483647 w 11"/>
                <a:gd name="T3" fmla="*/ 0 h 15"/>
                <a:gd name="T4" fmla="*/ 2147483647 w 11"/>
                <a:gd name="T5" fmla="*/ 2147483647 h 15"/>
                <a:gd name="T6" fmla="*/ 2147483647 w 11"/>
                <a:gd name="T7" fmla="*/ 2147483647 h 15"/>
                <a:gd name="T8" fmla="*/ 2147483647 w 11"/>
                <a:gd name="T9" fmla="*/ 2147483647 h 15"/>
                <a:gd name="T10" fmla="*/ 2147483647 w 11"/>
                <a:gd name="T11" fmla="*/ 2147483647 h 15"/>
                <a:gd name="T12" fmla="*/ 2147483647 w 11"/>
                <a:gd name="T13" fmla="*/ 2147483647 h 15"/>
                <a:gd name="T14" fmla="*/ 2147483647 w 11"/>
                <a:gd name="T15" fmla="*/ 2147483647 h 15"/>
                <a:gd name="T16" fmla="*/ 0 w 11"/>
                <a:gd name="T17" fmla="*/ 2147483647 h 15"/>
                <a:gd name="T18" fmla="*/ 2147483647 w 11"/>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5"/>
                <a:gd name="T32" fmla="*/ 11 w 1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5">
                  <a:moveTo>
                    <a:pt x="1" y="1"/>
                  </a:moveTo>
                  <a:lnTo>
                    <a:pt x="5" y="0"/>
                  </a:lnTo>
                  <a:lnTo>
                    <a:pt x="7" y="2"/>
                  </a:lnTo>
                  <a:lnTo>
                    <a:pt x="8" y="4"/>
                  </a:lnTo>
                  <a:lnTo>
                    <a:pt x="11" y="2"/>
                  </a:lnTo>
                  <a:lnTo>
                    <a:pt x="10" y="8"/>
                  </a:lnTo>
                  <a:lnTo>
                    <a:pt x="9" y="15"/>
                  </a:lnTo>
                  <a:lnTo>
                    <a:pt x="4" y="15"/>
                  </a:lnTo>
                  <a:lnTo>
                    <a:pt x="0" y="8"/>
                  </a:lnTo>
                  <a:lnTo>
                    <a:pt x="1"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 name="Freeform 40">
              <a:extLst>
                <a:ext uri="{FF2B5EF4-FFF2-40B4-BE49-F238E27FC236}">
                  <a16:creationId xmlns:a16="http://schemas.microsoft.com/office/drawing/2014/main" id="{D2C35533-A8BB-9354-D01B-1153363102DA}"/>
                </a:ext>
                <a:ext uri="{C183D7F6-B498-43B3-948B-1728B52AA6E4}">
                  <adec:decorative xmlns:adec="http://schemas.microsoft.com/office/drawing/2017/decorative" val="1"/>
                </a:ext>
              </a:extLst>
            </p:cNvPr>
            <p:cNvSpPr>
              <a:spLocks/>
            </p:cNvSpPr>
            <p:nvPr/>
          </p:nvSpPr>
          <p:spPr bwMode="gray">
            <a:xfrm>
              <a:off x="4972935" y="4974498"/>
              <a:ext cx="66759" cy="125186"/>
            </a:xfrm>
            <a:custGeom>
              <a:avLst/>
              <a:gdLst>
                <a:gd name="T0" fmla="*/ 0 w 12"/>
                <a:gd name="T1" fmla="*/ 0 h 23"/>
                <a:gd name="T2" fmla="*/ 2147483647 w 12"/>
                <a:gd name="T3" fmla="*/ 0 h 23"/>
                <a:gd name="T4" fmla="*/ 2147483647 w 12"/>
                <a:gd name="T5" fmla="*/ 2147483647 h 23"/>
                <a:gd name="T6" fmla="*/ 2147483647 w 12"/>
                <a:gd name="T7" fmla="*/ 2147483647 h 23"/>
                <a:gd name="T8" fmla="*/ 2147483647 w 12"/>
                <a:gd name="T9" fmla="*/ 2147483647 h 23"/>
                <a:gd name="T10" fmla="*/ 2147483647 w 12"/>
                <a:gd name="T11" fmla="*/ 2147483647 h 23"/>
                <a:gd name="T12" fmla="*/ 0 w 12"/>
                <a:gd name="T13" fmla="*/ 0 h 23"/>
                <a:gd name="T14" fmla="*/ 0 60000 65536"/>
                <a:gd name="T15" fmla="*/ 0 60000 65536"/>
                <a:gd name="T16" fmla="*/ 0 60000 65536"/>
                <a:gd name="T17" fmla="*/ 0 60000 65536"/>
                <a:gd name="T18" fmla="*/ 0 60000 65536"/>
                <a:gd name="T19" fmla="*/ 0 60000 65536"/>
                <a:gd name="T20" fmla="*/ 0 60000 65536"/>
                <a:gd name="T21" fmla="*/ 0 w 12"/>
                <a:gd name="T22" fmla="*/ 0 h 23"/>
                <a:gd name="T23" fmla="*/ 12 w 1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3">
                  <a:moveTo>
                    <a:pt x="0" y="0"/>
                  </a:moveTo>
                  <a:lnTo>
                    <a:pt x="2" y="0"/>
                  </a:lnTo>
                  <a:lnTo>
                    <a:pt x="8" y="8"/>
                  </a:lnTo>
                  <a:lnTo>
                    <a:pt x="12" y="21"/>
                  </a:lnTo>
                  <a:lnTo>
                    <a:pt x="11" y="23"/>
                  </a:lnTo>
                  <a:lnTo>
                    <a:pt x="1" y="1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 name="Freeform 41">
              <a:extLst>
                <a:ext uri="{FF2B5EF4-FFF2-40B4-BE49-F238E27FC236}">
                  <a16:creationId xmlns:a16="http://schemas.microsoft.com/office/drawing/2014/main" id="{B3854090-8130-57B0-1A79-5B407AB7554B}"/>
                </a:ext>
                <a:ext uri="{C183D7F6-B498-43B3-948B-1728B52AA6E4}">
                  <adec:decorative xmlns:adec="http://schemas.microsoft.com/office/drawing/2017/decorative" val="1"/>
                </a:ext>
              </a:extLst>
            </p:cNvPr>
            <p:cNvSpPr>
              <a:spLocks/>
            </p:cNvSpPr>
            <p:nvPr/>
          </p:nvSpPr>
          <p:spPr bwMode="gray">
            <a:xfrm>
              <a:off x="4977107" y="5062128"/>
              <a:ext cx="29207" cy="41729"/>
            </a:xfrm>
            <a:custGeom>
              <a:avLst/>
              <a:gdLst>
                <a:gd name="T0" fmla="*/ 2147483647 w 5"/>
                <a:gd name="T1" fmla="*/ 0 h 8"/>
                <a:gd name="T2" fmla="*/ 2147483647 w 5"/>
                <a:gd name="T3" fmla="*/ 2147483647 h 8"/>
                <a:gd name="T4" fmla="*/ 2147483647 w 5"/>
                <a:gd name="T5" fmla="*/ 2147483647 h 8"/>
                <a:gd name="T6" fmla="*/ 0 w 5"/>
                <a:gd name="T7" fmla="*/ 2147483647 h 8"/>
                <a:gd name="T8" fmla="*/ 2147483647 w 5"/>
                <a:gd name="T9" fmla="*/ 0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2" y="0"/>
                  </a:moveTo>
                  <a:lnTo>
                    <a:pt x="5" y="7"/>
                  </a:lnTo>
                  <a:lnTo>
                    <a:pt x="3" y="8"/>
                  </a:lnTo>
                  <a:lnTo>
                    <a:pt x="0" y="1"/>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 name="Freeform 42">
              <a:extLst>
                <a:ext uri="{FF2B5EF4-FFF2-40B4-BE49-F238E27FC236}">
                  <a16:creationId xmlns:a16="http://schemas.microsoft.com/office/drawing/2014/main" id="{A07C0FF0-20E1-7178-7EB8-63947FF3C300}"/>
                </a:ext>
                <a:ext uri="{C183D7F6-B498-43B3-948B-1728B52AA6E4}">
                  <adec:decorative xmlns:adec="http://schemas.microsoft.com/office/drawing/2017/decorative" val="1"/>
                </a:ext>
              </a:extLst>
            </p:cNvPr>
            <p:cNvSpPr>
              <a:spLocks/>
            </p:cNvSpPr>
            <p:nvPr/>
          </p:nvSpPr>
          <p:spPr bwMode="gray">
            <a:xfrm>
              <a:off x="4922866" y="4899386"/>
              <a:ext cx="16690" cy="79284"/>
            </a:xfrm>
            <a:custGeom>
              <a:avLst/>
              <a:gdLst>
                <a:gd name="T0" fmla="*/ 0 w 3"/>
                <a:gd name="T1" fmla="*/ 2147483647 h 15"/>
                <a:gd name="T2" fmla="*/ 2147483647 w 3"/>
                <a:gd name="T3" fmla="*/ 0 h 15"/>
                <a:gd name="T4" fmla="*/ 2147483647 w 3"/>
                <a:gd name="T5" fmla="*/ 2147483647 h 15"/>
                <a:gd name="T6" fmla="*/ 2147483647 w 3"/>
                <a:gd name="T7" fmla="*/ 2147483647 h 15"/>
                <a:gd name="T8" fmla="*/ 2147483647 w 3"/>
                <a:gd name="T9" fmla="*/ 2147483647 h 15"/>
                <a:gd name="T10" fmla="*/ 0 w 3"/>
                <a:gd name="T11" fmla="*/ 2147483647 h 15"/>
                <a:gd name="T12" fmla="*/ 0 60000 65536"/>
                <a:gd name="T13" fmla="*/ 0 60000 65536"/>
                <a:gd name="T14" fmla="*/ 0 60000 65536"/>
                <a:gd name="T15" fmla="*/ 0 60000 65536"/>
                <a:gd name="T16" fmla="*/ 0 60000 65536"/>
                <a:gd name="T17" fmla="*/ 0 60000 65536"/>
                <a:gd name="T18" fmla="*/ 0 w 3"/>
                <a:gd name="T19" fmla="*/ 0 h 15"/>
                <a:gd name="T20" fmla="*/ 3 w 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 h="15">
                  <a:moveTo>
                    <a:pt x="0" y="2"/>
                  </a:moveTo>
                  <a:lnTo>
                    <a:pt x="2" y="0"/>
                  </a:lnTo>
                  <a:lnTo>
                    <a:pt x="3" y="2"/>
                  </a:lnTo>
                  <a:lnTo>
                    <a:pt x="3" y="15"/>
                  </a:lnTo>
                  <a:lnTo>
                    <a:pt x="2" y="1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 name="Freeform 43">
              <a:extLst>
                <a:ext uri="{FF2B5EF4-FFF2-40B4-BE49-F238E27FC236}">
                  <a16:creationId xmlns:a16="http://schemas.microsoft.com/office/drawing/2014/main" id="{FC12010E-D466-5C48-A0A6-0EA8D236F632}"/>
                </a:ext>
                <a:ext uri="{C183D7F6-B498-43B3-948B-1728B52AA6E4}">
                  <adec:decorative xmlns:adec="http://schemas.microsoft.com/office/drawing/2017/decorative" val="1"/>
                </a:ext>
              </a:extLst>
            </p:cNvPr>
            <p:cNvSpPr>
              <a:spLocks/>
            </p:cNvSpPr>
            <p:nvPr/>
          </p:nvSpPr>
          <p:spPr bwMode="gray">
            <a:xfrm>
              <a:off x="4881141" y="4886868"/>
              <a:ext cx="29207" cy="70939"/>
            </a:xfrm>
            <a:custGeom>
              <a:avLst/>
              <a:gdLst>
                <a:gd name="T0" fmla="*/ 2147483647 w 5"/>
                <a:gd name="T1" fmla="*/ 0 h 13"/>
                <a:gd name="T2" fmla="*/ 2147483647 w 5"/>
                <a:gd name="T3" fmla="*/ 2147483647 h 13"/>
                <a:gd name="T4" fmla="*/ 2147483647 w 5"/>
                <a:gd name="T5" fmla="*/ 2147483647 h 13"/>
                <a:gd name="T6" fmla="*/ 2147483647 w 5"/>
                <a:gd name="T7" fmla="*/ 2147483647 h 13"/>
                <a:gd name="T8" fmla="*/ 0 w 5"/>
                <a:gd name="T9" fmla="*/ 2147483647 h 13"/>
                <a:gd name="T10" fmla="*/ 2147483647 w 5"/>
                <a:gd name="T11" fmla="*/ 0 h 13"/>
                <a:gd name="T12" fmla="*/ 0 60000 65536"/>
                <a:gd name="T13" fmla="*/ 0 60000 65536"/>
                <a:gd name="T14" fmla="*/ 0 60000 65536"/>
                <a:gd name="T15" fmla="*/ 0 60000 65536"/>
                <a:gd name="T16" fmla="*/ 0 60000 65536"/>
                <a:gd name="T17" fmla="*/ 0 60000 65536"/>
                <a:gd name="T18" fmla="*/ 0 w 5"/>
                <a:gd name="T19" fmla="*/ 0 h 13"/>
                <a:gd name="T20" fmla="*/ 5 w 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 h="13">
                  <a:moveTo>
                    <a:pt x="3" y="0"/>
                  </a:moveTo>
                  <a:lnTo>
                    <a:pt x="5" y="5"/>
                  </a:lnTo>
                  <a:lnTo>
                    <a:pt x="5" y="12"/>
                  </a:lnTo>
                  <a:lnTo>
                    <a:pt x="3" y="13"/>
                  </a:lnTo>
                  <a:lnTo>
                    <a:pt x="0" y="6"/>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 name="Freeform 44">
              <a:extLst>
                <a:ext uri="{FF2B5EF4-FFF2-40B4-BE49-F238E27FC236}">
                  <a16:creationId xmlns:a16="http://schemas.microsoft.com/office/drawing/2014/main" id="{91710E4D-30CC-A201-CE84-BEF0E10E2BE4}"/>
                </a:ext>
                <a:ext uri="{C183D7F6-B498-43B3-948B-1728B52AA6E4}">
                  <adec:decorative xmlns:adec="http://schemas.microsoft.com/office/drawing/2017/decorative" val="1"/>
                </a:ext>
              </a:extLst>
            </p:cNvPr>
            <p:cNvSpPr>
              <a:spLocks/>
            </p:cNvSpPr>
            <p:nvPr/>
          </p:nvSpPr>
          <p:spPr bwMode="gray">
            <a:xfrm>
              <a:off x="4914521" y="4778375"/>
              <a:ext cx="25034" cy="95975"/>
            </a:xfrm>
            <a:custGeom>
              <a:avLst/>
              <a:gdLst>
                <a:gd name="T0" fmla="*/ 2147483647 w 5"/>
                <a:gd name="T1" fmla="*/ 0 h 18"/>
                <a:gd name="T2" fmla="*/ 2147483647 w 5"/>
                <a:gd name="T3" fmla="*/ 2147483647 h 18"/>
                <a:gd name="T4" fmla="*/ 2147483647 w 5"/>
                <a:gd name="T5" fmla="*/ 2147483647 h 18"/>
                <a:gd name="T6" fmla="*/ 2147483647 w 5"/>
                <a:gd name="T7" fmla="*/ 2147483647 h 18"/>
                <a:gd name="T8" fmla="*/ 0 w 5"/>
                <a:gd name="T9" fmla="*/ 2147483647 h 18"/>
                <a:gd name="T10" fmla="*/ 0 w 5"/>
                <a:gd name="T11" fmla="*/ 2147483647 h 18"/>
                <a:gd name="T12" fmla="*/ 2147483647 w 5"/>
                <a:gd name="T13" fmla="*/ 0 h 18"/>
                <a:gd name="T14" fmla="*/ 0 60000 65536"/>
                <a:gd name="T15" fmla="*/ 0 60000 65536"/>
                <a:gd name="T16" fmla="*/ 0 60000 65536"/>
                <a:gd name="T17" fmla="*/ 0 60000 65536"/>
                <a:gd name="T18" fmla="*/ 0 60000 65536"/>
                <a:gd name="T19" fmla="*/ 0 60000 65536"/>
                <a:gd name="T20" fmla="*/ 0 60000 65536"/>
                <a:gd name="T21" fmla="*/ 0 w 5"/>
                <a:gd name="T22" fmla="*/ 0 h 18"/>
                <a:gd name="T23" fmla="*/ 5 w 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8">
                  <a:moveTo>
                    <a:pt x="1" y="0"/>
                  </a:moveTo>
                  <a:lnTo>
                    <a:pt x="5" y="5"/>
                  </a:lnTo>
                  <a:lnTo>
                    <a:pt x="5" y="16"/>
                  </a:lnTo>
                  <a:lnTo>
                    <a:pt x="3" y="18"/>
                  </a:lnTo>
                  <a:lnTo>
                    <a:pt x="0" y="18"/>
                  </a:lnTo>
                  <a:lnTo>
                    <a:pt x="0" y="2"/>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 name="Freeform 45">
              <a:extLst>
                <a:ext uri="{FF2B5EF4-FFF2-40B4-BE49-F238E27FC236}">
                  <a16:creationId xmlns:a16="http://schemas.microsoft.com/office/drawing/2014/main" id="{9CE8FDBE-700F-9C1E-FF88-ACCE56454A92}"/>
                </a:ext>
                <a:ext uri="{C183D7F6-B498-43B3-948B-1728B52AA6E4}">
                  <adec:decorative xmlns:adec="http://schemas.microsoft.com/office/drawing/2017/decorative" val="1"/>
                </a:ext>
              </a:extLst>
            </p:cNvPr>
            <p:cNvSpPr>
              <a:spLocks/>
            </p:cNvSpPr>
            <p:nvPr/>
          </p:nvSpPr>
          <p:spPr bwMode="gray">
            <a:xfrm>
              <a:off x="4814381" y="4757510"/>
              <a:ext cx="83449" cy="91803"/>
            </a:xfrm>
            <a:custGeom>
              <a:avLst/>
              <a:gdLst>
                <a:gd name="T0" fmla="*/ 2147483647 w 15"/>
                <a:gd name="T1" fmla="*/ 2147483647 h 17"/>
                <a:gd name="T2" fmla="*/ 2147483647 w 15"/>
                <a:gd name="T3" fmla="*/ 2147483647 h 17"/>
                <a:gd name="T4" fmla="*/ 0 w 15"/>
                <a:gd name="T5" fmla="*/ 2147483647 h 17"/>
                <a:gd name="T6" fmla="*/ 0 w 15"/>
                <a:gd name="T7" fmla="*/ 2147483647 h 17"/>
                <a:gd name="T8" fmla="*/ 2147483647 w 15"/>
                <a:gd name="T9" fmla="*/ 0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2147483647 w 15"/>
                <a:gd name="T25" fmla="*/ 2147483647 h 17"/>
                <a:gd name="T26" fmla="*/ 2147483647 w 15"/>
                <a:gd name="T27" fmla="*/ 2147483647 h 17"/>
                <a:gd name="T28" fmla="*/ 2147483647 w 15"/>
                <a:gd name="T29" fmla="*/ 2147483647 h 17"/>
                <a:gd name="T30" fmla="*/ 2147483647 w 15"/>
                <a:gd name="T31" fmla="*/ 214748364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7"/>
                <a:gd name="T50" fmla="*/ 15 w 15"/>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7">
                  <a:moveTo>
                    <a:pt x="6" y="16"/>
                  </a:moveTo>
                  <a:lnTo>
                    <a:pt x="3" y="12"/>
                  </a:lnTo>
                  <a:lnTo>
                    <a:pt x="0" y="6"/>
                  </a:lnTo>
                  <a:lnTo>
                    <a:pt x="0" y="4"/>
                  </a:lnTo>
                  <a:lnTo>
                    <a:pt x="7" y="0"/>
                  </a:lnTo>
                  <a:lnTo>
                    <a:pt x="11" y="3"/>
                  </a:lnTo>
                  <a:lnTo>
                    <a:pt x="15" y="4"/>
                  </a:lnTo>
                  <a:lnTo>
                    <a:pt x="15" y="6"/>
                  </a:lnTo>
                  <a:lnTo>
                    <a:pt x="11" y="5"/>
                  </a:lnTo>
                  <a:lnTo>
                    <a:pt x="11" y="8"/>
                  </a:lnTo>
                  <a:lnTo>
                    <a:pt x="14" y="12"/>
                  </a:lnTo>
                  <a:lnTo>
                    <a:pt x="12" y="14"/>
                  </a:lnTo>
                  <a:lnTo>
                    <a:pt x="8" y="9"/>
                  </a:lnTo>
                  <a:lnTo>
                    <a:pt x="7" y="10"/>
                  </a:lnTo>
                  <a:lnTo>
                    <a:pt x="8" y="17"/>
                  </a:lnTo>
                  <a:lnTo>
                    <a:pt x="6" y="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 name="Freeform 46">
              <a:extLst>
                <a:ext uri="{FF2B5EF4-FFF2-40B4-BE49-F238E27FC236}">
                  <a16:creationId xmlns:a16="http://schemas.microsoft.com/office/drawing/2014/main" id="{51CC1F60-A804-DBF9-C8D9-60858EBC7CB0}"/>
                </a:ext>
                <a:ext uri="{C183D7F6-B498-43B3-948B-1728B52AA6E4}">
                  <adec:decorative xmlns:adec="http://schemas.microsoft.com/office/drawing/2017/decorative" val="1"/>
                </a:ext>
              </a:extLst>
            </p:cNvPr>
            <p:cNvSpPr>
              <a:spLocks/>
            </p:cNvSpPr>
            <p:nvPr/>
          </p:nvSpPr>
          <p:spPr bwMode="gray">
            <a:xfrm>
              <a:off x="4947900" y="4886868"/>
              <a:ext cx="45897" cy="50074"/>
            </a:xfrm>
            <a:custGeom>
              <a:avLst/>
              <a:gdLst>
                <a:gd name="T0" fmla="*/ 2147483647 w 9"/>
                <a:gd name="T1" fmla="*/ 2147483647 h 9"/>
                <a:gd name="T2" fmla="*/ 0 w 9"/>
                <a:gd name="T3" fmla="*/ 2147483647 h 9"/>
                <a:gd name="T4" fmla="*/ 2147483647 w 9"/>
                <a:gd name="T5" fmla="*/ 0 h 9"/>
                <a:gd name="T6" fmla="*/ 2147483647 w 9"/>
                <a:gd name="T7" fmla="*/ 2147483647 h 9"/>
                <a:gd name="T8" fmla="*/ 2147483647 w 9"/>
                <a:gd name="T9" fmla="*/ 2147483647 h 9"/>
                <a:gd name="T10" fmla="*/ 2147483647 w 9"/>
                <a:gd name="T11" fmla="*/ 2147483647 h 9"/>
                <a:gd name="T12" fmla="*/ 2147483647 w 9"/>
                <a:gd name="T13" fmla="*/ 2147483647 h 9"/>
                <a:gd name="T14" fmla="*/ 2147483647 w 9"/>
                <a:gd name="T15" fmla="*/ 2147483647 h 9"/>
                <a:gd name="T16" fmla="*/ 2147483647 w 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3" y="9"/>
                  </a:moveTo>
                  <a:lnTo>
                    <a:pt x="0" y="2"/>
                  </a:lnTo>
                  <a:lnTo>
                    <a:pt x="2" y="0"/>
                  </a:lnTo>
                  <a:lnTo>
                    <a:pt x="6" y="2"/>
                  </a:lnTo>
                  <a:lnTo>
                    <a:pt x="9" y="5"/>
                  </a:lnTo>
                  <a:lnTo>
                    <a:pt x="9" y="7"/>
                  </a:lnTo>
                  <a:lnTo>
                    <a:pt x="5" y="5"/>
                  </a:lnTo>
                  <a:lnTo>
                    <a:pt x="6" y="8"/>
                  </a:lnTo>
                  <a:lnTo>
                    <a:pt x="3"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 name="Freeform 47">
              <a:extLst>
                <a:ext uri="{FF2B5EF4-FFF2-40B4-BE49-F238E27FC236}">
                  <a16:creationId xmlns:a16="http://schemas.microsoft.com/office/drawing/2014/main" id="{D8BDFE1E-755B-A7C6-F533-A6005C065226}"/>
                </a:ext>
                <a:ext uri="{C183D7F6-B498-43B3-948B-1728B52AA6E4}">
                  <adec:decorative xmlns:adec="http://schemas.microsoft.com/office/drawing/2017/decorative" val="1"/>
                </a:ext>
              </a:extLst>
            </p:cNvPr>
            <p:cNvSpPr>
              <a:spLocks/>
            </p:cNvSpPr>
            <p:nvPr/>
          </p:nvSpPr>
          <p:spPr bwMode="gray">
            <a:xfrm>
              <a:off x="5027177" y="5258253"/>
              <a:ext cx="29207" cy="8345"/>
            </a:xfrm>
            <a:custGeom>
              <a:avLst/>
              <a:gdLst>
                <a:gd name="T0" fmla="*/ 0 w 5"/>
                <a:gd name="T1" fmla="*/ 2147483646 h 2"/>
                <a:gd name="T2" fmla="*/ 2147483647 w 5"/>
                <a:gd name="T3" fmla="*/ 0 h 2"/>
                <a:gd name="T4" fmla="*/ 2147483647 w 5"/>
                <a:gd name="T5" fmla="*/ 0 h 2"/>
                <a:gd name="T6" fmla="*/ 2147483647 w 5"/>
                <a:gd name="T7" fmla="*/ 2147483646 h 2"/>
                <a:gd name="T8" fmla="*/ 2147483647 w 5"/>
                <a:gd name="T9" fmla="*/ 2147483646 h 2"/>
                <a:gd name="T10" fmla="*/ 0 w 5"/>
                <a:gd name="T11" fmla="*/ 2147483646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0"/>
                  </a:lnTo>
                  <a:lnTo>
                    <a:pt x="5" y="2"/>
                  </a:lnTo>
                  <a:lnTo>
                    <a:pt x="2"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 name="Freeform 48">
              <a:extLst>
                <a:ext uri="{FF2B5EF4-FFF2-40B4-BE49-F238E27FC236}">
                  <a16:creationId xmlns:a16="http://schemas.microsoft.com/office/drawing/2014/main" id="{6AAAF8BD-66C3-07FA-BA11-2CC5E0F22C13}"/>
                </a:ext>
                <a:ext uri="{C183D7F6-B498-43B3-948B-1728B52AA6E4}">
                  <adec:decorative xmlns:adec="http://schemas.microsoft.com/office/drawing/2017/decorative" val="1"/>
                </a:ext>
              </a:extLst>
            </p:cNvPr>
            <p:cNvSpPr>
              <a:spLocks/>
            </p:cNvSpPr>
            <p:nvPr/>
          </p:nvSpPr>
          <p:spPr bwMode="gray">
            <a:xfrm>
              <a:off x="5039694" y="5287463"/>
              <a:ext cx="33380" cy="12518"/>
            </a:xfrm>
            <a:custGeom>
              <a:avLst/>
              <a:gdLst>
                <a:gd name="T0" fmla="*/ 0 w 6"/>
                <a:gd name="T1" fmla="*/ 2147483647 h 2"/>
                <a:gd name="T2" fmla="*/ 2147483647 w 6"/>
                <a:gd name="T3" fmla="*/ 0 h 2"/>
                <a:gd name="T4" fmla="*/ 2147483647 w 6"/>
                <a:gd name="T5" fmla="*/ 0 h 2"/>
                <a:gd name="T6" fmla="*/ 2147483647 w 6"/>
                <a:gd name="T7" fmla="*/ 2147483647 h 2"/>
                <a:gd name="T8" fmla="*/ 2147483647 w 6"/>
                <a:gd name="T9" fmla="*/ 2147483647 h 2"/>
                <a:gd name="T10" fmla="*/ 0 w 6"/>
                <a:gd name="T11" fmla="*/ 2147483647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1"/>
                  </a:moveTo>
                  <a:lnTo>
                    <a:pt x="1" y="0"/>
                  </a:lnTo>
                  <a:lnTo>
                    <a:pt x="6" y="0"/>
                  </a:lnTo>
                  <a:lnTo>
                    <a:pt x="6" y="2"/>
                  </a:lnTo>
                  <a:lnTo>
                    <a:pt x="1"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 name="Freeform 49">
              <a:extLst>
                <a:ext uri="{FF2B5EF4-FFF2-40B4-BE49-F238E27FC236}">
                  <a16:creationId xmlns:a16="http://schemas.microsoft.com/office/drawing/2014/main" id="{C85BC00E-43E5-3C01-91E5-6B2F14DB6104}"/>
                </a:ext>
                <a:ext uri="{C183D7F6-B498-43B3-948B-1728B52AA6E4}">
                  <adec:decorative xmlns:adec="http://schemas.microsoft.com/office/drawing/2017/decorative" val="1"/>
                </a:ext>
              </a:extLst>
            </p:cNvPr>
            <p:cNvSpPr>
              <a:spLocks/>
            </p:cNvSpPr>
            <p:nvPr/>
          </p:nvSpPr>
          <p:spPr bwMode="gray">
            <a:xfrm>
              <a:off x="5073074" y="5316672"/>
              <a:ext cx="16690" cy="20864"/>
            </a:xfrm>
            <a:custGeom>
              <a:avLst/>
              <a:gdLst>
                <a:gd name="T0" fmla="*/ 0 w 3"/>
                <a:gd name="T1" fmla="*/ 2147483647 h 4"/>
                <a:gd name="T2" fmla="*/ 0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3"/>
                  </a:moveTo>
                  <a:lnTo>
                    <a:pt x="0" y="0"/>
                  </a:lnTo>
                  <a:lnTo>
                    <a:pt x="1" y="1"/>
                  </a:lnTo>
                  <a:lnTo>
                    <a:pt x="3" y="3"/>
                  </a:lnTo>
                  <a:lnTo>
                    <a:pt x="3"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 name="Freeform 50">
              <a:extLst>
                <a:ext uri="{FF2B5EF4-FFF2-40B4-BE49-F238E27FC236}">
                  <a16:creationId xmlns:a16="http://schemas.microsoft.com/office/drawing/2014/main" id="{2013BD45-D929-2D7A-04D3-2D67D64200CC}"/>
                </a:ext>
                <a:ext uri="{C183D7F6-B498-43B3-948B-1728B52AA6E4}">
                  <adec:decorative xmlns:adec="http://schemas.microsoft.com/office/drawing/2017/decorative" val="1"/>
                </a:ext>
              </a:extLst>
            </p:cNvPr>
            <p:cNvSpPr>
              <a:spLocks/>
            </p:cNvSpPr>
            <p:nvPr/>
          </p:nvSpPr>
          <p:spPr bwMode="gray">
            <a:xfrm>
              <a:off x="5098109" y="5174796"/>
              <a:ext cx="20863" cy="16691"/>
            </a:xfrm>
            <a:custGeom>
              <a:avLst/>
              <a:gdLst>
                <a:gd name="T0" fmla="*/ 2147483647 w 4"/>
                <a:gd name="T1" fmla="*/ 2147483647 h 3"/>
                <a:gd name="T2" fmla="*/ 0 w 4"/>
                <a:gd name="T3" fmla="*/ 2147483647 h 3"/>
                <a:gd name="T4" fmla="*/ 2147483647 w 4"/>
                <a:gd name="T5" fmla="*/ 0 h 3"/>
                <a:gd name="T6" fmla="*/ 2147483647 w 4"/>
                <a:gd name="T7" fmla="*/ 2147483647 h 3"/>
                <a:gd name="T8" fmla="*/ 2147483647 w 4"/>
                <a:gd name="T9" fmla="*/ 2147483647 h 3"/>
                <a:gd name="T10" fmla="*/ 2147483647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2"/>
                  </a:moveTo>
                  <a:lnTo>
                    <a:pt x="0" y="1"/>
                  </a:lnTo>
                  <a:lnTo>
                    <a:pt x="1" y="0"/>
                  </a:lnTo>
                  <a:lnTo>
                    <a:pt x="4" y="1"/>
                  </a:lnTo>
                  <a:lnTo>
                    <a:pt x="4" y="3"/>
                  </a:lnTo>
                  <a:lnTo>
                    <a:pt x="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 name="Freeform 51">
              <a:extLst>
                <a:ext uri="{FF2B5EF4-FFF2-40B4-BE49-F238E27FC236}">
                  <a16:creationId xmlns:a16="http://schemas.microsoft.com/office/drawing/2014/main" id="{651C9064-9019-C52F-DA97-3DAE5390F079}"/>
                </a:ext>
                <a:ext uri="{C183D7F6-B498-43B3-948B-1728B52AA6E4}">
                  <adec:decorative xmlns:adec="http://schemas.microsoft.com/office/drawing/2017/decorative" val="1"/>
                </a:ext>
              </a:extLst>
            </p:cNvPr>
            <p:cNvSpPr>
              <a:spLocks/>
            </p:cNvSpPr>
            <p:nvPr/>
          </p:nvSpPr>
          <p:spPr bwMode="gray">
            <a:xfrm>
              <a:off x="5118971" y="5216524"/>
              <a:ext cx="37552" cy="29210"/>
            </a:xfrm>
            <a:custGeom>
              <a:avLst/>
              <a:gdLst>
                <a:gd name="T0" fmla="*/ 0 w 7"/>
                <a:gd name="T1" fmla="*/ 2147483647 h 5"/>
                <a:gd name="T2" fmla="*/ 2147483647 w 7"/>
                <a:gd name="T3" fmla="*/ 0 h 5"/>
                <a:gd name="T4" fmla="*/ 2147483647 w 7"/>
                <a:gd name="T5" fmla="*/ 2147483647 h 5"/>
                <a:gd name="T6" fmla="*/ 2147483647 w 7"/>
                <a:gd name="T7" fmla="*/ 2147483647 h 5"/>
                <a:gd name="T8" fmla="*/ 2147483647 w 7"/>
                <a:gd name="T9" fmla="*/ 2147483647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2"/>
                  </a:moveTo>
                  <a:lnTo>
                    <a:pt x="1" y="0"/>
                  </a:lnTo>
                  <a:lnTo>
                    <a:pt x="3" y="2"/>
                  </a:lnTo>
                  <a:lnTo>
                    <a:pt x="7" y="4"/>
                  </a:lnTo>
                  <a:lnTo>
                    <a:pt x="4"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 name="Freeform 52">
              <a:extLst>
                <a:ext uri="{FF2B5EF4-FFF2-40B4-BE49-F238E27FC236}">
                  <a16:creationId xmlns:a16="http://schemas.microsoft.com/office/drawing/2014/main" id="{11BA6A08-4FF6-7CC4-EF08-9EAE2D22CEF0}"/>
                </a:ext>
                <a:ext uri="{C183D7F6-B498-43B3-948B-1728B52AA6E4}">
                  <adec:decorative xmlns:adec="http://schemas.microsoft.com/office/drawing/2017/decorative" val="1"/>
                </a:ext>
              </a:extLst>
            </p:cNvPr>
            <p:cNvSpPr>
              <a:spLocks/>
            </p:cNvSpPr>
            <p:nvPr/>
          </p:nvSpPr>
          <p:spPr bwMode="gray">
            <a:xfrm>
              <a:off x="3220503" y="3330393"/>
              <a:ext cx="1927674" cy="1827711"/>
            </a:xfrm>
            <a:custGeom>
              <a:avLst/>
              <a:gdLst>
                <a:gd name="T0" fmla="*/ 2147483647 w 354"/>
                <a:gd name="T1" fmla="*/ 2147483647 h 336"/>
                <a:gd name="T2" fmla="*/ 2147483647 w 354"/>
                <a:gd name="T3" fmla="*/ 2147483647 h 336"/>
                <a:gd name="T4" fmla="*/ 2147483647 w 354"/>
                <a:gd name="T5" fmla="*/ 2147483647 h 336"/>
                <a:gd name="T6" fmla="*/ 2147483647 w 354"/>
                <a:gd name="T7" fmla="*/ 2147483647 h 336"/>
                <a:gd name="T8" fmla="*/ 2147483647 w 354"/>
                <a:gd name="T9" fmla="*/ 2147483647 h 336"/>
                <a:gd name="T10" fmla="*/ 2147483647 w 354"/>
                <a:gd name="T11" fmla="*/ 2147483647 h 336"/>
                <a:gd name="T12" fmla="*/ 2147483647 w 354"/>
                <a:gd name="T13" fmla="*/ 2147483647 h 336"/>
                <a:gd name="T14" fmla="*/ 2147483647 w 354"/>
                <a:gd name="T15" fmla="*/ 2147483647 h 336"/>
                <a:gd name="T16" fmla="*/ 2147483647 w 354"/>
                <a:gd name="T17" fmla="*/ 2147483647 h 336"/>
                <a:gd name="T18" fmla="*/ 2147483647 w 354"/>
                <a:gd name="T19" fmla="*/ 2147483647 h 336"/>
                <a:gd name="T20" fmla="*/ 2147483647 w 354"/>
                <a:gd name="T21" fmla="*/ 2147483647 h 336"/>
                <a:gd name="T22" fmla="*/ 2147483647 w 354"/>
                <a:gd name="T23" fmla="*/ 2147483647 h 336"/>
                <a:gd name="T24" fmla="*/ 2147483647 w 354"/>
                <a:gd name="T25" fmla="*/ 2147483647 h 336"/>
                <a:gd name="T26" fmla="*/ 2147483647 w 354"/>
                <a:gd name="T27" fmla="*/ 2147483647 h 336"/>
                <a:gd name="T28" fmla="*/ 2147483647 w 354"/>
                <a:gd name="T29" fmla="*/ 2147483647 h 336"/>
                <a:gd name="T30" fmla="*/ 2147483647 w 354"/>
                <a:gd name="T31" fmla="*/ 2147483647 h 336"/>
                <a:gd name="T32" fmla="*/ 2147483647 w 354"/>
                <a:gd name="T33" fmla="*/ 2147483647 h 336"/>
                <a:gd name="T34" fmla="*/ 2147483647 w 354"/>
                <a:gd name="T35" fmla="*/ 2147483647 h 336"/>
                <a:gd name="T36" fmla="*/ 2147483647 w 354"/>
                <a:gd name="T37" fmla="*/ 2147483647 h 336"/>
                <a:gd name="T38" fmla="*/ 2147483647 w 354"/>
                <a:gd name="T39" fmla="*/ 2147483647 h 336"/>
                <a:gd name="T40" fmla="*/ 2147483647 w 354"/>
                <a:gd name="T41" fmla="*/ 2147483647 h 336"/>
                <a:gd name="T42" fmla="*/ 2147483647 w 354"/>
                <a:gd name="T43" fmla="*/ 2147483647 h 336"/>
                <a:gd name="T44" fmla="*/ 2147483647 w 354"/>
                <a:gd name="T45" fmla="*/ 2147483647 h 336"/>
                <a:gd name="T46" fmla="*/ 2147483647 w 354"/>
                <a:gd name="T47" fmla="*/ 2147483647 h 336"/>
                <a:gd name="T48" fmla="*/ 2147483647 w 354"/>
                <a:gd name="T49" fmla="*/ 2147483647 h 336"/>
                <a:gd name="T50" fmla="*/ 2147483647 w 354"/>
                <a:gd name="T51" fmla="*/ 2147483647 h 336"/>
                <a:gd name="T52" fmla="*/ 2147483647 w 354"/>
                <a:gd name="T53" fmla="*/ 2147483647 h 336"/>
                <a:gd name="T54" fmla="*/ 2147483647 w 354"/>
                <a:gd name="T55" fmla="*/ 2147483647 h 336"/>
                <a:gd name="T56" fmla="*/ 2147483647 w 354"/>
                <a:gd name="T57" fmla="*/ 2147483647 h 336"/>
                <a:gd name="T58" fmla="*/ 2147483647 w 354"/>
                <a:gd name="T59" fmla="*/ 2147483647 h 336"/>
                <a:gd name="T60" fmla="*/ 2147483647 w 354"/>
                <a:gd name="T61" fmla="*/ 2147483647 h 336"/>
                <a:gd name="T62" fmla="*/ 2147483647 w 354"/>
                <a:gd name="T63" fmla="*/ 2147483647 h 336"/>
                <a:gd name="T64" fmla="*/ 2147483647 w 354"/>
                <a:gd name="T65" fmla="*/ 2147483647 h 336"/>
                <a:gd name="T66" fmla="*/ 2147483647 w 354"/>
                <a:gd name="T67" fmla="*/ 2147483647 h 336"/>
                <a:gd name="T68" fmla="*/ 2147483647 w 354"/>
                <a:gd name="T69" fmla="*/ 2147483647 h 336"/>
                <a:gd name="T70" fmla="*/ 2147483647 w 354"/>
                <a:gd name="T71" fmla="*/ 2147483647 h 336"/>
                <a:gd name="T72" fmla="*/ 2147483647 w 354"/>
                <a:gd name="T73" fmla="*/ 2147483647 h 336"/>
                <a:gd name="T74" fmla="*/ 2147483647 w 354"/>
                <a:gd name="T75" fmla="*/ 2147483647 h 336"/>
                <a:gd name="T76" fmla="*/ 2147483647 w 354"/>
                <a:gd name="T77" fmla="*/ 2147483647 h 336"/>
                <a:gd name="T78" fmla="*/ 2147483647 w 354"/>
                <a:gd name="T79" fmla="*/ 2147483647 h 336"/>
                <a:gd name="T80" fmla="*/ 2147483647 w 354"/>
                <a:gd name="T81" fmla="*/ 2147483647 h 336"/>
                <a:gd name="T82" fmla="*/ 2147483647 w 354"/>
                <a:gd name="T83" fmla="*/ 2147483647 h 336"/>
                <a:gd name="T84" fmla="*/ 2147483647 w 354"/>
                <a:gd name="T85" fmla="*/ 2147483647 h 336"/>
                <a:gd name="T86" fmla="*/ 2147483647 w 354"/>
                <a:gd name="T87" fmla="*/ 2147483647 h 336"/>
                <a:gd name="T88" fmla="*/ 2147483647 w 354"/>
                <a:gd name="T89" fmla="*/ 2147483647 h 336"/>
                <a:gd name="T90" fmla="*/ 2147483647 w 354"/>
                <a:gd name="T91" fmla="*/ 2147483647 h 336"/>
                <a:gd name="T92" fmla="*/ 2147483647 w 354"/>
                <a:gd name="T93" fmla="*/ 2147483647 h 336"/>
                <a:gd name="T94" fmla="*/ 2147483647 w 354"/>
                <a:gd name="T95" fmla="*/ 2147483647 h 336"/>
                <a:gd name="T96" fmla="*/ 2147483647 w 354"/>
                <a:gd name="T97" fmla="*/ 2147483647 h 336"/>
                <a:gd name="T98" fmla="*/ 2147483647 w 354"/>
                <a:gd name="T99" fmla="*/ 2147483647 h 336"/>
                <a:gd name="T100" fmla="*/ 2147483647 w 354"/>
                <a:gd name="T101" fmla="*/ 2147483647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4"/>
                <a:gd name="T154" fmla="*/ 0 h 336"/>
                <a:gd name="T155" fmla="*/ 354 w 354"/>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4" h="336">
                  <a:moveTo>
                    <a:pt x="250" y="31"/>
                  </a:moveTo>
                  <a:lnTo>
                    <a:pt x="250" y="219"/>
                  </a:lnTo>
                  <a:lnTo>
                    <a:pt x="261" y="226"/>
                  </a:lnTo>
                  <a:lnTo>
                    <a:pt x="263" y="220"/>
                  </a:lnTo>
                  <a:lnTo>
                    <a:pt x="266" y="217"/>
                  </a:lnTo>
                  <a:lnTo>
                    <a:pt x="271" y="223"/>
                  </a:lnTo>
                  <a:lnTo>
                    <a:pt x="285" y="245"/>
                  </a:lnTo>
                  <a:lnTo>
                    <a:pt x="289" y="245"/>
                  </a:lnTo>
                  <a:lnTo>
                    <a:pt x="296" y="237"/>
                  </a:lnTo>
                  <a:lnTo>
                    <a:pt x="303" y="235"/>
                  </a:lnTo>
                  <a:lnTo>
                    <a:pt x="310" y="241"/>
                  </a:lnTo>
                  <a:lnTo>
                    <a:pt x="317" y="254"/>
                  </a:lnTo>
                  <a:lnTo>
                    <a:pt x="323" y="259"/>
                  </a:lnTo>
                  <a:lnTo>
                    <a:pt x="335" y="288"/>
                  </a:lnTo>
                  <a:lnTo>
                    <a:pt x="342" y="296"/>
                  </a:lnTo>
                  <a:lnTo>
                    <a:pt x="354" y="305"/>
                  </a:lnTo>
                  <a:lnTo>
                    <a:pt x="352" y="314"/>
                  </a:lnTo>
                  <a:lnTo>
                    <a:pt x="353" y="322"/>
                  </a:lnTo>
                  <a:lnTo>
                    <a:pt x="351" y="325"/>
                  </a:lnTo>
                  <a:lnTo>
                    <a:pt x="347" y="325"/>
                  </a:lnTo>
                  <a:lnTo>
                    <a:pt x="345" y="325"/>
                  </a:lnTo>
                  <a:lnTo>
                    <a:pt x="343" y="317"/>
                  </a:lnTo>
                  <a:lnTo>
                    <a:pt x="338" y="315"/>
                  </a:lnTo>
                  <a:lnTo>
                    <a:pt x="336" y="312"/>
                  </a:lnTo>
                  <a:lnTo>
                    <a:pt x="334" y="311"/>
                  </a:lnTo>
                  <a:lnTo>
                    <a:pt x="334" y="306"/>
                  </a:lnTo>
                  <a:lnTo>
                    <a:pt x="330" y="300"/>
                  </a:lnTo>
                  <a:lnTo>
                    <a:pt x="330" y="292"/>
                  </a:lnTo>
                  <a:lnTo>
                    <a:pt x="326" y="290"/>
                  </a:lnTo>
                  <a:lnTo>
                    <a:pt x="322" y="285"/>
                  </a:lnTo>
                  <a:lnTo>
                    <a:pt x="321" y="275"/>
                  </a:lnTo>
                  <a:lnTo>
                    <a:pt x="315" y="261"/>
                  </a:lnTo>
                  <a:lnTo>
                    <a:pt x="311" y="258"/>
                  </a:lnTo>
                  <a:lnTo>
                    <a:pt x="307" y="256"/>
                  </a:lnTo>
                  <a:lnTo>
                    <a:pt x="305" y="249"/>
                  </a:lnTo>
                  <a:lnTo>
                    <a:pt x="303" y="258"/>
                  </a:lnTo>
                  <a:lnTo>
                    <a:pt x="301" y="258"/>
                  </a:lnTo>
                  <a:lnTo>
                    <a:pt x="297" y="253"/>
                  </a:lnTo>
                  <a:lnTo>
                    <a:pt x="294" y="253"/>
                  </a:lnTo>
                  <a:lnTo>
                    <a:pt x="293" y="255"/>
                  </a:lnTo>
                  <a:lnTo>
                    <a:pt x="296" y="259"/>
                  </a:lnTo>
                  <a:lnTo>
                    <a:pt x="285" y="260"/>
                  </a:lnTo>
                  <a:lnTo>
                    <a:pt x="279" y="253"/>
                  </a:lnTo>
                  <a:lnTo>
                    <a:pt x="277" y="245"/>
                  </a:lnTo>
                  <a:lnTo>
                    <a:pt x="265" y="240"/>
                  </a:lnTo>
                  <a:lnTo>
                    <a:pt x="264" y="231"/>
                  </a:lnTo>
                  <a:lnTo>
                    <a:pt x="259" y="234"/>
                  </a:lnTo>
                  <a:lnTo>
                    <a:pt x="249" y="232"/>
                  </a:lnTo>
                  <a:lnTo>
                    <a:pt x="247" y="230"/>
                  </a:lnTo>
                  <a:lnTo>
                    <a:pt x="238" y="230"/>
                  </a:lnTo>
                  <a:lnTo>
                    <a:pt x="234" y="228"/>
                  </a:lnTo>
                  <a:lnTo>
                    <a:pt x="229" y="228"/>
                  </a:lnTo>
                  <a:lnTo>
                    <a:pt x="217" y="228"/>
                  </a:lnTo>
                  <a:lnTo>
                    <a:pt x="216" y="220"/>
                  </a:lnTo>
                  <a:lnTo>
                    <a:pt x="214" y="218"/>
                  </a:lnTo>
                  <a:lnTo>
                    <a:pt x="209" y="219"/>
                  </a:lnTo>
                  <a:lnTo>
                    <a:pt x="199" y="213"/>
                  </a:lnTo>
                  <a:lnTo>
                    <a:pt x="197" y="208"/>
                  </a:lnTo>
                  <a:lnTo>
                    <a:pt x="192" y="210"/>
                  </a:lnTo>
                  <a:lnTo>
                    <a:pt x="188" y="210"/>
                  </a:lnTo>
                  <a:lnTo>
                    <a:pt x="189" y="206"/>
                  </a:lnTo>
                  <a:lnTo>
                    <a:pt x="186" y="205"/>
                  </a:lnTo>
                  <a:lnTo>
                    <a:pt x="180" y="213"/>
                  </a:lnTo>
                  <a:lnTo>
                    <a:pt x="183" y="214"/>
                  </a:lnTo>
                  <a:lnTo>
                    <a:pt x="182" y="216"/>
                  </a:lnTo>
                  <a:lnTo>
                    <a:pt x="183" y="221"/>
                  </a:lnTo>
                  <a:lnTo>
                    <a:pt x="180" y="229"/>
                  </a:lnTo>
                  <a:lnTo>
                    <a:pt x="171" y="229"/>
                  </a:lnTo>
                  <a:lnTo>
                    <a:pt x="166" y="236"/>
                  </a:lnTo>
                  <a:lnTo>
                    <a:pt x="156" y="243"/>
                  </a:lnTo>
                  <a:lnTo>
                    <a:pt x="148" y="243"/>
                  </a:lnTo>
                  <a:lnTo>
                    <a:pt x="150" y="240"/>
                  </a:lnTo>
                  <a:lnTo>
                    <a:pt x="152" y="239"/>
                  </a:lnTo>
                  <a:lnTo>
                    <a:pt x="154" y="236"/>
                  </a:lnTo>
                  <a:lnTo>
                    <a:pt x="152" y="235"/>
                  </a:lnTo>
                  <a:lnTo>
                    <a:pt x="150" y="236"/>
                  </a:lnTo>
                  <a:lnTo>
                    <a:pt x="150" y="233"/>
                  </a:lnTo>
                  <a:lnTo>
                    <a:pt x="155" y="218"/>
                  </a:lnTo>
                  <a:lnTo>
                    <a:pt x="154" y="214"/>
                  </a:lnTo>
                  <a:lnTo>
                    <a:pt x="163" y="207"/>
                  </a:lnTo>
                  <a:lnTo>
                    <a:pt x="169" y="208"/>
                  </a:lnTo>
                  <a:lnTo>
                    <a:pt x="171" y="197"/>
                  </a:lnTo>
                  <a:lnTo>
                    <a:pt x="168" y="197"/>
                  </a:lnTo>
                  <a:lnTo>
                    <a:pt x="165" y="201"/>
                  </a:lnTo>
                  <a:lnTo>
                    <a:pt x="158" y="201"/>
                  </a:lnTo>
                  <a:lnTo>
                    <a:pt x="141" y="224"/>
                  </a:lnTo>
                  <a:lnTo>
                    <a:pt x="142" y="231"/>
                  </a:lnTo>
                  <a:lnTo>
                    <a:pt x="138" y="236"/>
                  </a:lnTo>
                  <a:lnTo>
                    <a:pt x="132" y="236"/>
                  </a:lnTo>
                  <a:lnTo>
                    <a:pt x="127" y="244"/>
                  </a:lnTo>
                  <a:lnTo>
                    <a:pt x="128" y="247"/>
                  </a:lnTo>
                  <a:lnTo>
                    <a:pt x="133" y="247"/>
                  </a:lnTo>
                  <a:lnTo>
                    <a:pt x="133" y="256"/>
                  </a:lnTo>
                  <a:lnTo>
                    <a:pt x="129" y="257"/>
                  </a:lnTo>
                  <a:lnTo>
                    <a:pt x="127" y="266"/>
                  </a:lnTo>
                  <a:lnTo>
                    <a:pt x="120" y="270"/>
                  </a:lnTo>
                  <a:lnTo>
                    <a:pt x="114" y="275"/>
                  </a:lnTo>
                  <a:lnTo>
                    <a:pt x="106" y="282"/>
                  </a:lnTo>
                  <a:lnTo>
                    <a:pt x="106" y="287"/>
                  </a:lnTo>
                  <a:lnTo>
                    <a:pt x="102" y="290"/>
                  </a:lnTo>
                  <a:lnTo>
                    <a:pt x="87" y="302"/>
                  </a:lnTo>
                  <a:lnTo>
                    <a:pt x="87" y="305"/>
                  </a:lnTo>
                  <a:lnTo>
                    <a:pt x="81" y="307"/>
                  </a:lnTo>
                  <a:lnTo>
                    <a:pt x="75" y="311"/>
                  </a:lnTo>
                  <a:lnTo>
                    <a:pt x="66" y="317"/>
                  </a:lnTo>
                  <a:lnTo>
                    <a:pt x="62" y="317"/>
                  </a:lnTo>
                  <a:lnTo>
                    <a:pt x="60" y="315"/>
                  </a:lnTo>
                  <a:lnTo>
                    <a:pt x="57" y="314"/>
                  </a:lnTo>
                  <a:lnTo>
                    <a:pt x="55" y="320"/>
                  </a:lnTo>
                  <a:lnTo>
                    <a:pt x="47" y="325"/>
                  </a:lnTo>
                  <a:lnTo>
                    <a:pt x="44" y="325"/>
                  </a:lnTo>
                  <a:lnTo>
                    <a:pt x="42" y="329"/>
                  </a:lnTo>
                  <a:lnTo>
                    <a:pt x="36" y="334"/>
                  </a:lnTo>
                  <a:lnTo>
                    <a:pt x="29" y="336"/>
                  </a:lnTo>
                  <a:lnTo>
                    <a:pt x="29" y="333"/>
                  </a:lnTo>
                  <a:lnTo>
                    <a:pt x="31" y="328"/>
                  </a:lnTo>
                  <a:lnTo>
                    <a:pt x="36" y="324"/>
                  </a:lnTo>
                  <a:lnTo>
                    <a:pt x="40" y="325"/>
                  </a:lnTo>
                  <a:lnTo>
                    <a:pt x="46" y="321"/>
                  </a:lnTo>
                  <a:lnTo>
                    <a:pt x="50" y="315"/>
                  </a:lnTo>
                  <a:lnTo>
                    <a:pt x="57" y="308"/>
                  </a:lnTo>
                  <a:lnTo>
                    <a:pt x="63" y="307"/>
                  </a:lnTo>
                  <a:lnTo>
                    <a:pt x="67" y="309"/>
                  </a:lnTo>
                  <a:lnTo>
                    <a:pt x="70" y="307"/>
                  </a:lnTo>
                  <a:lnTo>
                    <a:pt x="71" y="302"/>
                  </a:lnTo>
                  <a:lnTo>
                    <a:pt x="75" y="297"/>
                  </a:lnTo>
                  <a:lnTo>
                    <a:pt x="84" y="290"/>
                  </a:lnTo>
                  <a:lnTo>
                    <a:pt x="90" y="282"/>
                  </a:lnTo>
                  <a:lnTo>
                    <a:pt x="97" y="279"/>
                  </a:lnTo>
                  <a:lnTo>
                    <a:pt x="97" y="269"/>
                  </a:lnTo>
                  <a:lnTo>
                    <a:pt x="102" y="254"/>
                  </a:lnTo>
                  <a:lnTo>
                    <a:pt x="101" y="250"/>
                  </a:lnTo>
                  <a:lnTo>
                    <a:pt x="97" y="254"/>
                  </a:lnTo>
                  <a:lnTo>
                    <a:pt x="92" y="255"/>
                  </a:lnTo>
                  <a:lnTo>
                    <a:pt x="90" y="254"/>
                  </a:lnTo>
                  <a:lnTo>
                    <a:pt x="85" y="251"/>
                  </a:lnTo>
                  <a:lnTo>
                    <a:pt x="83" y="260"/>
                  </a:lnTo>
                  <a:lnTo>
                    <a:pt x="80" y="259"/>
                  </a:lnTo>
                  <a:lnTo>
                    <a:pt x="77" y="253"/>
                  </a:lnTo>
                  <a:lnTo>
                    <a:pt x="73" y="252"/>
                  </a:lnTo>
                  <a:lnTo>
                    <a:pt x="70" y="249"/>
                  </a:lnTo>
                  <a:lnTo>
                    <a:pt x="60" y="255"/>
                  </a:lnTo>
                  <a:lnTo>
                    <a:pt x="55" y="257"/>
                  </a:lnTo>
                  <a:lnTo>
                    <a:pt x="56" y="249"/>
                  </a:lnTo>
                  <a:lnTo>
                    <a:pt x="55" y="239"/>
                  </a:lnTo>
                  <a:lnTo>
                    <a:pt x="53" y="232"/>
                  </a:lnTo>
                  <a:lnTo>
                    <a:pt x="53" y="225"/>
                  </a:lnTo>
                  <a:lnTo>
                    <a:pt x="50" y="226"/>
                  </a:lnTo>
                  <a:lnTo>
                    <a:pt x="50" y="231"/>
                  </a:lnTo>
                  <a:lnTo>
                    <a:pt x="43" y="233"/>
                  </a:lnTo>
                  <a:lnTo>
                    <a:pt x="35" y="234"/>
                  </a:lnTo>
                  <a:lnTo>
                    <a:pt x="21" y="219"/>
                  </a:lnTo>
                  <a:lnTo>
                    <a:pt x="25" y="218"/>
                  </a:lnTo>
                  <a:lnTo>
                    <a:pt x="27" y="211"/>
                  </a:lnTo>
                  <a:lnTo>
                    <a:pt x="25" y="208"/>
                  </a:lnTo>
                  <a:lnTo>
                    <a:pt x="22" y="208"/>
                  </a:lnTo>
                  <a:lnTo>
                    <a:pt x="18" y="202"/>
                  </a:lnTo>
                  <a:lnTo>
                    <a:pt x="17" y="196"/>
                  </a:lnTo>
                  <a:lnTo>
                    <a:pt x="19" y="193"/>
                  </a:lnTo>
                  <a:lnTo>
                    <a:pt x="23" y="181"/>
                  </a:lnTo>
                  <a:lnTo>
                    <a:pt x="27" y="179"/>
                  </a:lnTo>
                  <a:lnTo>
                    <a:pt x="28" y="171"/>
                  </a:lnTo>
                  <a:lnTo>
                    <a:pt x="34" y="162"/>
                  </a:lnTo>
                  <a:lnTo>
                    <a:pt x="38" y="166"/>
                  </a:lnTo>
                  <a:lnTo>
                    <a:pt x="48" y="162"/>
                  </a:lnTo>
                  <a:lnTo>
                    <a:pt x="54" y="159"/>
                  </a:lnTo>
                  <a:lnTo>
                    <a:pt x="59" y="161"/>
                  </a:lnTo>
                  <a:lnTo>
                    <a:pt x="68" y="150"/>
                  </a:lnTo>
                  <a:lnTo>
                    <a:pt x="67" y="142"/>
                  </a:lnTo>
                  <a:lnTo>
                    <a:pt x="61" y="134"/>
                  </a:lnTo>
                  <a:lnTo>
                    <a:pt x="62" y="132"/>
                  </a:lnTo>
                  <a:lnTo>
                    <a:pt x="67" y="132"/>
                  </a:lnTo>
                  <a:lnTo>
                    <a:pt x="67" y="126"/>
                  </a:lnTo>
                  <a:lnTo>
                    <a:pt x="59" y="123"/>
                  </a:lnTo>
                  <a:lnTo>
                    <a:pt x="56" y="127"/>
                  </a:lnTo>
                  <a:lnTo>
                    <a:pt x="51" y="128"/>
                  </a:lnTo>
                  <a:lnTo>
                    <a:pt x="47" y="133"/>
                  </a:lnTo>
                  <a:lnTo>
                    <a:pt x="38" y="132"/>
                  </a:lnTo>
                  <a:lnTo>
                    <a:pt x="32" y="129"/>
                  </a:lnTo>
                  <a:lnTo>
                    <a:pt x="26" y="132"/>
                  </a:lnTo>
                  <a:lnTo>
                    <a:pt x="17" y="132"/>
                  </a:lnTo>
                  <a:lnTo>
                    <a:pt x="8" y="118"/>
                  </a:lnTo>
                  <a:lnTo>
                    <a:pt x="14" y="118"/>
                  </a:lnTo>
                  <a:lnTo>
                    <a:pt x="17" y="117"/>
                  </a:lnTo>
                  <a:lnTo>
                    <a:pt x="14" y="114"/>
                  </a:lnTo>
                  <a:lnTo>
                    <a:pt x="8" y="113"/>
                  </a:lnTo>
                  <a:lnTo>
                    <a:pt x="5" y="113"/>
                  </a:lnTo>
                  <a:lnTo>
                    <a:pt x="0" y="108"/>
                  </a:lnTo>
                  <a:lnTo>
                    <a:pt x="6" y="102"/>
                  </a:lnTo>
                  <a:lnTo>
                    <a:pt x="9" y="100"/>
                  </a:lnTo>
                  <a:lnTo>
                    <a:pt x="11" y="94"/>
                  </a:lnTo>
                  <a:lnTo>
                    <a:pt x="17" y="94"/>
                  </a:lnTo>
                  <a:lnTo>
                    <a:pt x="20" y="89"/>
                  </a:lnTo>
                  <a:lnTo>
                    <a:pt x="28" y="87"/>
                  </a:lnTo>
                  <a:lnTo>
                    <a:pt x="36" y="87"/>
                  </a:lnTo>
                  <a:lnTo>
                    <a:pt x="36" y="92"/>
                  </a:lnTo>
                  <a:lnTo>
                    <a:pt x="35" y="96"/>
                  </a:lnTo>
                  <a:lnTo>
                    <a:pt x="45" y="94"/>
                  </a:lnTo>
                  <a:lnTo>
                    <a:pt x="56" y="98"/>
                  </a:lnTo>
                  <a:lnTo>
                    <a:pt x="60" y="94"/>
                  </a:lnTo>
                  <a:lnTo>
                    <a:pt x="64" y="94"/>
                  </a:lnTo>
                  <a:lnTo>
                    <a:pt x="66" y="88"/>
                  </a:lnTo>
                  <a:lnTo>
                    <a:pt x="75" y="87"/>
                  </a:lnTo>
                  <a:lnTo>
                    <a:pt x="77" y="84"/>
                  </a:lnTo>
                  <a:lnTo>
                    <a:pt x="75" y="81"/>
                  </a:lnTo>
                  <a:lnTo>
                    <a:pt x="67" y="82"/>
                  </a:lnTo>
                  <a:lnTo>
                    <a:pt x="62" y="84"/>
                  </a:lnTo>
                  <a:lnTo>
                    <a:pt x="56" y="80"/>
                  </a:lnTo>
                  <a:lnTo>
                    <a:pt x="58" y="77"/>
                  </a:lnTo>
                  <a:lnTo>
                    <a:pt x="60" y="75"/>
                  </a:lnTo>
                  <a:lnTo>
                    <a:pt x="56" y="73"/>
                  </a:lnTo>
                  <a:lnTo>
                    <a:pt x="54" y="74"/>
                  </a:lnTo>
                  <a:lnTo>
                    <a:pt x="45" y="74"/>
                  </a:lnTo>
                  <a:lnTo>
                    <a:pt x="40" y="73"/>
                  </a:lnTo>
                  <a:lnTo>
                    <a:pt x="36" y="73"/>
                  </a:lnTo>
                  <a:lnTo>
                    <a:pt x="36" y="67"/>
                  </a:lnTo>
                  <a:lnTo>
                    <a:pt x="27" y="60"/>
                  </a:lnTo>
                  <a:lnTo>
                    <a:pt x="19" y="56"/>
                  </a:lnTo>
                  <a:lnTo>
                    <a:pt x="14" y="55"/>
                  </a:lnTo>
                  <a:lnTo>
                    <a:pt x="10" y="52"/>
                  </a:lnTo>
                  <a:lnTo>
                    <a:pt x="13" y="51"/>
                  </a:lnTo>
                  <a:lnTo>
                    <a:pt x="14" y="45"/>
                  </a:lnTo>
                  <a:lnTo>
                    <a:pt x="33" y="44"/>
                  </a:lnTo>
                  <a:lnTo>
                    <a:pt x="43" y="39"/>
                  </a:lnTo>
                  <a:lnTo>
                    <a:pt x="46" y="28"/>
                  </a:lnTo>
                  <a:lnTo>
                    <a:pt x="51" y="22"/>
                  </a:lnTo>
                  <a:lnTo>
                    <a:pt x="60" y="19"/>
                  </a:lnTo>
                  <a:lnTo>
                    <a:pt x="63" y="19"/>
                  </a:lnTo>
                  <a:lnTo>
                    <a:pt x="81" y="8"/>
                  </a:lnTo>
                  <a:lnTo>
                    <a:pt x="83" y="8"/>
                  </a:lnTo>
                  <a:lnTo>
                    <a:pt x="93" y="8"/>
                  </a:lnTo>
                  <a:lnTo>
                    <a:pt x="105" y="0"/>
                  </a:lnTo>
                  <a:lnTo>
                    <a:pt x="110" y="2"/>
                  </a:lnTo>
                  <a:lnTo>
                    <a:pt x="114" y="2"/>
                  </a:lnTo>
                  <a:lnTo>
                    <a:pt x="108" y="6"/>
                  </a:lnTo>
                  <a:lnTo>
                    <a:pt x="112" y="8"/>
                  </a:lnTo>
                  <a:lnTo>
                    <a:pt x="115" y="8"/>
                  </a:lnTo>
                  <a:lnTo>
                    <a:pt x="117" y="5"/>
                  </a:lnTo>
                  <a:lnTo>
                    <a:pt x="121" y="5"/>
                  </a:lnTo>
                  <a:lnTo>
                    <a:pt x="129" y="9"/>
                  </a:lnTo>
                  <a:lnTo>
                    <a:pt x="135" y="7"/>
                  </a:lnTo>
                  <a:lnTo>
                    <a:pt x="144" y="7"/>
                  </a:lnTo>
                  <a:lnTo>
                    <a:pt x="141" y="11"/>
                  </a:lnTo>
                  <a:lnTo>
                    <a:pt x="150" y="14"/>
                  </a:lnTo>
                  <a:lnTo>
                    <a:pt x="146" y="16"/>
                  </a:lnTo>
                  <a:lnTo>
                    <a:pt x="151" y="18"/>
                  </a:lnTo>
                  <a:lnTo>
                    <a:pt x="157" y="16"/>
                  </a:lnTo>
                  <a:lnTo>
                    <a:pt x="167" y="15"/>
                  </a:lnTo>
                  <a:lnTo>
                    <a:pt x="176" y="16"/>
                  </a:lnTo>
                  <a:lnTo>
                    <a:pt x="182" y="19"/>
                  </a:lnTo>
                  <a:lnTo>
                    <a:pt x="194" y="22"/>
                  </a:lnTo>
                  <a:lnTo>
                    <a:pt x="196" y="21"/>
                  </a:lnTo>
                  <a:lnTo>
                    <a:pt x="203" y="21"/>
                  </a:lnTo>
                  <a:lnTo>
                    <a:pt x="213" y="25"/>
                  </a:lnTo>
                  <a:lnTo>
                    <a:pt x="225" y="23"/>
                  </a:lnTo>
                  <a:lnTo>
                    <a:pt x="234" y="23"/>
                  </a:lnTo>
                  <a:lnTo>
                    <a:pt x="236" y="25"/>
                  </a:lnTo>
                  <a:lnTo>
                    <a:pt x="239" y="26"/>
                  </a:lnTo>
                  <a:lnTo>
                    <a:pt x="250" y="3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 name="Freeform 53">
              <a:extLst>
                <a:ext uri="{FF2B5EF4-FFF2-40B4-BE49-F238E27FC236}">
                  <a16:creationId xmlns:a16="http://schemas.microsoft.com/office/drawing/2014/main" id="{CEF0D31B-DA65-C67B-2F76-4CD2A4603F4D}"/>
                </a:ext>
                <a:ext uri="{C183D7F6-B498-43B3-948B-1728B52AA6E4}">
                  <adec:decorative xmlns:adec="http://schemas.microsoft.com/office/drawing/2017/decorative" val="1"/>
                </a:ext>
              </a:extLst>
            </p:cNvPr>
            <p:cNvSpPr>
              <a:spLocks/>
            </p:cNvSpPr>
            <p:nvPr/>
          </p:nvSpPr>
          <p:spPr bwMode="gray">
            <a:xfrm>
              <a:off x="5486147" y="2633527"/>
              <a:ext cx="379693" cy="191951"/>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0 w 70"/>
                <a:gd name="T11" fmla="*/ 2147483647 h 35"/>
                <a:gd name="T12" fmla="*/ 2147483647 w 70"/>
                <a:gd name="T13" fmla="*/ 2147483647 h 35"/>
                <a:gd name="T14" fmla="*/ 2147483647 w 70"/>
                <a:gd name="T15" fmla="*/ 2147483647 h 35"/>
                <a:gd name="T16" fmla="*/ 2147483647 w 70"/>
                <a:gd name="T17" fmla="*/ 2147483647 h 35"/>
                <a:gd name="T18" fmla="*/ 2147483647 w 70"/>
                <a:gd name="T19" fmla="*/ 2147483647 h 35"/>
                <a:gd name="T20" fmla="*/ 2147483647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0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2147483647 h 35"/>
                <a:gd name="T68" fmla="*/ 2147483647 w 70"/>
                <a:gd name="T69" fmla="*/ 2147483647 h 35"/>
                <a:gd name="T70" fmla="*/ 2147483647 w 70"/>
                <a:gd name="T71" fmla="*/ 2147483647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0"/>
                <a:gd name="T136" fmla="*/ 0 h 35"/>
                <a:gd name="T137" fmla="*/ 70 w 70"/>
                <a:gd name="T138" fmla="*/ 35 h 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0" h="35">
                  <a:moveTo>
                    <a:pt x="15" y="31"/>
                  </a:moveTo>
                  <a:lnTo>
                    <a:pt x="11" y="31"/>
                  </a:lnTo>
                  <a:lnTo>
                    <a:pt x="8" y="32"/>
                  </a:lnTo>
                  <a:lnTo>
                    <a:pt x="4" y="32"/>
                  </a:lnTo>
                  <a:lnTo>
                    <a:pt x="4" y="28"/>
                  </a:lnTo>
                  <a:lnTo>
                    <a:pt x="0" y="26"/>
                  </a:lnTo>
                  <a:lnTo>
                    <a:pt x="4" y="24"/>
                  </a:lnTo>
                  <a:lnTo>
                    <a:pt x="9" y="23"/>
                  </a:lnTo>
                  <a:lnTo>
                    <a:pt x="15" y="22"/>
                  </a:lnTo>
                  <a:lnTo>
                    <a:pt x="17" y="18"/>
                  </a:lnTo>
                  <a:lnTo>
                    <a:pt x="21" y="18"/>
                  </a:lnTo>
                  <a:lnTo>
                    <a:pt x="22" y="14"/>
                  </a:lnTo>
                  <a:lnTo>
                    <a:pt x="32" y="9"/>
                  </a:lnTo>
                  <a:lnTo>
                    <a:pt x="32" y="6"/>
                  </a:lnTo>
                  <a:lnTo>
                    <a:pt x="38" y="4"/>
                  </a:lnTo>
                  <a:lnTo>
                    <a:pt x="49" y="4"/>
                  </a:lnTo>
                  <a:lnTo>
                    <a:pt x="51" y="4"/>
                  </a:lnTo>
                  <a:lnTo>
                    <a:pt x="56" y="4"/>
                  </a:lnTo>
                  <a:lnTo>
                    <a:pt x="60" y="4"/>
                  </a:lnTo>
                  <a:lnTo>
                    <a:pt x="56" y="2"/>
                  </a:lnTo>
                  <a:lnTo>
                    <a:pt x="56" y="1"/>
                  </a:lnTo>
                  <a:lnTo>
                    <a:pt x="64" y="0"/>
                  </a:lnTo>
                  <a:lnTo>
                    <a:pt x="70" y="4"/>
                  </a:lnTo>
                  <a:lnTo>
                    <a:pt x="69" y="6"/>
                  </a:lnTo>
                  <a:lnTo>
                    <a:pt x="66" y="6"/>
                  </a:lnTo>
                  <a:lnTo>
                    <a:pt x="64" y="9"/>
                  </a:lnTo>
                  <a:lnTo>
                    <a:pt x="67" y="11"/>
                  </a:lnTo>
                  <a:lnTo>
                    <a:pt x="63" y="13"/>
                  </a:lnTo>
                  <a:lnTo>
                    <a:pt x="66" y="18"/>
                  </a:lnTo>
                  <a:lnTo>
                    <a:pt x="57" y="20"/>
                  </a:lnTo>
                  <a:lnTo>
                    <a:pt x="55" y="26"/>
                  </a:lnTo>
                  <a:lnTo>
                    <a:pt x="46" y="22"/>
                  </a:lnTo>
                  <a:lnTo>
                    <a:pt x="48" y="17"/>
                  </a:lnTo>
                  <a:lnTo>
                    <a:pt x="42" y="17"/>
                  </a:lnTo>
                  <a:lnTo>
                    <a:pt x="40" y="24"/>
                  </a:lnTo>
                  <a:lnTo>
                    <a:pt x="36" y="26"/>
                  </a:lnTo>
                  <a:lnTo>
                    <a:pt x="34" y="23"/>
                  </a:lnTo>
                  <a:lnTo>
                    <a:pt x="30" y="24"/>
                  </a:lnTo>
                  <a:lnTo>
                    <a:pt x="32" y="32"/>
                  </a:lnTo>
                  <a:lnTo>
                    <a:pt x="24" y="33"/>
                  </a:lnTo>
                  <a:lnTo>
                    <a:pt x="25" y="29"/>
                  </a:lnTo>
                  <a:lnTo>
                    <a:pt x="21" y="29"/>
                  </a:lnTo>
                  <a:lnTo>
                    <a:pt x="21" y="35"/>
                  </a:lnTo>
                  <a:lnTo>
                    <a:pt x="18" y="35"/>
                  </a:lnTo>
                  <a:lnTo>
                    <a:pt x="15" y="3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 name="Freeform 54">
              <a:extLst>
                <a:ext uri="{FF2B5EF4-FFF2-40B4-BE49-F238E27FC236}">
                  <a16:creationId xmlns:a16="http://schemas.microsoft.com/office/drawing/2014/main" id="{46978A97-E57F-A117-582A-D3EE221DD003}"/>
                </a:ext>
                <a:ext uri="{C183D7F6-B498-43B3-948B-1728B52AA6E4}">
                  <adec:decorative xmlns:adec="http://schemas.microsoft.com/office/drawing/2017/decorative" val="1"/>
                </a:ext>
              </a:extLst>
            </p:cNvPr>
            <p:cNvSpPr>
              <a:spLocks/>
            </p:cNvSpPr>
            <p:nvPr/>
          </p:nvSpPr>
          <p:spPr bwMode="gray">
            <a:xfrm>
              <a:off x="5978496" y="2491649"/>
              <a:ext cx="191933" cy="62592"/>
            </a:xfrm>
            <a:custGeom>
              <a:avLst/>
              <a:gdLst>
                <a:gd name="T0" fmla="*/ 2147483647 w 35"/>
                <a:gd name="T1" fmla="*/ 0 h 11"/>
                <a:gd name="T2" fmla="*/ 2147483647 w 35"/>
                <a:gd name="T3" fmla="*/ 2147483647 h 11"/>
                <a:gd name="T4" fmla="*/ 2147483647 w 35"/>
                <a:gd name="T5" fmla="*/ 2147483647 h 11"/>
                <a:gd name="T6" fmla="*/ 2147483647 w 35"/>
                <a:gd name="T7" fmla="*/ 2147483647 h 11"/>
                <a:gd name="T8" fmla="*/ 2147483647 w 35"/>
                <a:gd name="T9" fmla="*/ 2147483647 h 11"/>
                <a:gd name="T10" fmla="*/ 2147483647 w 35"/>
                <a:gd name="T11" fmla="*/ 2147483647 h 11"/>
                <a:gd name="T12" fmla="*/ 2147483647 w 35"/>
                <a:gd name="T13" fmla="*/ 2147483647 h 11"/>
                <a:gd name="T14" fmla="*/ 2147483647 w 35"/>
                <a:gd name="T15" fmla="*/ 2147483647 h 11"/>
                <a:gd name="T16" fmla="*/ 2147483647 w 35"/>
                <a:gd name="T17" fmla="*/ 2147483647 h 11"/>
                <a:gd name="T18" fmla="*/ 2147483647 w 35"/>
                <a:gd name="T19" fmla="*/ 2147483647 h 11"/>
                <a:gd name="T20" fmla="*/ 0 w 35"/>
                <a:gd name="T21" fmla="*/ 2147483647 h 11"/>
                <a:gd name="T22" fmla="*/ 2147483647 w 35"/>
                <a:gd name="T23" fmla="*/ 2147483647 h 11"/>
                <a:gd name="T24" fmla="*/ 2147483647 w 35"/>
                <a:gd name="T25" fmla="*/ 2147483647 h 11"/>
                <a:gd name="T26" fmla="*/ 2147483647 w 35"/>
                <a:gd name="T27" fmla="*/ 2147483647 h 11"/>
                <a:gd name="T28" fmla="*/ 2147483647 w 35"/>
                <a:gd name="T29" fmla="*/ 2147483647 h 11"/>
                <a:gd name="T30" fmla="*/ 2147483647 w 35"/>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1"/>
                <a:gd name="T50" fmla="*/ 35 w 35"/>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1">
                  <a:moveTo>
                    <a:pt x="25" y="0"/>
                  </a:moveTo>
                  <a:lnTo>
                    <a:pt x="30" y="4"/>
                  </a:lnTo>
                  <a:lnTo>
                    <a:pt x="35" y="5"/>
                  </a:lnTo>
                  <a:lnTo>
                    <a:pt x="35" y="9"/>
                  </a:lnTo>
                  <a:lnTo>
                    <a:pt x="24" y="11"/>
                  </a:lnTo>
                  <a:lnTo>
                    <a:pt x="19" y="8"/>
                  </a:lnTo>
                  <a:lnTo>
                    <a:pt x="17" y="10"/>
                  </a:lnTo>
                  <a:lnTo>
                    <a:pt x="13" y="10"/>
                  </a:lnTo>
                  <a:lnTo>
                    <a:pt x="8" y="9"/>
                  </a:lnTo>
                  <a:lnTo>
                    <a:pt x="1" y="10"/>
                  </a:lnTo>
                  <a:lnTo>
                    <a:pt x="0" y="8"/>
                  </a:lnTo>
                  <a:lnTo>
                    <a:pt x="4" y="7"/>
                  </a:lnTo>
                  <a:lnTo>
                    <a:pt x="5" y="4"/>
                  </a:lnTo>
                  <a:lnTo>
                    <a:pt x="15" y="4"/>
                  </a:lnTo>
                  <a:lnTo>
                    <a:pt x="20" y="1"/>
                  </a:lnTo>
                  <a:lnTo>
                    <a:pt x="25"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 name="Freeform 55">
              <a:extLst>
                <a:ext uri="{FF2B5EF4-FFF2-40B4-BE49-F238E27FC236}">
                  <a16:creationId xmlns:a16="http://schemas.microsoft.com/office/drawing/2014/main" id="{72842B44-8AA2-7BC4-3DB6-293F3174DD55}"/>
                </a:ext>
                <a:ext uri="{C183D7F6-B498-43B3-948B-1728B52AA6E4}">
                  <adec:decorative xmlns:adec="http://schemas.microsoft.com/office/drawing/2017/decorative" val="1"/>
                </a:ext>
              </a:extLst>
            </p:cNvPr>
            <p:cNvSpPr>
              <a:spLocks/>
            </p:cNvSpPr>
            <p:nvPr/>
          </p:nvSpPr>
          <p:spPr bwMode="gray">
            <a:xfrm>
              <a:off x="5978496" y="2575106"/>
              <a:ext cx="187760" cy="75112"/>
            </a:xfrm>
            <a:custGeom>
              <a:avLst/>
              <a:gdLst>
                <a:gd name="T0" fmla="*/ 2147483647 w 34"/>
                <a:gd name="T1" fmla="*/ 2147483647 h 14"/>
                <a:gd name="T2" fmla="*/ 2147483647 w 34"/>
                <a:gd name="T3" fmla="*/ 2147483647 h 14"/>
                <a:gd name="T4" fmla="*/ 2147483647 w 34"/>
                <a:gd name="T5" fmla="*/ 2147483647 h 14"/>
                <a:gd name="T6" fmla="*/ 2147483647 w 34"/>
                <a:gd name="T7" fmla="*/ 2147483647 h 14"/>
                <a:gd name="T8" fmla="*/ 2147483647 w 34"/>
                <a:gd name="T9" fmla="*/ 2147483647 h 14"/>
                <a:gd name="T10" fmla="*/ 2147483647 w 34"/>
                <a:gd name="T11" fmla="*/ 2147483647 h 14"/>
                <a:gd name="T12" fmla="*/ 2147483647 w 34"/>
                <a:gd name="T13" fmla="*/ 2147483647 h 14"/>
                <a:gd name="T14" fmla="*/ 2147483647 w 34"/>
                <a:gd name="T15" fmla="*/ 2147483647 h 14"/>
                <a:gd name="T16" fmla="*/ 2147483647 w 34"/>
                <a:gd name="T17" fmla="*/ 2147483647 h 14"/>
                <a:gd name="T18" fmla="*/ 0 w 34"/>
                <a:gd name="T19" fmla="*/ 2147483647 h 14"/>
                <a:gd name="T20" fmla="*/ 2147483647 w 34"/>
                <a:gd name="T21" fmla="*/ 0 h 14"/>
                <a:gd name="T22" fmla="*/ 2147483647 w 34"/>
                <a:gd name="T23" fmla="*/ 0 h 14"/>
                <a:gd name="T24" fmla="*/ 2147483647 w 34"/>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4"/>
                <a:gd name="T41" fmla="*/ 34 w 3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4">
                  <a:moveTo>
                    <a:pt x="34" y="1"/>
                  </a:moveTo>
                  <a:lnTo>
                    <a:pt x="34" y="3"/>
                  </a:lnTo>
                  <a:lnTo>
                    <a:pt x="22" y="4"/>
                  </a:lnTo>
                  <a:lnTo>
                    <a:pt x="22" y="7"/>
                  </a:lnTo>
                  <a:lnTo>
                    <a:pt x="29" y="8"/>
                  </a:lnTo>
                  <a:lnTo>
                    <a:pt x="30" y="11"/>
                  </a:lnTo>
                  <a:lnTo>
                    <a:pt x="26" y="12"/>
                  </a:lnTo>
                  <a:lnTo>
                    <a:pt x="10" y="14"/>
                  </a:lnTo>
                  <a:lnTo>
                    <a:pt x="1" y="11"/>
                  </a:lnTo>
                  <a:lnTo>
                    <a:pt x="0" y="4"/>
                  </a:lnTo>
                  <a:lnTo>
                    <a:pt x="16" y="0"/>
                  </a:lnTo>
                  <a:lnTo>
                    <a:pt x="24" y="0"/>
                  </a:lnTo>
                  <a:lnTo>
                    <a:pt x="34"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 name="Freeform 56">
              <a:extLst>
                <a:ext uri="{FF2B5EF4-FFF2-40B4-BE49-F238E27FC236}">
                  <a16:creationId xmlns:a16="http://schemas.microsoft.com/office/drawing/2014/main" id="{EB5BB873-ECEC-B0E1-87D4-3D3894CFF677}"/>
                </a:ext>
                <a:ext uri="{C183D7F6-B498-43B3-948B-1728B52AA6E4}">
                  <adec:decorative xmlns:adec="http://schemas.microsoft.com/office/drawing/2017/decorative" val="1"/>
                </a:ext>
              </a:extLst>
            </p:cNvPr>
            <p:cNvSpPr>
              <a:spLocks/>
            </p:cNvSpPr>
            <p:nvPr/>
          </p:nvSpPr>
          <p:spPr bwMode="gray">
            <a:xfrm>
              <a:off x="5882530" y="2579279"/>
              <a:ext cx="75104" cy="33383"/>
            </a:xfrm>
            <a:custGeom>
              <a:avLst/>
              <a:gdLst>
                <a:gd name="T0" fmla="*/ 2147483647 w 14"/>
                <a:gd name="T1" fmla="*/ 2147483647 h 6"/>
                <a:gd name="T2" fmla="*/ 2147483647 w 14"/>
                <a:gd name="T3" fmla="*/ 2147483647 h 6"/>
                <a:gd name="T4" fmla="*/ 2147483647 w 14"/>
                <a:gd name="T5" fmla="*/ 2147483647 h 6"/>
                <a:gd name="T6" fmla="*/ 2147483647 w 14"/>
                <a:gd name="T7" fmla="*/ 2147483647 h 6"/>
                <a:gd name="T8" fmla="*/ 0 w 14"/>
                <a:gd name="T9" fmla="*/ 2147483647 h 6"/>
                <a:gd name="T10" fmla="*/ 2147483647 w 14"/>
                <a:gd name="T11" fmla="*/ 0 h 6"/>
                <a:gd name="T12" fmla="*/ 2147483647 w 14"/>
                <a:gd name="T13" fmla="*/ 2147483647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8" y="1"/>
                  </a:moveTo>
                  <a:lnTo>
                    <a:pt x="14" y="3"/>
                  </a:lnTo>
                  <a:lnTo>
                    <a:pt x="12" y="5"/>
                  </a:lnTo>
                  <a:lnTo>
                    <a:pt x="6" y="6"/>
                  </a:lnTo>
                  <a:lnTo>
                    <a:pt x="0" y="1"/>
                  </a:lnTo>
                  <a:lnTo>
                    <a:pt x="4" y="0"/>
                  </a:lnTo>
                  <a:lnTo>
                    <a:pt x="8"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 name="Freeform 57">
              <a:extLst>
                <a:ext uri="{FF2B5EF4-FFF2-40B4-BE49-F238E27FC236}">
                  <a16:creationId xmlns:a16="http://schemas.microsoft.com/office/drawing/2014/main" id="{45E33D6F-F4B9-762B-7F3B-E65336F80415}"/>
                </a:ext>
                <a:ext uri="{C183D7F6-B498-43B3-948B-1728B52AA6E4}">
                  <adec:decorative xmlns:adec="http://schemas.microsoft.com/office/drawing/2017/decorative" val="1"/>
                </a:ext>
              </a:extLst>
            </p:cNvPr>
            <p:cNvSpPr>
              <a:spLocks/>
            </p:cNvSpPr>
            <p:nvPr/>
          </p:nvSpPr>
          <p:spPr bwMode="gray">
            <a:xfrm>
              <a:off x="5899220" y="2704465"/>
              <a:ext cx="70932" cy="20864"/>
            </a:xfrm>
            <a:custGeom>
              <a:avLst/>
              <a:gdLst>
                <a:gd name="T0" fmla="*/ 0 w 13"/>
                <a:gd name="T1" fmla="*/ 0 h 4"/>
                <a:gd name="T2" fmla="*/ 2147483647 w 13"/>
                <a:gd name="T3" fmla="*/ 0 h 4"/>
                <a:gd name="T4" fmla="*/ 2147483647 w 13"/>
                <a:gd name="T5" fmla="*/ 0 h 4"/>
                <a:gd name="T6" fmla="*/ 2147483647 w 13"/>
                <a:gd name="T7" fmla="*/ 2147483647 h 4"/>
                <a:gd name="T8" fmla="*/ 2147483647 w 13"/>
                <a:gd name="T9" fmla="*/ 2147483647 h 4"/>
                <a:gd name="T10" fmla="*/ 2147483647 w 13"/>
                <a:gd name="T11" fmla="*/ 2147483647 h 4"/>
                <a:gd name="T12" fmla="*/ 0 w 13"/>
                <a:gd name="T13" fmla="*/ 0 h 4"/>
                <a:gd name="T14" fmla="*/ 0 60000 65536"/>
                <a:gd name="T15" fmla="*/ 0 60000 65536"/>
                <a:gd name="T16" fmla="*/ 0 60000 65536"/>
                <a:gd name="T17" fmla="*/ 0 60000 65536"/>
                <a:gd name="T18" fmla="*/ 0 60000 65536"/>
                <a:gd name="T19" fmla="*/ 0 60000 65536"/>
                <a:gd name="T20" fmla="*/ 0 60000 65536"/>
                <a:gd name="T21" fmla="*/ 0 w 13"/>
                <a:gd name="T22" fmla="*/ 0 h 4"/>
                <a:gd name="T23" fmla="*/ 13 w 1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4">
                  <a:moveTo>
                    <a:pt x="0" y="0"/>
                  </a:moveTo>
                  <a:lnTo>
                    <a:pt x="5" y="0"/>
                  </a:lnTo>
                  <a:lnTo>
                    <a:pt x="11" y="0"/>
                  </a:lnTo>
                  <a:lnTo>
                    <a:pt x="13" y="2"/>
                  </a:lnTo>
                  <a:lnTo>
                    <a:pt x="9" y="4"/>
                  </a:lnTo>
                  <a:lnTo>
                    <a:pt x="1"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 name="Freeform 58">
              <a:extLst>
                <a:ext uri="{FF2B5EF4-FFF2-40B4-BE49-F238E27FC236}">
                  <a16:creationId xmlns:a16="http://schemas.microsoft.com/office/drawing/2014/main" id="{B1947362-8E53-3EC7-5320-04A0E6A0463C}"/>
                </a:ext>
                <a:ext uri="{C183D7F6-B498-43B3-948B-1728B52AA6E4}">
                  <adec:decorative xmlns:adec="http://schemas.microsoft.com/office/drawing/2017/decorative" val="1"/>
                </a:ext>
              </a:extLst>
            </p:cNvPr>
            <p:cNvSpPr>
              <a:spLocks/>
            </p:cNvSpPr>
            <p:nvPr/>
          </p:nvSpPr>
          <p:spPr bwMode="gray">
            <a:xfrm>
              <a:off x="5682253" y="2792094"/>
              <a:ext cx="62587" cy="50074"/>
            </a:xfrm>
            <a:custGeom>
              <a:avLst/>
              <a:gdLst>
                <a:gd name="T0" fmla="*/ 2147483647 w 12"/>
                <a:gd name="T1" fmla="*/ 0 h 9"/>
                <a:gd name="T2" fmla="*/ 2147483647 w 12"/>
                <a:gd name="T3" fmla="*/ 2147483647 h 9"/>
                <a:gd name="T4" fmla="*/ 2147483647 w 12"/>
                <a:gd name="T5" fmla="*/ 2147483647 h 9"/>
                <a:gd name="T6" fmla="*/ 0 w 12"/>
                <a:gd name="T7" fmla="*/ 2147483647 h 9"/>
                <a:gd name="T8" fmla="*/ 2147483647 w 12"/>
                <a:gd name="T9" fmla="*/ 2147483647 h 9"/>
                <a:gd name="T10" fmla="*/ 2147483647 w 12"/>
                <a:gd name="T11" fmla="*/ 2147483647 h 9"/>
                <a:gd name="T12" fmla="*/ 2147483647 w 12"/>
                <a:gd name="T13" fmla="*/ 0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12" y="0"/>
                  </a:moveTo>
                  <a:lnTo>
                    <a:pt x="11" y="4"/>
                  </a:lnTo>
                  <a:lnTo>
                    <a:pt x="6" y="9"/>
                  </a:lnTo>
                  <a:lnTo>
                    <a:pt x="0" y="8"/>
                  </a:lnTo>
                  <a:lnTo>
                    <a:pt x="1" y="6"/>
                  </a:lnTo>
                  <a:lnTo>
                    <a:pt x="7" y="2"/>
                  </a:lnTo>
                  <a:lnTo>
                    <a:pt x="1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 name="Freeform 59">
              <a:extLst>
                <a:ext uri="{FF2B5EF4-FFF2-40B4-BE49-F238E27FC236}">
                  <a16:creationId xmlns:a16="http://schemas.microsoft.com/office/drawing/2014/main" id="{B34F4FC2-B689-CED8-584B-FF069C701668}"/>
                </a:ext>
                <a:ext uri="{C183D7F6-B498-43B3-948B-1728B52AA6E4}">
                  <adec:decorative xmlns:adec="http://schemas.microsoft.com/office/drawing/2017/decorative" val="1"/>
                </a:ext>
              </a:extLst>
            </p:cNvPr>
            <p:cNvSpPr>
              <a:spLocks/>
            </p:cNvSpPr>
            <p:nvPr/>
          </p:nvSpPr>
          <p:spPr bwMode="gray">
            <a:xfrm>
              <a:off x="5223283" y="5454376"/>
              <a:ext cx="250347" cy="204470"/>
            </a:xfrm>
            <a:custGeom>
              <a:avLst/>
              <a:gdLst>
                <a:gd name="T0" fmla="*/ 2147483647 w 46"/>
                <a:gd name="T1" fmla="*/ 2147483647 h 38"/>
                <a:gd name="T2" fmla="*/ 2147483647 w 46"/>
                <a:gd name="T3" fmla="*/ 2147483647 h 38"/>
                <a:gd name="T4" fmla="*/ 2147483647 w 46"/>
                <a:gd name="T5" fmla="*/ 2147483647 h 38"/>
                <a:gd name="T6" fmla="*/ 2147483647 w 46"/>
                <a:gd name="T7" fmla="*/ 2147483647 h 38"/>
                <a:gd name="T8" fmla="*/ 2147483647 w 46"/>
                <a:gd name="T9" fmla="*/ 2147483647 h 38"/>
                <a:gd name="T10" fmla="*/ 2147483647 w 46"/>
                <a:gd name="T11" fmla="*/ 2147483647 h 38"/>
                <a:gd name="T12" fmla="*/ 2147483647 w 46"/>
                <a:gd name="T13" fmla="*/ 2147483647 h 38"/>
                <a:gd name="T14" fmla="*/ 2147483647 w 46"/>
                <a:gd name="T15" fmla="*/ 2147483647 h 38"/>
                <a:gd name="T16" fmla="*/ 0 w 46"/>
                <a:gd name="T17" fmla="*/ 2147483647 h 38"/>
                <a:gd name="T18" fmla="*/ 0 w 46"/>
                <a:gd name="T19" fmla="*/ 2147483647 h 38"/>
                <a:gd name="T20" fmla="*/ 2147483647 w 46"/>
                <a:gd name="T21" fmla="*/ 0 h 38"/>
                <a:gd name="T22" fmla="*/ 2147483647 w 46"/>
                <a:gd name="T23" fmla="*/ 2147483647 h 38"/>
                <a:gd name="T24" fmla="*/ 2147483647 w 46"/>
                <a:gd name="T25" fmla="*/ 2147483647 h 38"/>
                <a:gd name="T26" fmla="*/ 2147483647 w 46"/>
                <a:gd name="T27" fmla="*/ 2147483647 h 38"/>
                <a:gd name="T28" fmla="*/ 2147483647 w 46"/>
                <a:gd name="T29" fmla="*/ 2147483647 h 38"/>
                <a:gd name="T30" fmla="*/ 2147483647 w 46"/>
                <a:gd name="T31" fmla="*/ 2147483647 h 38"/>
                <a:gd name="T32" fmla="*/ 2147483647 w 46"/>
                <a:gd name="T33" fmla="*/ 2147483647 h 38"/>
                <a:gd name="T34" fmla="*/ 2147483647 w 46"/>
                <a:gd name="T35" fmla="*/ 2147483647 h 38"/>
                <a:gd name="T36" fmla="*/ 2147483647 w 46"/>
                <a:gd name="T37" fmla="*/ 2147483647 h 38"/>
                <a:gd name="T38" fmla="*/ 2147483647 w 46"/>
                <a:gd name="T39" fmla="*/ 2147483647 h 38"/>
                <a:gd name="T40" fmla="*/ 2147483647 w 46"/>
                <a:gd name="T41" fmla="*/ 2147483647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38"/>
                <a:gd name="T65" fmla="*/ 46 w 4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38">
                  <a:moveTo>
                    <a:pt x="37" y="36"/>
                  </a:moveTo>
                  <a:lnTo>
                    <a:pt x="32" y="35"/>
                  </a:lnTo>
                  <a:lnTo>
                    <a:pt x="27" y="32"/>
                  </a:lnTo>
                  <a:lnTo>
                    <a:pt x="19" y="23"/>
                  </a:lnTo>
                  <a:lnTo>
                    <a:pt x="15" y="19"/>
                  </a:lnTo>
                  <a:lnTo>
                    <a:pt x="11" y="19"/>
                  </a:lnTo>
                  <a:lnTo>
                    <a:pt x="8" y="16"/>
                  </a:lnTo>
                  <a:lnTo>
                    <a:pt x="4" y="15"/>
                  </a:lnTo>
                  <a:lnTo>
                    <a:pt x="0" y="3"/>
                  </a:lnTo>
                  <a:lnTo>
                    <a:pt x="0" y="1"/>
                  </a:lnTo>
                  <a:lnTo>
                    <a:pt x="6" y="0"/>
                  </a:lnTo>
                  <a:lnTo>
                    <a:pt x="11" y="9"/>
                  </a:lnTo>
                  <a:lnTo>
                    <a:pt x="22" y="12"/>
                  </a:lnTo>
                  <a:lnTo>
                    <a:pt x="28" y="12"/>
                  </a:lnTo>
                  <a:lnTo>
                    <a:pt x="32" y="16"/>
                  </a:lnTo>
                  <a:lnTo>
                    <a:pt x="32" y="21"/>
                  </a:lnTo>
                  <a:lnTo>
                    <a:pt x="39" y="27"/>
                  </a:lnTo>
                  <a:lnTo>
                    <a:pt x="44" y="30"/>
                  </a:lnTo>
                  <a:lnTo>
                    <a:pt x="46" y="37"/>
                  </a:lnTo>
                  <a:lnTo>
                    <a:pt x="43" y="38"/>
                  </a:lnTo>
                  <a:lnTo>
                    <a:pt x="37" y="3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 name="Freeform 60">
              <a:extLst>
                <a:ext uri="{FF2B5EF4-FFF2-40B4-BE49-F238E27FC236}">
                  <a16:creationId xmlns:a16="http://schemas.microsoft.com/office/drawing/2014/main" id="{528AB088-E78B-47DE-3317-16E842C87252}"/>
                </a:ext>
                <a:ext uri="{C183D7F6-B498-43B3-948B-1728B52AA6E4}">
                  <adec:decorative xmlns:adec="http://schemas.microsoft.com/office/drawing/2017/decorative" val="1"/>
                </a:ext>
              </a:extLst>
            </p:cNvPr>
            <p:cNvSpPr>
              <a:spLocks/>
            </p:cNvSpPr>
            <p:nvPr/>
          </p:nvSpPr>
          <p:spPr bwMode="gray">
            <a:xfrm>
              <a:off x="5352629" y="2946491"/>
              <a:ext cx="517385" cy="396421"/>
            </a:xfrm>
            <a:custGeom>
              <a:avLst/>
              <a:gdLst>
                <a:gd name="T0" fmla="*/ 2147483647 w 95"/>
                <a:gd name="T1" fmla="*/ 2147483647 h 73"/>
                <a:gd name="T2" fmla="*/ 2147483647 w 95"/>
                <a:gd name="T3" fmla="*/ 2147483647 h 73"/>
                <a:gd name="T4" fmla="*/ 2147483647 w 95"/>
                <a:gd name="T5" fmla="*/ 2147483647 h 73"/>
                <a:gd name="T6" fmla="*/ 2147483647 w 95"/>
                <a:gd name="T7" fmla="*/ 2147483647 h 73"/>
                <a:gd name="T8" fmla="*/ 2147483647 w 95"/>
                <a:gd name="T9" fmla="*/ 2147483647 h 73"/>
                <a:gd name="T10" fmla="*/ 2147483647 w 95"/>
                <a:gd name="T11" fmla="*/ 2147483647 h 73"/>
                <a:gd name="T12" fmla="*/ 2147483647 w 95"/>
                <a:gd name="T13" fmla="*/ 2147483647 h 73"/>
                <a:gd name="T14" fmla="*/ 2147483647 w 95"/>
                <a:gd name="T15" fmla="*/ 2147483647 h 73"/>
                <a:gd name="T16" fmla="*/ 2147483647 w 95"/>
                <a:gd name="T17" fmla="*/ 2147483647 h 73"/>
                <a:gd name="T18" fmla="*/ 2147483647 w 95"/>
                <a:gd name="T19" fmla="*/ 2147483647 h 73"/>
                <a:gd name="T20" fmla="*/ 2147483647 w 95"/>
                <a:gd name="T21" fmla="*/ 2147483647 h 73"/>
                <a:gd name="T22" fmla="*/ 2147483647 w 95"/>
                <a:gd name="T23" fmla="*/ 2147483647 h 73"/>
                <a:gd name="T24" fmla="*/ 2147483647 w 95"/>
                <a:gd name="T25" fmla="*/ 2147483647 h 73"/>
                <a:gd name="T26" fmla="*/ 2147483647 w 95"/>
                <a:gd name="T27" fmla="*/ 2147483647 h 73"/>
                <a:gd name="T28" fmla="*/ 2147483647 w 95"/>
                <a:gd name="T29" fmla="*/ 2147483647 h 73"/>
                <a:gd name="T30" fmla="*/ 2147483647 w 95"/>
                <a:gd name="T31" fmla="*/ 2147483647 h 73"/>
                <a:gd name="T32" fmla="*/ 2147483647 w 95"/>
                <a:gd name="T33" fmla="*/ 2147483647 h 73"/>
                <a:gd name="T34" fmla="*/ 2147483647 w 95"/>
                <a:gd name="T35" fmla="*/ 2147483647 h 73"/>
                <a:gd name="T36" fmla="*/ 0 w 95"/>
                <a:gd name="T37" fmla="*/ 2147483647 h 73"/>
                <a:gd name="T38" fmla="*/ 2147483647 w 95"/>
                <a:gd name="T39" fmla="*/ 2147483647 h 73"/>
                <a:gd name="T40" fmla="*/ 2147483647 w 95"/>
                <a:gd name="T41" fmla="*/ 2147483647 h 73"/>
                <a:gd name="T42" fmla="*/ 2147483647 w 95"/>
                <a:gd name="T43" fmla="*/ 2147483647 h 73"/>
                <a:gd name="T44" fmla="*/ 2147483647 w 95"/>
                <a:gd name="T45" fmla="*/ 2147483647 h 73"/>
                <a:gd name="T46" fmla="*/ 2147483647 w 95"/>
                <a:gd name="T47" fmla="*/ 2147483647 h 73"/>
                <a:gd name="T48" fmla="*/ 2147483647 w 95"/>
                <a:gd name="T49" fmla="*/ 2147483647 h 73"/>
                <a:gd name="T50" fmla="*/ 2147483647 w 95"/>
                <a:gd name="T51" fmla="*/ 2147483647 h 73"/>
                <a:gd name="T52" fmla="*/ 2147483647 w 95"/>
                <a:gd name="T53" fmla="*/ 2147483647 h 73"/>
                <a:gd name="T54" fmla="*/ 2147483647 w 95"/>
                <a:gd name="T55" fmla="*/ 2147483647 h 73"/>
                <a:gd name="T56" fmla="*/ 2147483647 w 95"/>
                <a:gd name="T57" fmla="*/ 2147483647 h 73"/>
                <a:gd name="T58" fmla="*/ 2147483647 w 95"/>
                <a:gd name="T59" fmla="*/ 2147483647 h 73"/>
                <a:gd name="T60" fmla="*/ 2147483647 w 95"/>
                <a:gd name="T61" fmla="*/ 2147483647 h 73"/>
                <a:gd name="T62" fmla="*/ 2147483647 w 95"/>
                <a:gd name="T63" fmla="*/ 0 h 73"/>
                <a:gd name="T64" fmla="*/ 2147483647 w 95"/>
                <a:gd name="T65" fmla="*/ 2147483647 h 73"/>
                <a:gd name="T66" fmla="*/ 2147483647 w 95"/>
                <a:gd name="T67" fmla="*/ 2147483647 h 73"/>
                <a:gd name="T68" fmla="*/ 2147483647 w 95"/>
                <a:gd name="T69" fmla="*/ 2147483647 h 73"/>
                <a:gd name="T70" fmla="*/ 2147483647 w 95"/>
                <a:gd name="T71" fmla="*/ 2147483647 h 73"/>
                <a:gd name="T72" fmla="*/ 2147483647 w 95"/>
                <a:gd name="T73" fmla="*/ 2147483647 h 73"/>
                <a:gd name="T74" fmla="*/ 2147483647 w 95"/>
                <a:gd name="T75" fmla="*/ 2147483647 h 73"/>
                <a:gd name="T76" fmla="*/ 2147483647 w 95"/>
                <a:gd name="T77" fmla="*/ 2147483647 h 73"/>
                <a:gd name="T78" fmla="*/ 2147483647 w 95"/>
                <a:gd name="T79" fmla="*/ 2147483647 h 73"/>
                <a:gd name="T80" fmla="*/ 2147483647 w 95"/>
                <a:gd name="T81" fmla="*/ 2147483647 h 73"/>
                <a:gd name="T82" fmla="*/ 2147483647 w 95"/>
                <a:gd name="T83" fmla="*/ 2147483647 h 73"/>
                <a:gd name="T84" fmla="*/ 2147483647 w 95"/>
                <a:gd name="T85" fmla="*/ 2147483647 h 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5"/>
                <a:gd name="T130" fmla="*/ 0 h 73"/>
                <a:gd name="T131" fmla="*/ 95 w 95"/>
                <a:gd name="T132" fmla="*/ 73 h 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5" h="73">
                  <a:moveTo>
                    <a:pt x="95" y="25"/>
                  </a:moveTo>
                  <a:lnTo>
                    <a:pt x="91" y="26"/>
                  </a:lnTo>
                  <a:lnTo>
                    <a:pt x="88" y="28"/>
                  </a:lnTo>
                  <a:lnTo>
                    <a:pt x="72" y="36"/>
                  </a:lnTo>
                  <a:lnTo>
                    <a:pt x="68" y="39"/>
                  </a:lnTo>
                  <a:lnTo>
                    <a:pt x="60" y="44"/>
                  </a:lnTo>
                  <a:lnTo>
                    <a:pt x="58" y="49"/>
                  </a:lnTo>
                  <a:lnTo>
                    <a:pt x="56" y="51"/>
                  </a:lnTo>
                  <a:lnTo>
                    <a:pt x="54" y="49"/>
                  </a:lnTo>
                  <a:lnTo>
                    <a:pt x="49" y="52"/>
                  </a:lnTo>
                  <a:lnTo>
                    <a:pt x="49" y="62"/>
                  </a:lnTo>
                  <a:lnTo>
                    <a:pt x="42" y="66"/>
                  </a:lnTo>
                  <a:lnTo>
                    <a:pt x="39" y="64"/>
                  </a:lnTo>
                  <a:lnTo>
                    <a:pt x="32" y="70"/>
                  </a:lnTo>
                  <a:lnTo>
                    <a:pt x="27" y="73"/>
                  </a:lnTo>
                  <a:lnTo>
                    <a:pt x="22" y="73"/>
                  </a:lnTo>
                  <a:lnTo>
                    <a:pt x="20" y="64"/>
                  </a:lnTo>
                  <a:lnTo>
                    <a:pt x="5" y="56"/>
                  </a:lnTo>
                  <a:lnTo>
                    <a:pt x="0" y="56"/>
                  </a:lnTo>
                  <a:lnTo>
                    <a:pt x="1" y="49"/>
                  </a:lnTo>
                  <a:lnTo>
                    <a:pt x="9" y="44"/>
                  </a:lnTo>
                  <a:lnTo>
                    <a:pt x="8" y="42"/>
                  </a:lnTo>
                  <a:lnTo>
                    <a:pt x="5" y="40"/>
                  </a:lnTo>
                  <a:lnTo>
                    <a:pt x="5" y="36"/>
                  </a:lnTo>
                  <a:lnTo>
                    <a:pt x="9" y="36"/>
                  </a:lnTo>
                  <a:lnTo>
                    <a:pt x="12" y="34"/>
                  </a:lnTo>
                  <a:lnTo>
                    <a:pt x="8" y="31"/>
                  </a:lnTo>
                  <a:lnTo>
                    <a:pt x="8" y="28"/>
                  </a:lnTo>
                  <a:lnTo>
                    <a:pt x="16" y="20"/>
                  </a:lnTo>
                  <a:lnTo>
                    <a:pt x="10" y="4"/>
                  </a:lnTo>
                  <a:lnTo>
                    <a:pt x="30" y="3"/>
                  </a:lnTo>
                  <a:lnTo>
                    <a:pt x="35" y="0"/>
                  </a:lnTo>
                  <a:lnTo>
                    <a:pt x="43" y="1"/>
                  </a:lnTo>
                  <a:lnTo>
                    <a:pt x="53" y="9"/>
                  </a:lnTo>
                  <a:lnTo>
                    <a:pt x="55" y="11"/>
                  </a:lnTo>
                  <a:lnTo>
                    <a:pt x="58" y="9"/>
                  </a:lnTo>
                  <a:lnTo>
                    <a:pt x="60" y="9"/>
                  </a:lnTo>
                  <a:lnTo>
                    <a:pt x="61" y="13"/>
                  </a:lnTo>
                  <a:lnTo>
                    <a:pt x="64" y="12"/>
                  </a:lnTo>
                  <a:lnTo>
                    <a:pt x="64" y="9"/>
                  </a:lnTo>
                  <a:lnTo>
                    <a:pt x="75" y="8"/>
                  </a:lnTo>
                  <a:lnTo>
                    <a:pt x="94" y="22"/>
                  </a:lnTo>
                  <a:lnTo>
                    <a:pt x="95" y="2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 name="Freeform 61">
              <a:extLst>
                <a:ext uri="{FF2B5EF4-FFF2-40B4-BE49-F238E27FC236}">
                  <a16:creationId xmlns:a16="http://schemas.microsoft.com/office/drawing/2014/main" id="{E92ED8D6-7659-F3D3-6256-171E498420E3}"/>
                </a:ext>
                <a:ext uri="{C183D7F6-B498-43B3-948B-1728B52AA6E4}">
                  <adec:decorative xmlns:adec="http://schemas.microsoft.com/office/drawing/2017/decorative" val="1"/>
                </a:ext>
              </a:extLst>
            </p:cNvPr>
            <p:cNvSpPr>
              <a:spLocks/>
            </p:cNvSpPr>
            <p:nvPr/>
          </p:nvSpPr>
          <p:spPr bwMode="gray">
            <a:xfrm>
              <a:off x="6529261" y="3038293"/>
              <a:ext cx="321279" cy="279582"/>
            </a:xfrm>
            <a:custGeom>
              <a:avLst/>
              <a:gdLst>
                <a:gd name="T0" fmla="*/ 2147483647 w 59"/>
                <a:gd name="T1" fmla="*/ 2147483647 h 52"/>
                <a:gd name="T2" fmla="*/ 2147483647 w 59"/>
                <a:gd name="T3" fmla="*/ 2147483647 h 52"/>
                <a:gd name="T4" fmla="*/ 2147483647 w 59"/>
                <a:gd name="T5" fmla="*/ 2147483647 h 52"/>
                <a:gd name="T6" fmla="*/ 2147483647 w 59"/>
                <a:gd name="T7" fmla="*/ 2147483647 h 52"/>
                <a:gd name="T8" fmla="*/ 2147483647 w 59"/>
                <a:gd name="T9" fmla="*/ 2147483647 h 52"/>
                <a:gd name="T10" fmla="*/ 2147483647 w 59"/>
                <a:gd name="T11" fmla="*/ 2147483647 h 52"/>
                <a:gd name="T12" fmla="*/ 2147483647 w 59"/>
                <a:gd name="T13" fmla="*/ 2147483647 h 52"/>
                <a:gd name="T14" fmla="*/ 2147483647 w 59"/>
                <a:gd name="T15" fmla="*/ 2147483647 h 52"/>
                <a:gd name="T16" fmla="*/ 2147483647 w 59"/>
                <a:gd name="T17" fmla="*/ 2147483647 h 52"/>
                <a:gd name="T18" fmla="*/ 2147483647 w 59"/>
                <a:gd name="T19" fmla="*/ 2147483647 h 52"/>
                <a:gd name="T20" fmla="*/ 2147483647 w 59"/>
                <a:gd name="T21" fmla="*/ 2147483647 h 52"/>
                <a:gd name="T22" fmla="*/ 2147483647 w 59"/>
                <a:gd name="T23" fmla="*/ 2147483647 h 52"/>
                <a:gd name="T24" fmla="*/ 2147483647 w 59"/>
                <a:gd name="T25" fmla="*/ 2147483647 h 52"/>
                <a:gd name="T26" fmla="*/ 2147483647 w 59"/>
                <a:gd name="T27" fmla="*/ 2147483647 h 52"/>
                <a:gd name="T28" fmla="*/ 2147483647 w 59"/>
                <a:gd name="T29" fmla="*/ 2147483647 h 52"/>
                <a:gd name="T30" fmla="*/ 2147483647 w 59"/>
                <a:gd name="T31" fmla="*/ 2147483647 h 52"/>
                <a:gd name="T32" fmla="*/ 2147483647 w 59"/>
                <a:gd name="T33" fmla="*/ 2147483647 h 52"/>
                <a:gd name="T34" fmla="*/ 2147483647 w 59"/>
                <a:gd name="T35" fmla="*/ 2147483647 h 52"/>
                <a:gd name="T36" fmla="*/ 2147483647 w 59"/>
                <a:gd name="T37" fmla="*/ 2147483647 h 52"/>
                <a:gd name="T38" fmla="*/ 2147483647 w 59"/>
                <a:gd name="T39" fmla="*/ 2147483647 h 52"/>
                <a:gd name="T40" fmla="*/ 2147483647 w 59"/>
                <a:gd name="T41" fmla="*/ 2147483647 h 52"/>
                <a:gd name="T42" fmla="*/ 2147483647 w 59"/>
                <a:gd name="T43" fmla="*/ 2147483647 h 52"/>
                <a:gd name="T44" fmla="*/ 2147483647 w 59"/>
                <a:gd name="T45" fmla="*/ 2147483647 h 52"/>
                <a:gd name="T46" fmla="*/ 2147483647 w 59"/>
                <a:gd name="T47" fmla="*/ 2147483647 h 52"/>
                <a:gd name="T48" fmla="*/ 2147483647 w 59"/>
                <a:gd name="T49" fmla="*/ 2147483647 h 52"/>
                <a:gd name="T50" fmla="*/ 2147483647 w 59"/>
                <a:gd name="T51" fmla="*/ 2147483647 h 52"/>
                <a:gd name="T52" fmla="*/ 2147483647 w 59"/>
                <a:gd name="T53" fmla="*/ 2147483647 h 52"/>
                <a:gd name="T54" fmla="*/ 2147483647 w 59"/>
                <a:gd name="T55" fmla="*/ 2147483647 h 52"/>
                <a:gd name="T56" fmla="*/ 0 w 59"/>
                <a:gd name="T57" fmla="*/ 2147483647 h 52"/>
                <a:gd name="T58" fmla="*/ 2147483647 w 59"/>
                <a:gd name="T59" fmla="*/ 2147483647 h 52"/>
                <a:gd name="T60" fmla="*/ 2147483647 w 59"/>
                <a:gd name="T61" fmla="*/ 2147483647 h 52"/>
                <a:gd name="T62" fmla="*/ 2147483647 w 59"/>
                <a:gd name="T63" fmla="*/ 2147483647 h 52"/>
                <a:gd name="T64" fmla="*/ 2147483647 w 59"/>
                <a:gd name="T65" fmla="*/ 2147483647 h 52"/>
                <a:gd name="T66" fmla="*/ 2147483647 w 59"/>
                <a:gd name="T67" fmla="*/ 2147483647 h 52"/>
                <a:gd name="T68" fmla="*/ 2147483647 w 59"/>
                <a:gd name="T69" fmla="*/ 2147483647 h 52"/>
                <a:gd name="T70" fmla="*/ 2147483647 w 59"/>
                <a:gd name="T71" fmla="*/ 2147483647 h 52"/>
                <a:gd name="T72" fmla="*/ 2147483647 w 59"/>
                <a:gd name="T73" fmla="*/ 2147483647 h 52"/>
                <a:gd name="T74" fmla="*/ 2147483647 w 59"/>
                <a:gd name="T75" fmla="*/ 2147483647 h 52"/>
                <a:gd name="T76" fmla="*/ 2147483647 w 59"/>
                <a:gd name="T77" fmla="*/ 2147483647 h 52"/>
                <a:gd name="T78" fmla="*/ 2147483647 w 59"/>
                <a:gd name="T79" fmla="*/ 2147483647 h 52"/>
                <a:gd name="T80" fmla="*/ 2147483647 w 59"/>
                <a:gd name="T81" fmla="*/ 2147483647 h 52"/>
                <a:gd name="T82" fmla="*/ 2147483647 w 59"/>
                <a:gd name="T83" fmla="*/ 2147483647 h 52"/>
                <a:gd name="T84" fmla="*/ 2147483647 w 59"/>
                <a:gd name="T85" fmla="*/ 2147483647 h 52"/>
                <a:gd name="T86" fmla="*/ 2147483647 w 59"/>
                <a:gd name="T87" fmla="*/ 0 h 52"/>
                <a:gd name="T88" fmla="*/ 2147483647 w 59"/>
                <a:gd name="T89" fmla="*/ 2147483647 h 52"/>
                <a:gd name="T90" fmla="*/ 2147483647 w 59"/>
                <a:gd name="T91" fmla="*/ 2147483647 h 52"/>
                <a:gd name="T92" fmla="*/ 2147483647 w 59"/>
                <a:gd name="T93" fmla="*/ 2147483647 h 52"/>
                <a:gd name="T94" fmla="*/ 2147483647 w 59"/>
                <a:gd name="T95" fmla="*/ 2147483647 h 52"/>
                <a:gd name="T96" fmla="*/ 2147483647 w 59"/>
                <a:gd name="T97" fmla="*/ 2147483647 h 52"/>
                <a:gd name="T98" fmla="*/ 2147483647 w 59"/>
                <a:gd name="T99" fmla="*/ 2147483647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52"/>
                <a:gd name="T152" fmla="*/ 59 w 59"/>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52">
                  <a:moveTo>
                    <a:pt x="45" y="1"/>
                  </a:moveTo>
                  <a:lnTo>
                    <a:pt x="53" y="1"/>
                  </a:lnTo>
                  <a:lnTo>
                    <a:pt x="51" y="6"/>
                  </a:lnTo>
                  <a:lnTo>
                    <a:pt x="47" y="8"/>
                  </a:lnTo>
                  <a:lnTo>
                    <a:pt x="47" y="9"/>
                  </a:lnTo>
                  <a:lnTo>
                    <a:pt x="41" y="17"/>
                  </a:lnTo>
                  <a:lnTo>
                    <a:pt x="39" y="20"/>
                  </a:lnTo>
                  <a:lnTo>
                    <a:pt x="47" y="20"/>
                  </a:lnTo>
                  <a:lnTo>
                    <a:pt x="49" y="21"/>
                  </a:lnTo>
                  <a:lnTo>
                    <a:pt x="49" y="25"/>
                  </a:lnTo>
                  <a:lnTo>
                    <a:pt x="55" y="26"/>
                  </a:lnTo>
                  <a:lnTo>
                    <a:pt x="56" y="27"/>
                  </a:lnTo>
                  <a:lnTo>
                    <a:pt x="59" y="30"/>
                  </a:lnTo>
                  <a:lnTo>
                    <a:pt x="55" y="33"/>
                  </a:lnTo>
                  <a:lnTo>
                    <a:pt x="57" y="39"/>
                  </a:lnTo>
                  <a:lnTo>
                    <a:pt x="55" y="44"/>
                  </a:lnTo>
                  <a:lnTo>
                    <a:pt x="44" y="46"/>
                  </a:lnTo>
                  <a:lnTo>
                    <a:pt x="38" y="43"/>
                  </a:lnTo>
                  <a:lnTo>
                    <a:pt x="38" y="46"/>
                  </a:lnTo>
                  <a:lnTo>
                    <a:pt x="42" y="47"/>
                  </a:lnTo>
                  <a:lnTo>
                    <a:pt x="42" y="50"/>
                  </a:lnTo>
                  <a:lnTo>
                    <a:pt x="32" y="52"/>
                  </a:lnTo>
                  <a:lnTo>
                    <a:pt x="26" y="41"/>
                  </a:lnTo>
                  <a:lnTo>
                    <a:pt x="21" y="39"/>
                  </a:lnTo>
                  <a:lnTo>
                    <a:pt x="18" y="36"/>
                  </a:lnTo>
                  <a:lnTo>
                    <a:pt x="11" y="35"/>
                  </a:lnTo>
                  <a:lnTo>
                    <a:pt x="9" y="32"/>
                  </a:lnTo>
                  <a:lnTo>
                    <a:pt x="2" y="29"/>
                  </a:lnTo>
                  <a:lnTo>
                    <a:pt x="0" y="24"/>
                  </a:lnTo>
                  <a:lnTo>
                    <a:pt x="1" y="19"/>
                  </a:lnTo>
                  <a:lnTo>
                    <a:pt x="7" y="19"/>
                  </a:lnTo>
                  <a:lnTo>
                    <a:pt x="17" y="26"/>
                  </a:lnTo>
                  <a:lnTo>
                    <a:pt x="19" y="25"/>
                  </a:lnTo>
                  <a:lnTo>
                    <a:pt x="24" y="23"/>
                  </a:lnTo>
                  <a:lnTo>
                    <a:pt x="21" y="16"/>
                  </a:lnTo>
                  <a:lnTo>
                    <a:pt x="23" y="15"/>
                  </a:lnTo>
                  <a:lnTo>
                    <a:pt x="22" y="14"/>
                  </a:lnTo>
                  <a:lnTo>
                    <a:pt x="17" y="14"/>
                  </a:lnTo>
                  <a:lnTo>
                    <a:pt x="15" y="11"/>
                  </a:lnTo>
                  <a:lnTo>
                    <a:pt x="15" y="8"/>
                  </a:lnTo>
                  <a:lnTo>
                    <a:pt x="19" y="8"/>
                  </a:lnTo>
                  <a:lnTo>
                    <a:pt x="16" y="5"/>
                  </a:lnTo>
                  <a:lnTo>
                    <a:pt x="15" y="1"/>
                  </a:lnTo>
                  <a:lnTo>
                    <a:pt x="19" y="0"/>
                  </a:lnTo>
                  <a:lnTo>
                    <a:pt x="21" y="2"/>
                  </a:lnTo>
                  <a:lnTo>
                    <a:pt x="27" y="1"/>
                  </a:lnTo>
                  <a:lnTo>
                    <a:pt x="32" y="3"/>
                  </a:lnTo>
                  <a:lnTo>
                    <a:pt x="38" y="4"/>
                  </a:lnTo>
                  <a:lnTo>
                    <a:pt x="42" y="2"/>
                  </a:lnTo>
                  <a:lnTo>
                    <a:pt x="45"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 name="Freeform 62">
              <a:extLst>
                <a:ext uri="{FF2B5EF4-FFF2-40B4-BE49-F238E27FC236}">
                  <a16:creationId xmlns:a16="http://schemas.microsoft.com/office/drawing/2014/main" id="{68827858-C683-C4E9-6A9A-3C8652506D46}"/>
                </a:ext>
                <a:ext uri="{C183D7F6-B498-43B3-948B-1728B52AA6E4}">
                  <adec:decorative xmlns:adec="http://schemas.microsoft.com/office/drawing/2017/decorative" val="1"/>
                </a:ext>
              </a:extLst>
            </p:cNvPr>
            <p:cNvSpPr>
              <a:spLocks/>
            </p:cNvSpPr>
            <p:nvPr/>
          </p:nvSpPr>
          <p:spPr bwMode="gray">
            <a:xfrm>
              <a:off x="6299776" y="3054984"/>
              <a:ext cx="125173" cy="75112"/>
            </a:xfrm>
            <a:custGeom>
              <a:avLst/>
              <a:gdLst>
                <a:gd name="T0" fmla="*/ 0 w 23"/>
                <a:gd name="T1" fmla="*/ 2147483647 h 14"/>
                <a:gd name="T2" fmla="*/ 2147483647 w 23"/>
                <a:gd name="T3" fmla="*/ 2147483647 h 14"/>
                <a:gd name="T4" fmla="*/ 2147483647 w 23"/>
                <a:gd name="T5" fmla="*/ 0 h 14"/>
                <a:gd name="T6" fmla="*/ 2147483647 w 23"/>
                <a:gd name="T7" fmla="*/ 2147483647 h 14"/>
                <a:gd name="T8" fmla="*/ 2147483647 w 23"/>
                <a:gd name="T9" fmla="*/ 2147483647 h 14"/>
                <a:gd name="T10" fmla="*/ 2147483647 w 23"/>
                <a:gd name="T11" fmla="*/ 2147483647 h 14"/>
                <a:gd name="T12" fmla="*/ 2147483647 w 23"/>
                <a:gd name="T13" fmla="*/ 2147483647 h 14"/>
                <a:gd name="T14" fmla="*/ 2147483647 w 23"/>
                <a:gd name="T15" fmla="*/ 2147483647 h 14"/>
                <a:gd name="T16" fmla="*/ 0 w 23"/>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4"/>
                <a:gd name="T29" fmla="*/ 23 w 2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4">
                  <a:moveTo>
                    <a:pt x="0" y="6"/>
                  </a:moveTo>
                  <a:lnTo>
                    <a:pt x="3" y="1"/>
                  </a:lnTo>
                  <a:lnTo>
                    <a:pt x="15" y="0"/>
                  </a:lnTo>
                  <a:lnTo>
                    <a:pt x="21" y="2"/>
                  </a:lnTo>
                  <a:lnTo>
                    <a:pt x="23" y="4"/>
                  </a:lnTo>
                  <a:lnTo>
                    <a:pt x="19" y="14"/>
                  </a:lnTo>
                  <a:lnTo>
                    <a:pt x="16" y="14"/>
                  </a:lnTo>
                  <a:lnTo>
                    <a:pt x="8" y="9"/>
                  </a:lnTo>
                  <a:lnTo>
                    <a:pt x="0"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 name="Freeform 63">
              <a:extLst>
                <a:ext uri="{FF2B5EF4-FFF2-40B4-BE49-F238E27FC236}">
                  <a16:creationId xmlns:a16="http://schemas.microsoft.com/office/drawing/2014/main" id="{A68C829B-21A7-2973-A08C-3CB4B72F40A7}"/>
                </a:ext>
                <a:ext uri="{C183D7F6-B498-43B3-948B-1728B52AA6E4}">
                  <adec:decorative xmlns:adec="http://schemas.microsoft.com/office/drawing/2017/decorative" val="1"/>
                </a:ext>
              </a:extLst>
            </p:cNvPr>
            <p:cNvSpPr>
              <a:spLocks/>
            </p:cNvSpPr>
            <p:nvPr/>
          </p:nvSpPr>
          <p:spPr bwMode="gray">
            <a:xfrm>
              <a:off x="6362362" y="2412364"/>
              <a:ext cx="329624" cy="183605"/>
            </a:xfrm>
            <a:custGeom>
              <a:avLst/>
              <a:gdLst>
                <a:gd name="T0" fmla="*/ 2147483647 w 61"/>
                <a:gd name="T1" fmla="*/ 2147483647 h 34"/>
                <a:gd name="T2" fmla="*/ 2147483647 w 61"/>
                <a:gd name="T3" fmla="*/ 2147483647 h 34"/>
                <a:gd name="T4" fmla="*/ 2147483647 w 61"/>
                <a:gd name="T5" fmla="*/ 0 h 34"/>
                <a:gd name="T6" fmla="*/ 2147483647 w 61"/>
                <a:gd name="T7" fmla="*/ 2147483647 h 34"/>
                <a:gd name="T8" fmla="*/ 2147483647 w 61"/>
                <a:gd name="T9" fmla="*/ 2147483647 h 34"/>
                <a:gd name="T10" fmla="*/ 2147483647 w 61"/>
                <a:gd name="T11" fmla="*/ 2147483647 h 34"/>
                <a:gd name="T12" fmla="*/ 2147483647 w 61"/>
                <a:gd name="T13" fmla="*/ 2147483647 h 34"/>
                <a:gd name="T14" fmla="*/ 2147483647 w 61"/>
                <a:gd name="T15" fmla="*/ 2147483647 h 34"/>
                <a:gd name="T16" fmla="*/ 2147483647 w 61"/>
                <a:gd name="T17" fmla="*/ 2147483647 h 34"/>
                <a:gd name="T18" fmla="*/ 2147483647 w 61"/>
                <a:gd name="T19" fmla="*/ 2147483647 h 34"/>
                <a:gd name="T20" fmla="*/ 2147483647 w 61"/>
                <a:gd name="T21" fmla="*/ 2147483647 h 34"/>
                <a:gd name="T22" fmla="*/ 2147483647 w 61"/>
                <a:gd name="T23" fmla="*/ 2147483647 h 34"/>
                <a:gd name="T24" fmla="*/ 2147483647 w 61"/>
                <a:gd name="T25" fmla="*/ 2147483647 h 34"/>
                <a:gd name="T26" fmla="*/ 2147483647 w 61"/>
                <a:gd name="T27" fmla="*/ 2147483647 h 34"/>
                <a:gd name="T28" fmla="*/ 2147483647 w 61"/>
                <a:gd name="T29" fmla="*/ 2147483647 h 34"/>
                <a:gd name="T30" fmla="*/ 2147483647 w 61"/>
                <a:gd name="T31" fmla="*/ 2147483647 h 34"/>
                <a:gd name="T32" fmla="*/ 2147483647 w 61"/>
                <a:gd name="T33" fmla="*/ 2147483647 h 34"/>
                <a:gd name="T34" fmla="*/ 2147483647 w 61"/>
                <a:gd name="T35" fmla="*/ 2147483647 h 34"/>
                <a:gd name="T36" fmla="*/ 2147483647 w 61"/>
                <a:gd name="T37" fmla="*/ 2147483647 h 34"/>
                <a:gd name="T38" fmla="*/ 2147483647 w 61"/>
                <a:gd name="T39" fmla="*/ 2147483647 h 34"/>
                <a:gd name="T40" fmla="*/ 2147483647 w 61"/>
                <a:gd name="T41" fmla="*/ 2147483647 h 34"/>
                <a:gd name="T42" fmla="*/ 2147483647 w 61"/>
                <a:gd name="T43" fmla="*/ 2147483647 h 34"/>
                <a:gd name="T44" fmla="*/ 2147483647 w 61"/>
                <a:gd name="T45" fmla="*/ 2147483647 h 34"/>
                <a:gd name="T46" fmla="*/ 2147483647 w 61"/>
                <a:gd name="T47" fmla="*/ 2147483647 h 34"/>
                <a:gd name="T48" fmla="*/ 2147483647 w 61"/>
                <a:gd name="T49" fmla="*/ 2147483647 h 34"/>
                <a:gd name="T50" fmla="*/ 2147483647 w 61"/>
                <a:gd name="T51" fmla="*/ 2147483647 h 34"/>
                <a:gd name="T52" fmla="*/ 2147483647 w 61"/>
                <a:gd name="T53" fmla="*/ 2147483647 h 34"/>
                <a:gd name="T54" fmla="*/ 2147483647 w 61"/>
                <a:gd name="T55" fmla="*/ 2147483647 h 34"/>
                <a:gd name="T56" fmla="*/ 2147483647 w 61"/>
                <a:gd name="T57" fmla="*/ 2147483647 h 34"/>
                <a:gd name="T58" fmla="*/ 2147483647 w 61"/>
                <a:gd name="T59" fmla="*/ 2147483647 h 34"/>
                <a:gd name="T60" fmla="*/ 2147483647 w 61"/>
                <a:gd name="T61" fmla="*/ 2147483647 h 34"/>
                <a:gd name="T62" fmla="*/ 2147483647 w 61"/>
                <a:gd name="T63" fmla="*/ 2147483647 h 34"/>
                <a:gd name="T64" fmla="*/ 2147483647 w 61"/>
                <a:gd name="T65" fmla="*/ 2147483647 h 34"/>
                <a:gd name="T66" fmla="*/ 0 w 61"/>
                <a:gd name="T67" fmla="*/ 2147483647 h 34"/>
                <a:gd name="T68" fmla="*/ 2147483647 w 61"/>
                <a:gd name="T69" fmla="*/ 2147483647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34"/>
                <a:gd name="T107" fmla="*/ 61 w 61"/>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34">
                  <a:moveTo>
                    <a:pt x="1" y="1"/>
                  </a:moveTo>
                  <a:lnTo>
                    <a:pt x="11" y="2"/>
                  </a:lnTo>
                  <a:lnTo>
                    <a:pt x="18" y="0"/>
                  </a:lnTo>
                  <a:lnTo>
                    <a:pt x="25" y="6"/>
                  </a:lnTo>
                  <a:lnTo>
                    <a:pt x="27" y="12"/>
                  </a:lnTo>
                  <a:lnTo>
                    <a:pt x="31" y="12"/>
                  </a:lnTo>
                  <a:lnTo>
                    <a:pt x="31" y="9"/>
                  </a:lnTo>
                  <a:lnTo>
                    <a:pt x="37" y="7"/>
                  </a:lnTo>
                  <a:lnTo>
                    <a:pt x="44" y="9"/>
                  </a:lnTo>
                  <a:lnTo>
                    <a:pt x="42" y="14"/>
                  </a:lnTo>
                  <a:lnTo>
                    <a:pt x="52" y="17"/>
                  </a:lnTo>
                  <a:lnTo>
                    <a:pt x="52" y="20"/>
                  </a:lnTo>
                  <a:lnTo>
                    <a:pt x="61" y="27"/>
                  </a:lnTo>
                  <a:lnTo>
                    <a:pt x="58" y="33"/>
                  </a:lnTo>
                  <a:lnTo>
                    <a:pt x="50" y="34"/>
                  </a:lnTo>
                  <a:lnTo>
                    <a:pt x="44" y="29"/>
                  </a:lnTo>
                  <a:lnTo>
                    <a:pt x="44" y="27"/>
                  </a:lnTo>
                  <a:lnTo>
                    <a:pt x="38" y="27"/>
                  </a:lnTo>
                  <a:lnTo>
                    <a:pt x="32" y="24"/>
                  </a:lnTo>
                  <a:lnTo>
                    <a:pt x="27" y="26"/>
                  </a:lnTo>
                  <a:lnTo>
                    <a:pt x="23" y="24"/>
                  </a:lnTo>
                  <a:lnTo>
                    <a:pt x="12" y="25"/>
                  </a:lnTo>
                  <a:lnTo>
                    <a:pt x="8" y="22"/>
                  </a:lnTo>
                  <a:lnTo>
                    <a:pt x="9" y="19"/>
                  </a:lnTo>
                  <a:lnTo>
                    <a:pt x="21" y="19"/>
                  </a:lnTo>
                  <a:lnTo>
                    <a:pt x="17" y="16"/>
                  </a:lnTo>
                  <a:lnTo>
                    <a:pt x="18" y="14"/>
                  </a:lnTo>
                  <a:lnTo>
                    <a:pt x="15" y="13"/>
                  </a:lnTo>
                  <a:lnTo>
                    <a:pt x="15" y="11"/>
                  </a:lnTo>
                  <a:lnTo>
                    <a:pt x="13" y="11"/>
                  </a:lnTo>
                  <a:lnTo>
                    <a:pt x="11" y="14"/>
                  </a:lnTo>
                  <a:lnTo>
                    <a:pt x="7" y="13"/>
                  </a:lnTo>
                  <a:lnTo>
                    <a:pt x="6" y="9"/>
                  </a:lnTo>
                  <a:lnTo>
                    <a:pt x="0" y="8"/>
                  </a:lnTo>
                  <a:lnTo>
                    <a:pt x="1"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 name="Freeform 64">
              <a:extLst>
                <a:ext uri="{FF2B5EF4-FFF2-40B4-BE49-F238E27FC236}">
                  <a16:creationId xmlns:a16="http://schemas.microsoft.com/office/drawing/2014/main" id="{77C7A12C-A73C-6C49-88CA-082064297BB6}"/>
                </a:ext>
                <a:ext uri="{C183D7F6-B498-43B3-948B-1728B52AA6E4}">
                  <adec:decorative xmlns:adec="http://schemas.microsoft.com/office/drawing/2017/decorative" val="1"/>
                </a:ext>
              </a:extLst>
            </p:cNvPr>
            <p:cNvSpPr>
              <a:spLocks/>
            </p:cNvSpPr>
            <p:nvPr/>
          </p:nvSpPr>
          <p:spPr bwMode="gray">
            <a:xfrm>
              <a:off x="6508399" y="2716983"/>
              <a:ext cx="275382" cy="179433"/>
            </a:xfrm>
            <a:custGeom>
              <a:avLst/>
              <a:gdLst>
                <a:gd name="T0" fmla="*/ 2147483647 w 51"/>
                <a:gd name="T1" fmla="*/ 2147483647 h 33"/>
                <a:gd name="T2" fmla="*/ 2147483647 w 51"/>
                <a:gd name="T3" fmla="*/ 2147483647 h 33"/>
                <a:gd name="T4" fmla="*/ 2147483647 w 51"/>
                <a:gd name="T5" fmla="*/ 2147483647 h 33"/>
                <a:gd name="T6" fmla="*/ 2147483647 w 51"/>
                <a:gd name="T7" fmla="*/ 2147483647 h 33"/>
                <a:gd name="T8" fmla="*/ 2147483647 w 51"/>
                <a:gd name="T9" fmla="*/ 2147483647 h 33"/>
                <a:gd name="T10" fmla="*/ 2147483647 w 51"/>
                <a:gd name="T11" fmla="*/ 2147483647 h 33"/>
                <a:gd name="T12" fmla="*/ 2147483647 w 51"/>
                <a:gd name="T13" fmla="*/ 2147483647 h 33"/>
                <a:gd name="T14" fmla="*/ 2147483647 w 51"/>
                <a:gd name="T15" fmla="*/ 2147483647 h 33"/>
                <a:gd name="T16" fmla="*/ 2147483647 w 51"/>
                <a:gd name="T17" fmla="*/ 2147483647 h 33"/>
                <a:gd name="T18" fmla="*/ 2147483647 w 51"/>
                <a:gd name="T19" fmla="*/ 2147483647 h 33"/>
                <a:gd name="T20" fmla="*/ 2147483647 w 51"/>
                <a:gd name="T21" fmla="*/ 2147483647 h 33"/>
                <a:gd name="T22" fmla="*/ 2147483647 w 51"/>
                <a:gd name="T23" fmla="*/ 2147483647 h 33"/>
                <a:gd name="T24" fmla="*/ 2147483647 w 51"/>
                <a:gd name="T25" fmla="*/ 2147483647 h 33"/>
                <a:gd name="T26" fmla="*/ 2147483647 w 51"/>
                <a:gd name="T27" fmla="*/ 2147483647 h 33"/>
                <a:gd name="T28" fmla="*/ 2147483647 w 51"/>
                <a:gd name="T29" fmla="*/ 2147483647 h 33"/>
                <a:gd name="T30" fmla="*/ 2147483647 w 51"/>
                <a:gd name="T31" fmla="*/ 2147483647 h 33"/>
                <a:gd name="T32" fmla="*/ 2147483647 w 51"/>
                <a:gd name="T33" fmla="*/ 2147483647 h 33"/>
                <a:gd name="T34" fmla="*/ 2147483647 w 51"/>
                <a:gd name="T35" fmla="*/ 0 h 33"/>
                <a:gd name="T36" fmla="*/ 2147483647 w 51"/>
                <a:gd name="T37" fmla="*/ 0 h 33"/>
                <a:gd name="T38" fmla="*/ 2147483647 w 51"/>
                <a:gd name="T39" fmla="*/ 2147483647 h 33"/>
                <a:gd name="T40" fmla="*/ 2147483647 w 51"/>
                <a:gd name="T41" fmla="*/ 2147483647 h 33"/>
                <a:gd name="T42" fmla="*/ 2147483647 w 51"/>
                <a:gd name="T43" fmla="*/ 2147483647 h 33"/>
                <a:gd name="T44" fmla="*/ 2147483647 w 51"/>
                <a:gd name="T45" fmla="*/ 2147483647 h 33"/>
                <a:gd name="T46" fmla="*/ 2147483647 w 51"/>
                <a:gd name="T47" fmla="*/ 2147483647 h 33"/>
                <a:gd name="T48" fmla="*/ 2147483647 w 51"/>
                <a:gd name="T49" fmla="*/ 2147483647 h 33"/>
                <a:gd name="T50" fmla="*/ 2147483647 w 51"/>
                <a:gd name="T51" fmla="*/ 2147483647 h 33"/>
                <a:gd name="T52" fmla="*/ 2147483647 w 51"/>
                <a:gd name="T53" fmla="*/ 2147483647 h 33"/>
                <a:gd name="T54" fmla="*/ 2147483647 w 51"/>
                <a:gd name="T55" fmla="*/ 2147483647 h 33"/>
                <a:gd name="T56" fmla="*/ 2147483647 w 51"/>
                <a:gd name="T57" fmla="*/ 2147483647 h 33"/>
                <a:gd name="T58" fmla="*/ 2147483647 w 51"/>
                <a:gd name="T59" fmla="*/ 2147483647 h 33"/>
                <a:gd name="T60" fmla="*/ 2147483647 w 51"/>
                <a:gd name="T61" fmla="*/ 2147483647 h 33"/>
                <a:gd name="T62" fmla="*/ 2147483647 w 51"/>
                <a:gd name="T63" fmla="*/ 2147483647 h 33"/>
                <a:gd name="T64" fmla="*/ 2147483647 w 51"/>
                <a:gd name="T65" fmla="*/ 2147483647 h 33"/>
                <a:gd name="T66" fmla="*/ 2147483647 w 51"/>
                <a:gd name="T67" fmla="*/ 2147483647 h 33"/>
                <a:gd name="T68" fmla="*/ 2147483647 w 51"/>
                <a:gd name="T69" fmla="*/ 2147483647 h 33"/>
                <a:gd name="T70" fmla="*/ 2147483647 w 51"/>
                <a:gd name="T71" fmla="*/ 2147483647 h 33"/>
                <a:gd name="T72" fmla="*/ 2147483647 w 51"/>
                <a:gd name="T73" fmla="*/ 2147483647 h 33"/>
                <a:gd name="T74" fmla="*/ 2147483647 w 51"/>
                <a:gd name="T75" fmla="*/ 2147483647 h 33"/>
                <a:gd name="T76" fmla="*/ 2147483647 w 51"/>
                <a:gd name="T77" fmla="*/ 2147483647 h 33"/>
                <a:gd name="T78" fmla="*/ 2147483647 w 51"/>
                <a:gd name="T79" fmla="*/ 2147483647 h 33"/>
                <a:gd name="T80" fmla="*/ 2147483647 w 51"/>
                <a:gd name="T81" fmla="*/ 2147483647 h 33"/>
                <a:gd name="T82" fmla="*/ 0 w 51"/>
                <a:gd name="T83" fmla="*/ 2147483647 h 33"/>
                <a:gd name="T84" fmla="*/ 2147483647 w 51"/>
                <a:gd name="T85" fmla="*/ 2147483647 h 33"/>
                <a:gd name="T86" fmla="*/ 2147483647 w 51"/>
                <a:gd name="T87" fmla="*/ 2147483647 h 33"/>
                <a:gd name="T88" fmla="*/ 2147483647 w 51"/>
                <a:gd name="T89" fmla="*/ 2147483647 h 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1"/>
                <a:gd name="T136" fmla="*/ 0 h 33"/>
                <a:gd name="T137" fmla="*/ 51 w 51"/>
                <a:gd name="T138" fmla="*/ 33 h 3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1" h="33">
                  <a:moveTo>
                    <a:pt x="13" y="17"/>
                  </a:moveTo>
                  <a:lnTo>
                    <a:pt x="10" y="15"/>
                  </a:lnTo>
                  <a:lnTo>
                    <a:pt x="9" y="13"/>
                  </a:lnTo>
                  <a:lnTo>
                    <a:pt x="9" y="8"/>
                  </a:lnTo>
                  <a:lnTo>
                    <a:pt x="12" y="7"/>
                  </a:lnTo>
                  <a:lnTo>
                    <a:pt x="17" y="11"/>
                  </a:lnTo>
                  <a:lnTo>
                    <a:pt x="22" y="13"/>
                  </a:lnTo>
                  <a:lnTo>
                    <a:pt x="30" y="16"/>
                  </a:lnTo>
                  <a:lnTo>
                    <a:pt x="32" y="15"/>
                  </a:lnTo>
                  <a:lnTo>
                    <a:pt x="27" y="13"/>
                  </a:lnTo>
                  <a:lnTo>
                    <a:pt x="26" y="11"/>
                  </a:lnTo>
                  <a:lnTo>
                    <a:pt x="22" y="9"/>
                  </a:lnTo>
                  <a:lnTo>
                    <a:pt x="18" y="4"/>
                  </a:lnTo>
                  <a:lnTo>
                    <a:pt x="32" y="3"/>
                  </a:lnTo>
                  <a:lnTo>
                    <a:pt x="36" y="5"/>
                  </a:lnTo>
                  <a:lnTo>
                    <a:pt x="40" y="4"/>
                  </a:lnTo>
                  <a:lnTo>
                    <a:pt x="36" y="2"/>
                  </a:lnTo>
                  <a:lnTo>
                    <a:pt x="40" y="0"/>
                  </a:lnTo>
                  <a:lnTo>
                    <a:pt x="44" y="0"/>
                  </a:lnTo>
                  <a:lnTo>
                    <a:pt x="44" y="4"/>
                  </a:lnTo>
                  <a:lnTo>
                    <a:pt x="46" y="6"/>
                  </a:lnTo>
                  <a:lnTo>
                    <a:pt x="48" y="18"/>
                  </a:lnTo>
                  <a:lnTo>
                    <a:pt x="49" y="20"/>
                  </a:lnTo>
                  <a:lnTo>
                    <a:pt x="51" y="25"/>
                  </a:lnTo>
                  <a:lnTo>
                    <a:pt x="47" y="22"/>
                  </a:lnTo>
                  <a:lnTo>
                    <a:pt x="45" y="22"/>
                  </a:lnTo>
                  <a:lnTo>
                    <a:pt x="44" y="23"/>
                  </a:lnTo>
                  <a:lnTo>
                    <a:pt x="47" y="27"/>
                  </a:lnTo>
                  <a:lnTo>
                    <a:pt x="44" y="30"/>
                  </a:lnTo>
                  <a:lnTo>
                    <a:pt x="24" y="33"/>
                  </a:lnTo>
                  <a:lnTo>
                    <a:pt x="23" y="27"/>
                  </a:lnTo>
                  <a:lnTo>
                    <a:pt x="19" y="26"/>
                  </a:lnTo>
                  <a:lnTo>
                    <a:pt x="21" y="24"/>
                  </a:lnTo>
                  <a:lnTo>
                    <a:pt x="25" y="23"/>
                  </a:lnTo>
                  <a:lnTo>
                    <a:pt x="31" y="22"/>
                  </a:lnTo>
                  <a:lnTo>
                    <a:pt x="28" y="19"/>
                  </a:lnTo>
                  <a:lnTo>
                    <a:pt x="25" y="20"/>
                  </a:lnTo>
                  <a:lnTo>
                    <a:pt x="22" y="21"/>
                  </a:lnTo>
                  <a:lnTo>
                    <a:pt x="11" y="22"/>
                  </a:lnTo>
                  <a:lnTo>
                    <a:pt x="9" y="22"/>
                  </a:lnTo>
                  <a:lnTo>
                    <a:pt x="2" y="22"/>
                  </a:lnTo>
                  <a:lnTo>
                    <a:pt x="0" y="21"/>
                  </a:lnTo>
                  <a:lnTo>
                    <a:pt x="2" y="19"/>
                  </a:lnTo>
                  <a:lnTo>
                    <a:pt x="11" y="19"/>
                  </a:lnTo>
                  <a:lnTo>
                    <a:pt x="13" y="1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 name="Freeform 65">
              <a:extLst>
                <a:ext uri="{FF2B5EF4-FFF2-40B4-BE49-F238E27FC236}">
                  <a16:creationId xmlns:a16="http://schemas.microsoft.com/office/drawing/2014/main" id="{AC780FBB-20D8-A0CD-0674-F20C4B70821D}"/>
                </a:ext>
                <a:ext uri="{C183D7F6-B498-43B3-948B-1728B52AA6E4}">
                  <adec:decorative xmlns:adec="http://schemas.microsoft.com/office/drawing/2017/decorative" val="1"/>
                </a:ext>
              </a:extLst>
            </p:cNvPr>
            <p:cNvSpPr>
              <a:spLocks/>
            </p:cNvSpPr>
            <p:nvPr/>
          </p:nvSpPr>
          <p:spPr bwMode="gray">
            <a:xfrm>
              <a:off x="6833851" y="2829650"/>
              <a:ext cx="146036" cy="104321"/>
            </a:xfrm>
            <a:custGeom>
              <a:avLst/>
              <a:gdLst>
                <a:gd name="T0" fmla="*/ 2147483647 w 27"/>
                <a:gd name="T1" fmla="*/ 2147483647 h 19"/>
                <a:gd name="T2" fmla="*/ 2147483647 w 27"/>
                <a:gd name="T3" fmla="*/ 2147483647 h 19"/>
                <a:gd name="T4" fmla="*/ 2147483647 w 27"/>
                <a:gd name="T5" fmla="*/ 2147483647 h 19"/>
                <a:gd name="T6" fmla="*/ 2147483647 w 27"/>
                <a:gd name="T7" fmla="*/ 2147483647 h 19"/>
                <a:gd name="T8" fmla="*/ 2147483647 w 27"/>
                <a:gd name="T9" fmla="*/ 2147483647 h 19"/>
                <a:gd name="T10" fmla="*/ 2147483647 w 27"/>
                <a:gd name="T11" fmla="*/ 2147483647 h 19"/>
                <a:gd name="T12" fmla="*/ 2147483647 w 27"/>
                <a:gd name="T13" fmla="*/ 2147483647 h 19"/>
                <a:gd name="T14" fmla="*/ 2147483647 w 27"/>
                <a:gd name="T15" fmla="*/ 2147483647 h 19"/>
                <a:gd name="T16" fmla="*/ 2147483647 w 27"/>
                <a:gd name="T17" fmla="*/ 2147483647 h 19"/>
                <a:gd name="T18" fmla="*/ 2147483647 w 27"/>
                <a:gd name="T19" fmla="*/ 2147483647 h 19"/>
                <a:gd name="T20" fmla="*/ 0 w 27"/>
                <a:gd name="T21" fmla="*/ 2147483647 h 19"/>
                <a:gd name="T22" fmla="*/ 2147483647 w 27"/>
                <a:gd name="T23" fmla="*/ 2147483647 h 19"/>
                <a:gd name="T24" fmla="*/ 2147483647 w 27"/>
                <a:gd name="T25" fmla="*/ 2147483647 h 19"/>
                <a:gd name="T26" fmla="*/ 2147483647 w 27"/>
                <a:gd name="T27" fmla="*/ 2147483647 h 19"/>
                <a:gd name="T28" fmla="*/ 2147483647 w 27"/>
                <a:gd name="T29" fmla="*/ 0 h 19"/>
                <a:gd name="T30" fmla="*/ 2147483647 w 27"/>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19"/>
                <a:gd name="T50" fmla="*/ 27 w 27"/>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19">
                  <a:moveTo>
                    <a:pt x="20" y="1"/>
                  </a:moveTo>
                  <a:lnTo>
                    <a:pt x="22" y="3"/>
                  </a:lnTo>
                  <a:lnTo>
                    <a:pt x="26" y="6"/>
                  </a:lnTo>
                  <a:lnTo>
                    <a:pt x="24" y="8"/>
                  </a:lnTo>
                  <a:lnTo>
                    <a:pt x="27" y="10"/>
                  </a:lnTo>
                  <a:lnTo>
                    <a:pt x="27" y="15"/>
                  </a:lnTo>
                  <a:lnTo>
                    <a:pt x="24" y="19"/>
                  </a:lnTo>
                  <a:lnTo>
                    <a:pt x="18" y="18"/>
                  </a:lnTo>
                  <a:lnTo>
                    <a:pt x="11" y="16"/>
                  </a:lnTo>
                  <a:lnTo>
                    <a:pt x="3" y="14"/>
                  </a:lnTo>
                  <a:lnTo>
                    <a:pt x="0" y="8"/>
                  </a:lnTo>
                  <a:lnTo>
                    <a:pt x="2" y="5"/>
                  </a:lnTo>
                  <a:lnTo>
                    <a:pt x="7" y="3"/>
                  </a:lnTo>
                  <a:lnTo>
                    <a:pt x="10" y="1"/>
                  </a:lnTo>
                  <a:lnTo>
                    <a:pt x="14" y="0"/>
                  </a:lnTo>
                  <a:lnTo>
                    <a:pt x="2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 name="Freeform 66">
              <a:extLst>
                <a:ext uri="{FF2B5EF4-FFF2-40B4-BE49-F238E27FC236}">
                  <a16:creationId xmlns:a16="http://schemas.microsoft.com/office/drawing/2014/main" id="{5A4DA390-801B-D3E3-D302-E2E10F2A0DCA}"/>
                </a:ext>
                <a:ext uri="{C183D7F6-B498-43B3-948B-1728B52AA6E4}">
                  <adec:decorative xmlns:adec="http://schemas.microsoft.com/office/drawing/2017/decorative" val="1"/>
                </a:ext>
              </a:extLst>
            </p:cNvPr>
            <p:cNvSpPr>
              <a:spLocks/>
            </p:cNvSpPr>
            <p:nvPr/>
          </p:nvSpPr>
          <p:spPr bwMode="gray">
            <a:xfrm>
              <a:off x="6746228" y="2470785"/>
              <a:ext cx="175243" cy="129359"/>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2147483647 w 32"/>
                <a:gd name="T19" fmla="*/ 2147483647 h 24"/>
                <a:gd name="T20" fmla="*/ 2147483647 w 32"/>
                <a:gd name="T21" fmla="*/ 2147483647 h 24"/>
                <a:gd name="T22" fmla="*/ 2147483647 w 32"/>
                <a:gd name="T23" fmla="*/ 2147483647 h 24"/>
                <a:gd name="T24" fmla="*/ 2147483647 w 32"/>
                <a:gd name="T25" fmla="*/ 2147483647 h 24"/>
                <a:gd name="T26" fmla="*/ 2147483647 w 32"/>
                <a:gd name="T27" fmla="*/ 2147483647 h 24"/>
                <a:gd name="T28" fmla="*/ 2147483647 w 32"/>
                <a:gd name="T29" fmla="*/ 2147483647 h 24"/>
                <a:gd name="T30" fmla="*/ 2147483647 w 32"/>
                <a:gd name="T31" fmla="*/ 2147483647 h 24"/>
                <a:gd name="T32" fmla="*/ 2147483647 w 32"/>
                <a:gd name="T33" fmla="*/ 2147483647 h 24"/>
                <a:gd name="T34" fmla="*/ 2147483647 w 32"/>
                <a:gd name="T35" fmla="*/ 2147483647 h 24"/>
                <a:gd name="T36" fmla="*/ 2147483647 w 32"/>
                <a:gd name="T37" fmla="*/ 2147483647 h 24"/>
                <a:gd name="T38" fmla="*/ 2147483647 w 32"/>
                <a:gd name="T39" fmla="*/ 2147483647 h 24"/>
                <a:gd name="T40" fmla="*/ 2147483647 w 32"/>
                <a:gd name="T41" fmla="*/ 2147483647 h 24"/>
                <a:gd name="T42" fmla="*/ 2147483647 w 32"/>
                <a:gd name="T43" fmla="*/ 2147483647 h 24"/>
                <a:gd name="T44" fmla="*/ 0 w 32"/>
                <a:gd name="T45" fmla="*/ 2147483647 h 24"/>
                <a:gd name="T46" fmla="*/ 2147483647 w 32"/>
                <a:gd name="T47" fmla="*/ 0 h 24"/>
                <a:gd name="T48" fmla="*/ 2147483647 w 32"/>
                <a:gd name="T49" fmla="*/ 2147483647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24"/>
                <a:gd name="T77" fmla="*/ 32 w 3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24">
                  <a:moveTo>
                    <a:pt x="14" y="1"/>
                  </a:moveTo>
                  <a:lnTo>
                    <a:pt x="16" y="5"/>
                  </a:lnTo>
                  <a:lnTo>
                    <a:pt x="29" y="9"/>
                  </a:lnTo>
                  <a:lnTo>
                    <a:pt x="32" y="12"/>
                  </a:lnTo>
                  <a:lnTo>
                    <a:pt x="32" y="13"/>
                  </a:lnTo>
                  <a:lnTo>
                    <a:pt x="28" y="13"/>
                  </a:lnTo>
                  <a:lnTo>
                    <a:pt x="28" y="14"/>
                  </a:lnTo>
                  <a:lnTo>
                    <a:pt x="32" y="18"/>
                  </a:lnTo>
                  <a:lnTo>
                    <a:pt x="29" y="20"/>
                  </a:lnTo>
                  <a:lnTo>
                    <a:pt x="24" y="21"/>
                  </a:lnTo>
                  <a:lnTo>
                    <a:pt x="16" y="22"/>
                  </a:lnTo>
                  <a:lnTo>
                    <a:pt x="14" y="24"/>
                  </a:lnTo>
                  <a:lnTo>
                    <a:pt x="11" y="24"/>
                  </a:lnTo>
                  <a:lnTo>
                    <a:pt x="10" y="21"/>
                  </a:lnTo>
                  <a:lnTo>
                    <a:pt x="4" y="18"/>
                  </a:lnTo>
                  <a:lnTo>
                    <a:pt x="4" y="17"/>
                  </a:lnTo>
                  <a:lnTo>
                    <a:pt x="10" y="18"/>
                  </a:lnTo>
                  <a:lnTo>
                    <a:pt x="12" y="16"/>
                  </a:lnTo>
                  <a:lnTo>
                    <a:pt x="9" y="14"/>
                  </a:lnTo>
                  <a:lnTo>
                    <a:pt x="4" y="14"/>
                  </a:lnTo>
                  <a:lnTo>
                    <a:pt x="1" y="7"/>
                  </a:lnTo>
                  <a:lnTo>
                    <a:pt x="2" y="5"/>
                  </a:lnTo>
                  <a:lnTo>
                    <a:pt x="0" y="2"/>
                  </a:lnTo>
                  <a:lnTo>
                    <a:pt x="3" y="0"/>
                  </a:lnTo>
                  <a:lnTo>
                    <a:pt x="14"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 name="Freeform 67">
              <a:extLst>
                <a:ext uri="{FF2B5EF4-FFF2-40B4-BE49-F238E27FC236}">
                  <a16:creationId xmlns:a16="http://schemas.microsoft.com/office/drawing/2014/main" id="{116EE887-997C-8656-E08B-378586225F02}"/>
                </a:ext>
                <a:ext uri="{C183D7F6-B498-43B3-948B-1728B52AA6E4}">
                  <adec:decorative xmlns:adec="http://schemas.microsoft.com/office/drawing/2017/decorative" val="1"/>
                </a:ext>
              </a:extLst>
            </p:cNvPr>
            <p:cNvSpPr>
              <a:spLocks/>
            </p:cNvSpPr>
            <p:nvPr/>
          </p:nvSpPr>
          <p:spPr bwMode="gray">
            <a:xfrm>
              <a:off x="6883920" y="2220414"/>
              <a:ext cx="41724" cy="12518"/>
            </a:xfrm>
            <a:custGeom>
              <a:avLst/>
              <a:gdLst>
                <a:gd name="T0" fmla="*/ 2147483647 w 8"/>
                <a:gd name="T1" fmla="*/ 2147483647 h 2"/>
                <a:gd name="T2" fmla="*/ 2147483647 w 8"/>
                <a:gd name="T3" fmla="*/ 2147483647 h 2"/>
                <a:gd name="T4" fmla="*/ 2147483647 w 8"/>
                <a:gd name="T5" fmla="*/ 2147483647 h 2"/>
                <a:gd name="T6" fmla="*/ 0 w 8"/>
                <a:gd name="T7" fmla="*/ 2147483647 h 2"/>
                <a:gd name="T8" fmla="*/ 0 w 8"/>
                <a:gd name="T9" fmla="*/ 0 h 2"/>
                <a:gd name="T10" fmla="*/ 2147483647 w 8"/>
                <a:gd name="T11" fmla="*/ 2147483647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5" y="1"/>
                  </a:moveTo>
                  <a:lnTo>
                    <a:pt x="8" y="1"/>
                  </a:lnTo>
                  <a:lnTo>
                    <a:pt x="5" y="2"/>
                  </a:lnTo>
                  <a:lnTo>
                    <a:pt x="0" y="2"/>
                  </a:lnTo>
                  <a:lnTo>
                    <a:pt x="0" y="0"/>
                  </a:lnTo>
                  <a:lnTo>
                    <a:pt x="5"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 name="Freeform 68">
              <a:extLst>
                <a:ext uri="{FF2B5EF4-FFF2-40B4-BE49-F238E27FC236}">
                  <a16:creationId xmlns:a16="http://schemas.microsoft.com/office/drawing/2014/main" id="{4D1D7746-F1EC-F0B7-5A7F-408A81609983}"/>
                </a:ext>
                <a:ext uri="{C183D7F6-B498-43B3-948B-1728B52AA6E4}">
                  <adec:decorative xmlns:adec="http://schemas.microsoft.com/office/drawing/2017/decorative" val="1"/>
                </a:ext>
              </a:extLst>
            </p:cNvPr>
            <p:cNvSpPr>
              <a:spLocks/>
            </p:cNvSpPr>
            <p:nvPr/>
          </p:nvSpPr>
          <p:spPr bwMode="gray">
            <a:xfrm>
              <a:off x="6671125" y="2320562"/>
              <a:ext cx="66759" cy="54247"/>
            </a:xfrm>
            <a:custGeom>
              <a:avLst/>
              <a:gdLst>
                <a:gd name="T0" fmla="*/ 2147483647 w 12"/>
                <a:gd name="T1" fmla="*/ 0 h 10"/>
                <a:gd name="T2" fmla="*/ 2147483647 w 12"/>
                <a:gd name="T3" fmla="*/ 2147483647 h 10"/>
                <a:gd name="T4" fmla="*/ 2147483647 w 12"/>
                <a:gd name="T5" fmla="*/ 2147483647 h 10"/>
                <a:gd name="T6" fmla="*/ 2147483647 w 12"/>
                <a:gd name="T7" fmla="*/ 2147483647 h 10"/>
                <a:gd name="T8" fmla="*/ 0 w 12"/>
                <a:gd name="T9" fmla="*/ 2147483647 h 10"/>
                <a:gd name="T10" fmla="*/ 2147483647 w 12"/>
                <a:gd name="T11" fmla="*/ 0 h 10"/>
                <a:gd name="T12" fmla="*/ 2147483647 w 12"/>
                <a:gd name="T13" fmla="*/ 0 h 10"/>
                <a:gd name="T14" fmla="*/ 0 60000 65536"/>
                <a:gd name="T15" fmla="*/ 0 60000 65536"/>
                <a:gd name="T16" fmla="*/ 0 60000 65536"/>
                <a:gd name="T17" fmla="*/ 0 60000 65536"/>
                <a:gd name="T18" fmla="*/ 0 60000 65536"/>
                <a:gd name="T19" fmla="*/ 0 60000 65536"/>
                <a:gd name="T20" fmla="*/ 0 60000 65536"/>
                <a:gd name="T21" fmla="*/ 0 w 12"/>
                <a:gd name="T22" fmla="*/ 0 h 10"/>
                <a:gd name="T23" fmla="*/ 12 w 1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0">
                  <a:moveTo>
                    <a:pt x="12" y="0"/>
                  </a:moveTo>
                  <a:lnTo>
                    <a:pt x="10" y="10"/>
                  </a:lnTo>
                  <a:lnTo>
                    <a:pt x="6" y="8"/>
                  </a:lnTo>
                  <a:lnTo>
                    <a:pt x="4" y="5"/>
                  </a:lnTo>
                  <a:lnTo>
                    <a:pt x="0" y="4"/>
                  </a:lnTo>
                  <a:lnTo>
                    <a:pt x="5" y="0"/>
                  </a:lnTo>
                  <a:lnTo>
                    <a:pt x="1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 name="Freeform 69">
              <a:extLst>
                <a:ext uri="{FF2B5EF4-FFF2-40B4-BE49-F238E27FC236}">
                  <a16:creationId xmlns:a16="http://schemas.microsoft.com/office/drawing/2014/main" id="{F4390283-AD29-28FA-1E8F-C8699919CE11}"/>
                </a:ext>
                <a:ext uri="{C183D7F6-B498-43B3-948B-1728B52AA6E4}">
                  <adec:decorative xmlns:adec="http://schemas.microsoft.com/office/drawing/2017/decorative" val="1"/>
                </a:ext>
              </a:extLst>
            </p:cNvPr>
            <p:cNvSpPr>
              <a:spLocks/>
            </p:cNvSpPr>
            <p:nvPr/>
          </p:nvSpPr>
          <p:spPr bwMode="gray">
            <a:xfrm>
              <a:off x="6228845" y="3564073"/>
              <a:ext cx="137691" cy="50074"/>
            </a:xfrm>
            <a:custGeom>
              <a:avLst/>
              <a:gdLst>
                <a:gd name="T0" fmla="*/ 2147483647 w 25"/>
                <a:gd name="T1" fmla="*/ 0 h 9"/>
                <a:gd name="T2" fmla="*/ 2147483647 w 25"/>
                <a:gd name="T3" fmla="*/ 2147483647 h 9"/>
                <a:gd name="T4" fmla="*/ 2147483647 w 25"/>
                <a:gd name="T5" fmla="*/ 2147483647 h 9"/>
                <a:gd name="T6" fmla="*/ 2147483647 w 25"/>
                <a:gd name="T7" fmla="*/ 2147483647 h 9"/>
                <a:gd name="T8" fmla="*/ 2147483647 w 25"/>
                <a:gd name="T9" fmla="*/ 2147483647 h 9"/>
                <a:gd name="T10" fmla="*/ 2147483647 w 25"/>
                <a:gd name="T11" fmla="*/ 2147483647 h 9"/>
                <a:gd name="T12" fmla="*/ 0 w 25"/>
                <a:gd name="T13" fmla="*/ 2147483647 h 9"/>
                <a:gd name="T14" fmla="*/ 2147483647 w 25"/>
                <a:gd name="T15" fmla="*/ 2147483647 h 9"/>
                <a:gd name="T16" fmla="*/ 2147483647 w 25"/>
                <a:gd name="T17" fmla="*/ 2147483647 h 9"/>
                <a:gd name="T18" fmla="*/ 2147483647 w 25"/>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9"/>
                <a:gd name="T32" fmla="*/ 25 w 2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9">
                  <a:moveTo>
                    <a:pt x="22" y="0"/>
                  </a:moveTo>
                  <a:lnTo>
                    <a:pt x="25" y="1"/>
                  </a:lnTo>
                  <a:lnTo>
                    <a:pt x="25" y="3"/>
                  </a:lnTo>
                  <a:lnTo>
                    <a:pt x="20" y="4"/>
                  </a:lnTo>
                  <a:lnTo>
                    <a:pt x="16" y="8"/>
                  </a:lnTo>
                  <a:lnTo>
                    <a:pt x="6" y="9"/>
                  </a:lnTo>
                  <a:lnTo>
                    <a:pt x="0" y="6"/>
                  </a:lnTo>
                  <a:lnTo>
                    <a:pt x="4" y="2"/>
                  </a:lnTo>
                  <a:lnTo>
                    <a:pt x="13" y="2"/>
                  </a:lnTo>
                  <a:lnTo>
                    <a:pt x="2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 name="Freeform 70">
              <a:extLst>
                <a:ext uri="{FF2B5EF4-FFF2-40B4-BE49-F238E27FC236}">
                  <a16:creationId xmlns:a16="http://schemas.microsoft.com/office/drawing/2014/main" id="{50008173-54BA-EDEF-4852-F1FBD4A21C84}"/>
                </a:ext>
                <a:ext uri="{C183D7F6-B498-43B3-948B-1728B52AA6E4}">
                  <adec:decorative xmlns:adec="http://schemas.microsoft.com/office/drawing/2017/decorative" val="1"/>
                </a:ext>
              </a:extLst>
            </p:cNvPr>
            <p:cNvSpPr>
              <a:spLocks/>
            </p:cNvSpPr>
            <p:nvPr/>
          </p:nvSpPr>
          <p:spPr bwMode="gray">
            <a:xfrm>
              <a:off x="6675297" y="3472270"/>
              <a:ext cx="212796" cy="112668"/>
            </a:xfrm>
            <a:custGeom>
              <a:avLst/>
              <a:gdLst>
                <a:gd name="T0" fmla="*/ 2147483647 w 39"/>
                <a:gd name="T1" fmla="*/ 2147483647 h 21"/>
                <a:gd name="T2" fmla="*/ 2147483647 w 39"/>
                <a:gd name="T3" fmla="*/ 0 h 21"/>
                <a:gd name="T4" fmla="*/ 2147483647 w 39"/>
                <a:gd name="T5" fmla="*/ 2147483647 h 21"/>
                <a:gd name="T6" fmla="*/ 2147483647 w 39"/>
                <a:gd name="T7" fmla="*/ 2147483647 h 21"/>
                <a:gd name="T8" fmla="*/ 2147483647 w 39"/>
                <a:gd name="T9" fmla="*/ 2147483647 h 21"/>
                <a:gd name="T10" fmla="*/ 2147483647 w 39"/>
                <a:gd name="T11" fmla="*/ 2147483647 h 21"/>
                <a:gd name="T12" fmla="*/ 2147483647 w 39"/>
                <a:gd name="T13" fmla="*/ 2147483647 h 21"/>
                <a:gd name="T14" fmla="*/ 2147483647 w 39"/>
                <a:gd name="T15" fmla="*/ 2147483647 h 21"/>
                <a:gd name="T16" fmla="*/ 2147483647 w 39"/>
                <a:gd name="T17" fmla="*/ 2147483647 h 21"/>
                <a:gd name="T18" fmla="*/ 2147483647 w 39"/>
                <a:gd name="T19" fmla="*/ 2147483647 h 21"/>
                <a:gd name="T20" fmla="*/ 2147483647 w 39"/>
                <a:gd name="T21" fmla="*/ 2147483647 h 21"/>
                <a:gd name="T22" fmla="*/ 2147483647 w 39"/>
                <a:gd name="T23" fmla="*/ 2147483647 h 21"/>
                <a:gd name="T24" fmla="*/ 2147483647 w 39"/>
                <a:gd name="T25" fmla="*/ 2147483647 h 21"/>
                <a:gd name="T26" fmla="*/ 2147483647 w 39"/>
                <a:gd name="T27" fmla="*/ 2147483647 h 21"/>
                <a:gd name="T28" fmla="*/ 0 w 39"/>
                <a:gd name="T29" fmla="*/ 2147483647 h 21"/>
                <a:gd name="T30" fmla="*/ 2147483647 w 39"/>
                <a:gd name="T31" fmla="*/ 2147483647 h 21"/>
                <a:gd name="T32" fmla="*/ 2147483647 w 39"/>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1"/>
                <a:gd name="T53" fmla="*/ 39 w 39"/>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1">
                  <a:moveTo>
                    <a:pt x="12" y="3"/>
                  </a:moveTo>
                  <a:lnTo>
                    <a:pt x="16" y="0"/>
                  </a:lnTo>
                  <a:lnTo>
                    <a:pt x="19" y="1"/>
                  </a:lnTo>
                  <a:lnTo>
                    <a:pt x="24" y="4"/>
                  </a:lnTo>
                  <a:lnTo>
                    <a:pt x="26" y="6"/>
                  </a:lnTo>
                  <a:lnTo>
                    <a:pt x="30" y="8"/>
                  </a:lnTo>
                  <a:lnTo>
                    <a:pt x="30" y="9"/>
                  </a:lnTo>
                  <a:lnTo>
                    <a:pt x="39" y="16"/>
                  </a:lnTo>
                  <a:lnTo>
                    <a:pt x="35" y="18"/>
                  </a:lnTo>
                  <a:lnTo>
                    <a:pt x="29" y="21"/>
                  </a:lnTo>
                  <a:lnTo>
                    <a:pt x="25" y="21"/>
                  </a:lnTo>
                  <a:lnTo>
                    <a:pt x="18" y="18"/>
                  </a:lnTo>
                  <a:lnTo>
                    <a:pt x="8" y="16"/>
                  </a:lnTo>
                  <a:lnTo>
                    <a:pt x="2" y="16"/>
                  </a:lnTo>
                  <a:lnTo>
                    <a:pt x="0" y="12"/>
                  </a:lnTo>
                  <a:lnTo>
                    <a:pt x="11" y="8"/>
                  </a:lnTo>
                  <a:lnTo>
                    <a:pt x="12"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 name="Freeform 71">
              <a:extLst>
                <a:ext uri="{FF2B5EF4-FFF2-40B4-BE49-F238E27FC236}">
                  <a16:creationId xmlns:a16="http://schemas.microsoft.com/office/drawing/2014/main" id="{405268D7-7D06-628C-B8AC-F52F98FDFBFC}"/>
                </a:ext>
                <a:ext uri="{C183D7F6-B498-43B3-948B-1728B52AA6E4}">
                  <adec:decorative xmlns:adec="http://schemas.microsoft.com/office/drawing/2017/decorative" val="1"/>
                </a:ext>
              </a:extLst>
            </p:cNvPr>
            <p:cNvSpPr>
              <a:spLocks/>
            </p:cNvSpPr>
            <p:nvPr/>
          </p:nvSpPr>
          <p:spPr bwMode="gray">
            <a:xfrm>
              <a:off x="6621055" y="3547382"/>
              <a:ext cx="20863" cy="20864"/>
            </a:xfrm>
            <a:custGeom>
              <a:avLst/>
              <a:gdLst>
                <a:gd name="T0" fmla="*/ 0 w 4"/>
                <a:gd name="T1" fmla="*/ 2147483647 h 4"/>
                <a:gd name="T2" fmla="*/ 2147483647 w 4"/>
                <a:gd name="T3" fmla="*/ 2147483647 h 4"/>
                <a:gd name="T4" fmla="*/ 2147483647 w 4"/>
                <a:gd name="T5" fmla="*/ 0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3"/>
                  </a:moveTo>
                  <a:lnTo>
                    <a:pt x="2" y="1"/>
                  </a:lnTo>
                  <a:lnTo>
                    <a:pt x="4" y="0"/>
                  </a:lnTo>
                  <a:lnTo>
                    <a:pt x="4" y="3"/>
                  </a:lnTo>
                  <a:lnTo>
                    <a:pt x="2"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 name="Freeform 72">
              <a:extLst>
                <a:ext uri="{FF2B5EF4-FFF2-40B4-BE49-F238E27FC236}">
                  <a16:creationId xmlns:a16="http://schemas.microsoft.com/office/drawing/2014/main" id="{C4755D13-D5F6-6564-FCBC-78B6A22528C5}"/>
                </a:ext>
                <a:ext uri="{C183D7F6-B498-43B3-948B-1728B52AA6E4}">
                  <adec:decorative xmlns:adec="http://schemas.microsoft.com/office/drawing/2017/decorative" val="1"/>
                </a:ext>
              </a:extLst>
            </p:cNvPr>
            <p:cNvSpPr>
              <a:spLocks/>
            </p:cNvSpPr>
            <p:nvPr/>
          </p:nvSpPr>
          <p:spPr bwMode="gray">
            <a:xfrm>
              <a:off x="6545951" y="3564073"/>
              <a:ext cx="33380" cy="20864"/>
            </a:xfrm>
            <a:custGeom>
              <a:avLst/>
              <a:gdLst>
                <a:gd name="T0" fmla="*/ 0 w 6"/>
                <a:gd name="T1" fmla="*/ 2147483647 h 4"/>
                <a:gd name="T2" fmla="*/ 0 w 6"/>
                <a:gd name="T3" fmla="*/ 2147483647 h 4"/>
                <a:gd name="T4" fmla="*/ 2147483647 w 6"/>
                <a:gd name="T5" fmla="*/ 0 h 4"/>
                <a:gd name="T6" fmla="*/ 2147483647 w 6"/>
                <a:gd name="T7" fmla="*/ 0 h 4"/>
                <a:gd name="T8" fmla="*/ 2147483647 w 6"/>
                <a:gd name="T9" fmla="*/ 2147483647 h 4"/>
                <a:gd name="T10" fmla="*/ 2147483647 w 6"/>
                <a:gd name="T11" fmla="*/ 2147483647 h 4"/>
                <a:gd name="T12" fmla="*/ 0 w 6"/>
                <a:gd name="T13" fmla="*/ 2147483647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0" y="3"/>
                  </a:moveTo>
                  <a:lnTo>
                    <a:pt x="0" y="1"/>
                  </a:lnTo>
                  <a:lnTo>
                    <a:pt x="3" y="0"/>
                  </a:lnTo>
                  <a:lnTo>
                    <a:pt x="6" y="0"/>
                  </a:lnTo>
                  <a:lnTo>
                    <a:pt x="6" y="2"/>
                  </a:lnTo>
                  <a:lnTo>
                    <a:pt x="2"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 name="Freeform 73">
              <a:extLst>
                <a:ext uri="{FF2B5EF4-FFF2-40B4-BE49-F238E27FC236}">
                  <a16:creationId xmlns:a16="http://schemas.microsoft.com/office/drawing/2014/main" id="{98801415-BDA5-7078-D2F3-9D9153951659}"/>
                </a:ext>
                <a:ext uri="{C183D7F6-B498-43B3-948B-1728B52AA6E4}">
                  <adec:decorative xmlns:adec="http://schemas.microsoft.com/office/drawing/2017/decorative" val="1"/>
                </a:ext>
              </a:extLst>
            </p:cNvPr>
            <p:cNvSpPr>
              <a:spLocks/>
            </p:cNvSpPr>
            <p:nvPr/>
          </p:nvSpPr>
          <p:spPr bwMode="gray">
            <a:xfrm>
              <a:off x="6404088" y="3584938"/>
              <a:ext cx="37552" cy="12518"/>
            </a:xfrm>
            <a:custGeom>
              <a:avLst/>
              <a:gdLst>
                <a:gd name="T0" fmla="*/ 0 w 7"/>
                <a:gd name="T1" fmla="*/ 2147483647 h 2"/>
                <a:gd name="T2" fmla="*/ 0 w 7"/>
                <a:gd name="T3" fmla="*/ 2147483647 h 2"/>
                <a:gd name="T4" fmla="*/ 2147483647 w 7"/>
                <a:gd name="T5" fmla="*/ 0 h 2"/>
                <a:gd name="T6" fmla="*/ 2147483647 w 7"/>
                <a:gd name="T7" fmla="*/ 2147483647 h 2"/>
                <a:gd name="T8" fmla="*/ 2147483647 w 7"/>
                <a:gd name="T9" fmla="*/ 2147483647 h 2"/>
                <a:gd name="T10" fmla="*/ 0 w 7"/>
                <a:gd name="T11" fmla="*/ 2147483647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2"/>
                  </a:moveTo>
                  <a:lnTo>
                    <a:pt x="0" y="1"/>
                  </a:lnTo>
                  <a:lnTo>
                    <a:pt x="5" y="0"/>
                  </a:lnTo>
                  <a:lnTo>
                    <a:pt x="7" y="2"/>
                  </a:lnTo>
                  <a:lnTo>
                    <a:pt x="4"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 name="Freeform 74">
              <a:extLst>
                <a:ext uri="{FF2B5EF4-FFF2-40B4-BE49-F238E27FC236}">
                  <a16:creationId xmlns:a16="http://schemas.microsoft.com/office/drawing/2014/main" id="{28C8006F-4B21-291C-2015-89B07156B079}"/>
                </a:ext>
                <a:ext uri="{C183D7F6-B498-43B3-948B-1728B52AA6E4}">
                  <adec:decorative xmlns:adec="http://schemas.microsoft.com/office/drawing/2017/decorative" val="1"/>
                </a:ext>
              </a:extLst>
            </p:cNvPr>
            <p:cNvSpPr>
              <a:spLocks/>
            </p:cNvSpPr>
            <p:nvPr/>
          </p:nvSpPr>
          <p:spPr bwMode="gray">
            <a:xfrm>
              <a:off x="6704504" y="3013256"/>
              <a:ext cx="70932" cy="33383"/>
            </a:xfrm>
            <a:custGeom>
              <a:avLst/>
              <a:gdLst>
                <a:gd name="T0" fmla="*/ 0 w 13"/>
                <a:gd name="T1" fmla="*/ 2147483647 h 6"/>
                <a:gd name="T2" fmla="*/ 0 w 13"/>
                <a:gd name="T3" fmla="*/ 2147483647 h 6"/>
                <a:gd name="T4" fmla="*/ 2147483647 w 13"/>
                <a:gd name="T5" fmla="*/ 0 h 6"/>
                <a:gd name="T6" fmla="*/ 2147483647 w 13"/>
                <a:gd name="T7" fmla="*/ 0 h 6"/>
                <a:gd name="T8" fmla="*/ 2147483647 w 13"/>
                <a:gd name="T9" fmla="*/ 2147483647 h 6"/>
                <a:gd name="T10" fmla="*/ 2147483647 w 13"/>
                <a:gd name="T11" fmla="*/ 2147483647 h 6"/>
                <a:gd name="T12" fmla="*/ 2147483647 w 13"/>
                <a:gd name="T13" fmla="*/ 2147483647 h 6"/>
                <a:gd name="T14" fmla="*/ 0 w 13"/>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
                <a:gd name="T26" fmla="*/ 13 w 1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
                  <a:moveTo>
                    <a:pt x="0" y="5"/>
                  </a:moveTo>
                  <a:lnTo>
                    <a:pt x="0" y="3"/>
                  </a:lnTo>
                  <a:lnTo>
                    <a:pt x="6" y="0"/>
                  </a:lnTo>
                  <a:lnTo>
                    <a:pt x="12" y="0"/>
                  </a:lnTo>
                  <a:lnTo>
                    <a:pt x="13" y="1"/>
                  </a:lnTo>
                  <a:lnTo>
                    <a:pt x="10" y="4"/>
                  </a:lnTo>
                  <a:lnTo>
                    <a:pt x="6" y="6"/>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 name="Freeform 75">
              <a:extLst>
                <a:ext uri="{FF2B5EF4-FFF2-40B4-BE49-F238E27FC236}">
                  <a16:creationId xmlns:a16="http://schemas.microsoft.com/office/drawing/2014/main" id="{672069A2-CF1A-B10D-7832-5BEF539E11A1}"/>
                </a:ext>
                <a:ext uri="{C183D7F6-B498-43B3-948B-1728B52AA6E4}">
                  <adec:decorative xmlns:adec="http://schemas.microsoft.com/office/drawing/2017/decorative" val="1"/>
                </a:ext>
              </a:extLst>
            </p:cNvPr>
            <p:cNvSpPr>
              <a:spLocks/>
            </p:cNvSpPr>
            <p:nvPr/>
          </p:nvSpPr>
          <p:spPr bwMode="gray">
            <a:xfrm>
              <a:off x="6808815" y="3125923"/>
              <a:ext cx="29207" cy="25038"/>
            </a:xfrm>
            <a:custGeom>
              <a:avLst/>
              <a:gdLst>
                <a:gd name="T0" fmla="*/ 2147483647 w 6"/>
                <a:gd name="T1" fmla="*/ 2147483647 h 5"/>
                <a:gd name="T2" fmla="*/ 0 w 6"/>
                <a:gd name="T3" fmla="*/ 2147483647 h 5"/>
                <a:gd name="T4" fmla="*/ 0 w 6"/>
                <a:gd name="T5" fmla="*/ 2147483647 h 5"/>
                <a:gd name="T6" fmla="*/ 2147483647 w 6"/>
                <a:gd name="T7" fmla="*/ 0 h 5"/>
                <a:gd name="T8" fmla="*/ 2147483647 w 6"/>
                <a:gd name="T9" fmla="*/ 2147483647 h 5"/>
                <a:gd name="T10" fmla="*/ 2147483647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4" y="5"/>
                  </a:moveTo>
                  <a:lnTo>
                    <a:pt x="0" y="4"/>
                  </a:lnTo>
                  <a:lnTo>
                    <a:pt x="0" y="1"/>
                  </a:lnTo>
                  <a:lnTo>
                    <a:pt x="2" y="0"/>
                  </a:lnTo>
                  <a:lnTo>
                    <a:pt x="6" y="2"/>
                  </a:lnTo>
                  <a:lnTo>
                    <a:pt x="4"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 name="Freeform 76">
              <a:extLst>
                <a:ext uri="{FF2B5EF4-FFF2-40B4-BE49-F238E27FC236}">
                  <a16:creationId xmlns:a16="http://schemas.microsoft.com/office/drawing/2014/main" id="{91BC67EB-6DAF-EEA6-D129-5B2F8F09490C}"/>
                </a:ext>
                <a:ext uri="{C183D7F6-B498-43B3-948B-1728B52AA6E4}">
                  <adec:decorative xmlns:adec="http://schemas.microsoft.com/office/drawing/2017/decorative" val="1"/>
                </a:ext>
              </a:extLst>
            </p:cNvPr>
            <p:cNvSpPr>
              <a:spLocks/>
            </p:cNvSpPr>
            <p:nvPr/>
          </p:nvSpPr>
          <p:spPr bwMode="gray">
            <a:xfrm>
              <a:off x="6871402" y="2946491"/>
              <a:ext cx="20863" cy="12518"/>
            </a:xfrm>
            <a:custGeom>
              <a:avLst/>
              <a:gdLst>
                <a:gd name="T0" fmla="*/ 2147483647 w 4"/>
                <a:gd name="T1" fmla="*/ 2147483646 h 3"/>
                <a:gd name="T2" fmla="*/ 0 w 4"/>
                <a:gd name="T3" fmla="*/ 2147483646 h 3"/>
                <a:gd name="T4" fmla="*/ 2147483647 w 4"/>
                <a:gd name="T5" fmla="*/ 0 h 3"/>
                <a:gd name="T6" fmla="*/ 2147483647 w 4"/>
                <a:gd name="T7" fmla="*/ 2147483646 h 3"/>
                <a:gd name="T8" fmla="*/ 2147483647 w 4"/>
                <a:gd name="T9" fmla="*/ 2147483646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lnTo>
                    <a:pt x="0" y="1"/>
                  </a:lnTo>
                  <a:lnTo>
                    <a:pt x="1" y="0"/>
                  </a:lnTo>
                  <a:lnTo>
                    <a:pt x="4" y="1"/>
                  </a:lnTo>
                  <a:lnTo>
                    <a:pt x="2"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 name="Freeform 77">
              <a:extLst>
                <a:ext uri="{FF2B5EF4-FFF2-40B4-BE49-F238E27FC236}">
                  <a16:creationId xmlns:a16="http://schemas.microsoft.com/office/drawing/2014/main" id="{CB881AAD-3DFE-5DA2-B657-17850C345F04}"/>
                </a:ext>
                <a:ext uri="{C183D7F6-B498-43B3-948B-1728B52AA6E4}">
                  <adec:decorative xmlns:adec="http://schemas.microsoft.com/office/drawing/2017/decorative" val="1"/>
                </a:ext>
              </a:extLst>
            </p:cNvPr>
            <p:cNvSpPr>
              <a:spLocks/>
            </p:cNvSpPr>
            <p:nvPr/>
          </p:nvSpPr>
          <p:spPr bwMode="gray">
            <a:xfrm>
              <a:off x="6516744" y="2583451"/>
              <a:ext cx="70932" cy="25038"/>
            </a:xfrm>
            <a:custGeom>
              <a:avLst/>
              <a:gdLst>
                <a:gd name="T0" fmla="*/ 0 w 13"/>
                <a:gd name="T1" fmla="*/ 2147483647 h 4"/>
                <a:gd name="T2" fmla="*/ 2147483647 w 13"/>
                <a:gd name="T3" fmla="*/ 0 h 4"/>
                <a:gd name="T4" fmla="*/ 2147483647 w 13"/>
                <a:gd name="T5" fmla="*/ 0 h 4"/>
                <a:gd name="T6" fmla="*/ 2147483647 w 13"/>
                <a:gd name="T7" fmla="*/ 2147483647 h 4"/>
                <a:gd name="T8" fmla="*/ 2147483647 w 13"/>
                <a:gd name="T9" fmla="*/ 2147483647 h 4"/>
                <a:gd name="T10" fmla="*/ 0 w 13"/>
                <a:gd name="T11" fmla="*/ 2147483647 h 4"/>
                <a:gd name="T12" fmla="*/ 0 60000 65536"/>
                <a:gd name="T13" fmla="*/ 0 60000 65536"/>
                <a:gd name="T14" fmla="*/ 0 60000 65536"/>
                <a:gd name="T15" fmla="*/ 0 60000 65536"/>
                <a:gd name="T16" fmla="*/ 0 60000 65536"/>
                <a:gd name="T17" fmla="*/ 0 60000 65536"/>
                <a:gd name="T18" fmla="*/ 0 w 13"/>
                <a:gd name="T19" fmla="*/ 0 h 4"/>
                <a:gd name="T20" fmla="*/ 13 w 13"/>
                <a:gd name="T21" fmla="*/ 4 h 4"/>
              </a:gdLst>
              <a:ahLst/>
              <a:cxnLst>
                <a:cxn ang="T12">
                  <a:pos x="T0" y="T1"/>
                </a:cxn>
                <a:cxn ang="T13">
                  <a:pos x="T2" y="T3"/>
                </a:cxn>
                <a:cxn ang="T14">
                  <a:pos x="T4" y="T5"/>
                </a:cxn>
                <a:cxn ang="T15">
                  <a:pos x="T6" y="T7"/>
                </a:cxn>
                <a:cxn ang="T16">
                  <a:pos x="T8" y="T9"/>
                </a:cxn>
                <a:cxn ang="T17">
                  <a:pos x="T10" y="T11"/>
                </a:cxn>
              </a:cxnLst>
              <a:rect l="T18" t="T19" r="T20" b="T21"/>
              <a:pathLst>
                <a:path w="13" h="4">
                  <a:moveTo>
                    <a:pt x="0" y="1"/>
                  </a:moveTo>
                  <a:lnTo>
                    <a:pt x="5" y="0"/>
                  </a:lnTo>
                  <a:lnTo>
                    <a:pt x="11" y="0"/>
                  </a:lnTo>
                  <a:lnTo>
                    <a:pt x="13" y="3"/>
                  </a:lnTo>
                  <a:lnTo>
                    <a:pt x="5"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 name="Freeform 78">
              <a:extLst>
                <a:ext uri="{FF2B5EF4-FFF2-40B4-BE49-F238E27FC236}">
                  <a16:creationId xmlns:a16="http://schemas.microsoft.com/office/drawing/2014/main" id="{C30DBDA9-6A10-B351-BB9C-B988BB432A0E}"/>
                </a:ext>
                <a:ext uri="{C183D7F6-B498-43B3-948B-1728B52AA6E4}">
                  <adec:decorative xmlns:adec="http://schemas.microsoft.com/office/drawing/2017/decorative" val="1"/>
                </a:ext>
              </a:extLst>
            </p:cNvPr>
            <p:cNvSpPr>
              <a:spLocks/>
            </p:cNvSpPr>
            <p:nvPr/>
          </p:nvSpPr>
          <p:spPr bwMode="gray">
            <a:xfrm>
              <a:off x="6470847" y="2554242"/>
              <a:ext cx="25034" cy="8345"/>
            </a:xfrm>
            <a:custGeom>
              <a:avLst/>
              <a:gdLst>
                <a:gd name="T0" fmla="*/ 0 w 5"/>
                <a:gd name="T1" fmla="*/ 2147483646 h 2"/>
                <a:gd name="T2" fmla="*/ 2147483647 w 5"/>
                <a:gd name="T3" fmla="*/ 0 h 2"/>
                <a:gd name="T4" fmla="*/ 2147483647 w 5"/>
                <a:gd name="T5" fmla="*/ 2147483646 h 2"/>
                <a:gd name="T6" fmla="*/ 2147483647 w 5"/>
                <a:gd name="T7" fmla="*/ 2147483646 h 2"/>
                <a:gd name="T8" fmla="*/ 2147483647 w 5"/>
                <a:gd name="T9" fmla="*/ 2147483646 h 2"/>
                <a:gd name="T10" fmla="*/ 0 w 5"/>
                <a:gd name="T11" fmla="*/ 2147483646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1"/>
                  </a:lnTo>
                  <a:lnTo>
                    <a:pt x="4" y="2"/>
                  </a:lnTo>
                  <a:lnTo>
                    <a:pt x="1"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 name="Freeform 79">
              <a:extLst>
                <a:ext uri="{FF2B5EF4-FFF2-40B4-BE49-F238E27FC236}">
                  <a16:creationId xmlns:a16="http://schemas.microsoft.com/office/drawing/2014/main" id="{E4ED4C9D-A553-047F-5F82-2BC8DF6B0887}"/>
                </a:ext>
                <a:ext uri="{C183D7F6-B498-43B3-948B-1728B52AA6E4}">
                  <adec:decorative xmlns:adec="http://schemas.microsoft.com/office/drawing/2017/decorative" val="1"/>
                </a:ext>
              </a:extLst>
            </p:cNvPr>
            <p:cNvSpPr>
              <a:spLocks/>
            </p:cNvSpPr>
            <p:nvPr/>
          </p:nvSpPr>
          <p:spPr bwMode="gray">
            <a:xfrm>
              <a:off x="6349845" y="2608489"/>
              <a:ext cx="87622" cy="70939"/>
            </a:xfrm>
            <a:custGeom>
              <a:avLst/>
              <a:gdLst>
                <a:gd name="T0" fmla="*/ 0 w 16"/>
                <a:gd name="T1" fmla="*/ 0 h 13"/>
                <a:gd name="T2" fmla="*/ 2147483647 w 16"/>
                <a:gd name="T3" fmla="*/ 0 h 13"/>
                <a:gd name="T4" fmla="*/ 2147483647 w 16"/>
                <a:gd name="T5" fmla="*/ 2147483647 h 13"/>
                <a:gd name="T6" fmla="*/ 2147483647 w 16"/>
                <a:gd name="T7" fmla="*/ 2147483647 h 13"/>
                <a:gd name="T8" fmla="*/ 2147483647 w 16"/>
                <a:gd name="T9" fmla="*/ 2147483647 h 13"/>
                <a:gd name="T10" fmla="*/ 2147483647 w 16"/>
                <a:gd name="T11" fmla="*/ 2147483647 h 13"/>
                <a:gd name="T12" fmla="*/ 0 w 16"/>
                <a:gd name="T13" fmla="*/ 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0" y="0"/>
                  </a:moveTo>
                  <a:lnTo>
                    <a:pt x="5" y="0"/>
                  </a:lnTo>
                  <a:lnTo>
                    <a:pt x="15" y="7"/>
                  </a:lnTo>
                  <a:lnTo>
                    <a:pt x="16" y="13"/>
                  </a:lnTo>
                  <a:lnTo>
                    <a:pt x="8" y="13"/>
                  </a:lnTo>
                  <a:lnTo>
                    <a:pt x="2" y="5"/>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1" name="Freeform 80">
              <a:extLst>
                <a:ext uri="{FF2B5EF4-FFF2-40B4-BE49-F238E27FC236}">
                  <a16:creationId xmlns:a16="http://schemas.microsoft.com/office/drawing/2014/main" id="{EE8860DE-8310-6247-456D-C3CE78682EB9}"/>
                </a:ext>
                <a:ext uri="{C183D7F6-B498-43B3-948B-1728B52AA6E4}">
                  <adec:decorative xmlns:adec="http://schemas.microsoft.com/office/drawing/2017/decorative" val="1"/>
                </a:ext>
              </a:extLst>
            </p:cNvPr>
            <p:cNvSpPr>
              <a:spLocks/>
            </p:cNvSpPr>
            <p:nvPr/>
          </p:nvSpPr>
          <p:spPr bwMode="gray">
            <a:xfrm>
              <a:off x="6391571" y="2850515"/>
              <a:ext cx="70932" cy="37556"/>
            </a:xfrm>
            <a:custGeom>
              <a:avLst/>
              <a:gdLst>
                <a:gd name="T0" fmla="*/ 2147483647 w 13"/>
                <a:gd name="T1" fmla="*/ 0 h 7"/>
                <a:gd name="T2" fmla="*/ 2147483647 w 13"/>
                <a:gd name="T3" fmla="*/ 2147483647 h 7"/>
                <a:gd name="T4" fmla="*/ 2147483647 w 13"/>
                <a:gd name="T5" fmla="*/ 2147483647 h 7"/>
                <a:gd name="T6" fmla="*/ 2147483647 w 13"/>
                <a:gd name="T7" fmla="*/ 2147483647 h 7"/>
                <a:gd name="T8" fmla="*/ 0 w 13"/>
                <a:gd name="T9" fmla="*/ 2147483647 h 7"/>
                <a:gd name="T10" fmla="*/ 2147483647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7" y="0"/>
                  </a:moveTo>
                  <a:lnTo>
                    <a:pt x="13" y="2"/>
                  </a:lnTo>
                  <a:lnTo>
                    <a:pt x="9" y="6"/>
                  </a:lnTo>
                  <a:lnTo>
                    <a:pt x="4" y="7"/>
                  </a:lnTo>
                  <a:lnTo>
                    <a:pt x="0" y="5"/>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2" name="Freeform 81">
              <a:extLst>
                <a:ext uri="{FF2B5EF4-FFF2-40B4-BE49-F238E27FC236}">
                  <a16:creationId xmlns:a16="http://schemas.microsoft.com/office/drawing/2014/main" id="{BFB154BD-9415-9CA9-C2E9-0B2397450F19}"/>
                </a:ext>
                <a:ext uri="{C183D7F6-B498-43B3-948B-1728B52AA6E4}">
                  <adec:decorative xmlns:adec="http://schemas.microsoft.com/office/drawing/2017/decorative" val="1"/>
                </a:ext>
              </a:extLst>
            </p:cNvPr>
            <p:cNvSpPr>
              <a:spLocks/>
            </p:cNvSpPr>
            <p:nvPr/>
          </p:nvSpPr>
          <p:spPr bwMode="gray">
            <a:xfrm>
              <a:off x="6441639" y="2771231"/>
              <a:ext cx="87622" cy="16691"/>
            </a:xfrm>
            <a:custGeom>
              <a:avLst/>
              <a:gdLst>
                <a:gd name="T0" fmla="*/ 0 w 16"/>
                <a:gd name="T1" fmla="*/ 2147483647 h 3"/>
                <a:gd name="T2" fmla="*/ 2147483647 w 16"/>
                <a:gd name="T3" fmla="*/ 0 h 3"/>
                <a:gd name="T4" fmla="*/ 2147483647 w 16"/>
                <a:gd name="T5" fmla="*/ 2147483647 h 3"/>
                <a:gd name="T6" fmla="*/ 2147483647 w 16"/>
                <a:gd name="T7" fmla="*/ 2147483647 h 3"/>
                <a:gd name="T8" fmla="*/ 2147483647 w 16"/>
                <a:gd name="T9" fmla="*/ 2147483647 h 3"/>
                <a:gd name="T10" fmla="*/ 0 w 16"/>
                <a:gd name="T11" fmla="*/ 2147483647 h 3"/>
                <a:gd name="T12" fmla="*/ 0 60000 65536"/>
                <a:gd name="T13" fmla="*/ 0 60000 65536"/>
                <a:gd name="T14" fmla="*/ 0 60000 65536"/>
                <a:gd name="T15" fmla="*/ 0 60000 65536"/>
                <a:gd name="T16" fmla="*/ 0 60000 65536"/>
                <a:gd name="T17" fmla="*/ 0 60000 65536"/>
                <a:gd name="T18" fmla="*/ 0 w 16"/>
                <a:gd name="T19" fmla="*/ 0 h 3"/>
                <a:gd name="T20" fmla="*/ 16 w 16"/>
                <a:gd name="T21" fmla="*/ 3 h 3"/>
              </a:gdLst>
              <a:ahLst/>
              <a:cxnLst>
                <a:cxn ang="T12">
                  <a:pos x="T0" y="T1"/>
                </a:cxn>
                <a:cxn ang="T13">
                  <a:pos x="T2" y="T3"/>
                </a:cxn>
                <a:cxn ang="T14">
                  <a:pos x="T4" y="T5"/>
                </a:cxn>
                <a:cxn ang="T15">
                  <a:pos x="T6" y="T7"/>
                </a:cxn>
                <a:cxn ang="T16">
                  <a:pos x="T8" y="T9"/>
                </a:cxn>
                <a:cxn ang="T17">
                  <a:pos x="T10" y="T11"/>
                </a:cxn>
              </a:cxnLst>
              <a:rect l="T18" t="T19" r="T20" b="T21"/>
              <a:pathLst>
                <a:path w="16" h="3">
                  <a:moveTo>
                    <a:pt x="0" y="1"/>
                  </a:moveTo>
                  <a:lnTo>
                    <a:pt x="11" y="0"/>
                  </a:lnTo>
                  <a:lnTo>
                    <a:pt x="16" y="1"/>
                  </a:lnTo>
                  <a:lnTo>
                    <a:pt x="16" y="2"/>
                  </a:lnTo>
                  <a:lnTo>
                    <a:pt x="6"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3" name="Freeform 82">
              <a:extLst>
                <a:ext uri="{FF2B5EF4-FFF2-40B4-BE49-F238E27FC236}">
                  <a16:creationId xmlns:a16="http://schemas.microsoft.com/office/drawing/2014/main" id="{E73A8527-1CFF-DA9A-3595-1BD0131997DB}"/>
                </a:ext>
                <a:ext uri="{C183D7F6-B498-43B3-948B-1728B52AA6E4}">
                  <adec:decorative xmlns:adec="http://schemas.microsoft.com/office/drawing/2017/decorative" val="1"/>
                </a:ext>
              </a:extLst>
            </p:cNvPr>
            <p:cNvSpPr>
              <a:spLocks/>
            </p:cNvSpPr>
            <p:nvPr/>
          </p:nvSpPr>
          <p:spPr bwMode="gray">
            <a:xfrm>
              <a:off x="6458329" y="2787922"/>
              <a:ext cx="75104" cy="20864"/>
            </a:xfrm>
            <a:custGeom>
              <a:avLst/>
              <a:gdLst>
                <a:gd name="T0" fmla="*/ 0 w 14"/>
                <a:gd name="T1" fmla="*/ 2147483647 h 4"/>
                <a:gd name="T2" fmla="*/ 2147483647 w 14"/>
                <a:gd name="T3" fmla="*/ 0 h 4"/>
                <a:gd name="T4" fmla="*/ 2147483647 w 14"/>
                <a:gd name="T5" fmla="*/ 2147483647 h 4"/>
                <a:gd name="T6" fmla="*/ 2147483647 w 14"/>
                <a:gd name="T7" fmla="*/ 2147483647 h 4"/>
                <a:gd name="T8" fmla="*/ 0 w 14"/>
                <a:gd name="T9" fmla="*/ 2147483647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0" y="2"/>
                  </a:moveTo>
                  <a:lnTo>
                    <a:pt x="14" y="0"/>
                  </a:lnTo>
                  <a:lnTo>
                    <a:pt x="14" y="1"/>
                  </a:lnTo>
                  <a:lnTo>
                    <a:pt x="1"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4" name="Freeform 83">
              <a:extLst>
                <a:ext uri="{FF2B5EF4-FFF2-40B4-BE49-F238E27FC236}">
                  <a16:creationId xmlns:a16="http://schemas.microsoft.com/office/drawing/2014/main" id="{3E06B6DC-411E-30C8-DE91-8609E6BD5CB6}"/>
                </a:ext>
                <a:ext uri="{C183D7F6-B498-43B3-948B-1728B52AA6E4}">
                  <adec:decorative xmlns:adec="http://schemas.microsoft.com/office/drawing/2017/decorative" val="1"/>
                </a:ext>
              </a:extLst>
            </p:cNvPr>
            <p:cNvSpPr>
              <a:spLocks/>
            </p:cNvSpPr>
            <p:nvPr/>
          </p:nvSpPr>
          <p:spPr bwMode="gray">
            <a:xfrm>
              <a:off x="6487537" y="2804614"/>
              <a:ext cx="45897" cy="16691"/>
            </a:xfrm>
            <a:custGeom>
              <a:avLst/>
              <a:gdLst>
                <a:gd name="T0" fmla="*/ 0 w 9"/>
                <a:gd name="T1" fmla="*/ 2147483647 h 3"/>
                <a:gd name="T2" fmla="*/ 2147483647 w 9"/>
                <a:gd name="T3" fmla="*/ 0 h 3"/>
                <a:gd name="T4" fmla="*/ 2147483647 w 9"/>
                <a:gd name="T5" fmla="*/ 0 h 3"/>
                <a:gd name="T6" fmla="*/ 2147483647 w 9"/>
                <a:gd name="T7" fmla="*/ 2147483647 h 3"/>
                <a:gd name="T8" fmla="*/ 2147483647 w 9"/>
                <a:gd name="T9" fmla="*/ 2147483647 h 3"/>
                <a:gd name="T10" fmla="*/ 0 w 9"/>
                <a:gd name="T11" fmla="*/ 2147483647 h 3"/>
                <a:gd name="T12" fmla="*/ 0 60000 65536"/>
                <a:gd name="T13" fmla="*/ 0 60000 65536"/>
                <a:gd name="T14" fmla="*/ 0 60000 65536"/>
                <a:gd name="T15" fmla="*/ 0 60000 65536"/>
                <a:gd name="T16" fmla="*/ 0 60000 65536"/>
                <a:gd name="T17" fmla="*/ 0 60000 65536"/>
                <a:gd name="T18" fmla="*/ 0 w 9"/>
                <a:gd name="T19" fmla="*/ 0 h 3"/>
                <a:gd name="T20" fmla="*/ 9 w 9"/>
                <a:gd name="T21" fmla="*/ 3 h 3"/>
              </a:gdLst>
              <a:ahLst/>
              <a:cxnLst>
                <a:cxn ang="T12">
                  <a:pos x="T0" y="T1"/>
                </a:cxn>
                <a:cxn ang="T13">
                  <a:pos x="T2" y="T3"/>
                </a:cxn>
                <a:cxn ang="T14">
                  <a:pos x="T4" y="T5"/>
                </a:cxn>
                <a:cxn ang="T15">
                  <a:pos x="T6" y="T7"/>
                </a:cxn>
                <a:cxn ang="T16">
                  <a:pos x="T8" y="T9"/>
                </a:cxn>
                <a:cxn ang="T17">
                  <a:pos x="T10" y="T11"/>
                </a:cxn>
              </a:cxnLst>
              <a:rect l="T18" t="T19" r="T20" b="T21"/>
              <a:pathLst>
                <a:path w="9" h="3">
                  <a:moveTo>
                    <a:pt x="0" y="1"/>
                  </a:moveTo>
                  <a:lnTo>
                    <a:pt x="5" y="0"/>
                  </a:lnTo>
                  <a:lnTo>
                    <a:pt x="9" y="0"/>
                  </a:lnTo>
                  <a:lnTo>
                    <a:pt x="9" y="1"/>
                  </a:lnTo>
                  <a:lnTo>
                    <a:pt x="2"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5" name="Freeform 84">
              <a:extLst>
                <a:ext uri="{FF2B5EF4-FFF2-40B4-BE49-F238E27FC236}">
                  <a16:creationId xmlns:a16="http://schemas.microsoft.com/office/drawing/2014/main" id="{4C97657C-F4C4-3243-04FB-0470102BE860}"/>
                </a:ext>
                <a:ext uri="{C183D7F6-B498-43B3-948B-1728B52AA6E4}">
                  <adec:decorative xmlns:adec="http://schemas.microsoft.com/office/drawing/2017/decorative" val="1"/>
                </a:ext>
              </a:extLst>
            </p:cNvPr>
            <p:cNvSpPr>
              <a:spLocks/>
            </p:cNvSpPr>
            <p:nvPr/>
          </p:nvSpPr>
          <p:spPr bwMode="gray">
            <a:xfrm>
              <a:off x="6925644" y="2545897"/>
              <a:ext cx="16690" cy="16691"/>
            </a:xfrm>
            <a:custGeom>
              <a:avLst/>
              <a:gdLst>
                <a:gd name="T0" fmla="*/ 0 w 3"/>
                <a:gd name="T1" fmla="*/ 0 h 3"/>
                <a:gd name="T2" fmla="*/ 2147483647 w 3"/>
                <a:gd name="T3" fmla="*/ 0 h 3"/>
                <a:gd name="T4" fmla="*/ 2147483647 w 3"/>
                <a:gd name="T5" fmla="*/ 2147483647 h 3"/>
                <a:gd name="T6" fmla="*/ 2147483647 w 3"/>
                <a:gd name="T7" fmla="*/ 2147483647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3" y="0"/>
                  </a:lnTo>
                  <a:lnTo>
                    <a:pt x="3" y="3"/>
                  </a:lnTo>
                  <a:lnTo>
                    <a:pt x="1"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6" name="Freeform 85">
              <a:extLst>
                <a:ext uri="{FF2B5EF4-FFF2-40B4-BE49-F238E27FC236}">
                  <a16:creationId xmlns:a16="http://schemas.microsoft.com/office/drawing/2014/main" id="{4D3366A6-2F74-93C8-7BE7-525D40323BF8}"/>
                </a:ext>
                <a:ext uri="{C183D7F6-B498-43B3-948B-1728B52AA6E4}">
                  <adec:decorative xmlns:adec="http://schemas.microsoft.com/office/drawing/2017/decorative" val="1"/>
                </a:ext>
              </a:extLst>
            </p:cNvPr>
            <p:cNvSpPr>
              <a:spLocks/>
            </p:cNvSpPr>
            <p:nvPr/>
          </p:nvSpPr>
          <p:spPr bwMode="gray">
            <a:xfrm>
              <a:off x="6800471" y="2821305"/>
              <a:ext cx="50070" cy="20864"/>
            </a:xfrm>
            <a:custGeom>
              <a:avLst/>
              <a:gdLst>
                <a:gd name="T0" fmla="*/ 0 w 9"/>
                <a:gd name="T1" fmla="*/ 2147483647 h 4"/>
                <a:gd name="T2" fmla="*/ 0 w 9"/>
                <a:gd name="T3" fmla="*/ 2147483647 h 4"/>
                <a:gd name="T4" fmla="*/ 2147483647 w 9"/>
                <a:gd name="T5" fmla="*/ 0 h 4"/>
                <a:gd name="T6" fmla="*/ 2147483647 w 9"/>
                <a:gd name="T7" fmla="*/ 0 h 4"/>
                <a:gd name="T8" fmla="*/ 2147483647 w 9"/>
                <a:gd name="T9" fmla="*/ 2147483647 h 4"/>
                <a:gd name="T10" fmla="*/ 2147483647 w 9"/>
                <a:gd name="T11" fmla="*/ 2147483647 h 4"/>
                <a:gd name="T12" fmla="*/ 2147483647 w 9"/>
                <a:gd name="T13" fmla="*/ 2147483647 h 4"/>
                <a:gd name="T14" fmla="*/ 0 w 9"/>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
                <a:gd name="T26" fmla="*/ 9 w 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
                  <a:moveTo>
                    <a:pt x="0" y="4"/>
                  </a:moveTo>
                  <a:lnTo>
                    <a:pt x="0" y="3"/>
                  </a:lnTo>
                  <a:lnTo>
                    <a:pt x="4" y="0"/>
                  </a:lnTo>
                  <a:lnTo>
                    <a:pt x="9" y="0"/>
                  </a:lnTo>
                  <a:lnTo>
                    <a:pt x="9" y="2"/>
                  </a:lnTo>
                  <a:lnTo>
                    <a:pt x="5" y="4"/>
                  </a:lnTo>
                  <a:lnTo>
                    <a:pt x="4" y="3"/>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7" name="Freeform 86">
              <a:extLst>
                <a:ext uri="{FF2B5EF4-FFF2-40B4-BE49-F238E27FC236}">
                  <a16:creationId xmlns:a16="http://schemas.microsoft.com/office/drawing/2014/main" id="{C800CE48-7EFA-575D-0C27-8AD4F822B92F}"/>
                </a:ext>
                <a:ext uri="{C183D7F6-B498-43B3-948B-1728B52AA6E4}">
                  <adec:decorative xmlns:adec="http://schemas.microsoft.com/office/drawing/2017/decorative" val="1"/>
                </a:ext>
              </a:extLst>
            </p:cNvPr>
            <p:cNvSpPr>
              <a:spLocks/>
            </p:cNvSpPr>
            <p:nvPr/>
          </p:nvSpPr>
          <p:spPr bwMode="gray">
            <a:xfrm>
              <a:off x="6917300" y="2804614"/>
              <a:ext cx="25034" cy="16691"/>
            </a:xfrm>
            <a:custGeom>
              <a:avLst/>
              <a:gdLst>
                <a:gd name="T0" fmla="*/ 0 w 5"/>
                <a:gd name="T1" fmla="*/ 0 h 3"/>
                <a:gd name="T2" fmla="*/ 2147483647 w 5"/>
                <a:gd name="T3" fmla="*/ 0 h 3"/>
                <a:gd name="T4" fmla="*/ 2147483647 w 5"/>
                <a:gd name="T5" fmla="*/ 2147483647 h 3"/>
                <a:gd name="T6" fmla="*/ 2147483647 w 5"/>
                <a:gd name="T7" fmla="*/ 2147483647 h 3"/>
                <a:gd name="T8" fmla="*/ 2147483647 w 5"/>
                <a:gd name="T9" fmla="*/ 2147483647 h 3"/>
                <a:gd name="T10" fmla="*/ 0 w 5"/>
                <a:gd name="T11" fmla="*/ 0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0"/>
                  </a:moveTo>
                  <a:lnTo>
                    <a:pt x="4" y="0"/>
                  </a:lnTo>
                  <a:lnTo>
                    <a:pt x="5" y="2"/>
                  </a:lnTo>
                  <a:lnTo>
                    <a:pt x="4" y="3"/>
                  </a:lnTo>
                  <a:lnTo>
                    <a:pt x="3"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8" name="Freeform 87">
              <a:extLst>
                <a:ext uri="{FF2B5EF4-FFF2-40B4-BE49-F238E27FC236}">
                  <a16:creationId xmlns:a16="http://schemas.microsoft.com/office/drawing/2014/main" id="{30DDA034-60A5-A45B-FB55-94BF20E00A93}"/>
                </a:ext>
                <a:ext uri="{C183D7F6-B498-43B3-948B-1728B52AA6E4}">
                  <adec:decorative xmlns:adec="http://schemas.microsoft.com/office/drawing/2017/decorative" val="1"/>
                </a:ext>
              </a:extLst>
            </p:cNvPr>
            <p:cNvSpPr>
              <a:spLocks/>
            </p:cNvSpPr>
            <p:nvPr/>
          </p:nvSpPr>
          <p:spPr bwMode="gray">
            <a:xfrm>
              <a:off x="6892265" y="2779576"/>
              <a:ext cx="25034" cy="8345"/>
            </a:xfrm>
            <a:custGeom>
              <a:avLst/>
              <a:gdLst>
                <a:gd name="T0" fmla="*/ 0 w 4"/>
                <a:gd name="T1" fmla="*/ 0 h 1"/>
                <a:gd name="T2" fmla="*/ 2147483647 w 4"/>
                <a:gd name="T3" fmla="*/ 0 h 1"/>
                <a:gd name="T4" fmla="*/ 2147483647 w 4"/>
                <a:gd name="T5" fmla="*/ 2147483647 h 1"/>
                <a:gd name="T6" fmla="*/ 2147483647 w 4"/>
                <a:gd name="T7" fmla="*/ 2147483647 h 1"/>
                <a:gd name="T8" fmla="*/ 0 w 4"/>
                <a:gd name="T9" fmla="*/ 0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0" y="0"/>
                  </a:moveTo>
                  <a:lnTo>
                    <a:pt x="1" y="0"/>
                  </a:lnTo>
                  <a:lnTo>
                    <a:pt x="4" y="1"/>
                  </a:lnTo>
                  <a:lnTo>
                    <a:pt x="1"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9" name="Freeform 88">
              <a:extLst>
                <a:ext uri="{FF2B5EF4-FFF2-40B4-BE49-F238E27FC236}">
                  <a16:creationId xmlns:a16="http://schemas.microsoft.com/office/drawing/2014/main" id="{3A75CC33-15A4-17EB-9E8F-08F710D0C851}"/>
                </a:ext>
                <a:ext uri="{C183D7F6-B498-43B3-948B-1728B52AA6E4}">
                  <adec:decorative xmlns:adec="http://schemas.microsoft.com/office/drawing/2017/decorative" val="1"/>
                </a:ext>
              </a:extLst>
            </p:cNvPr>
            <p:cNvSpPr>
              <a:spLocks/>
            </p:cNvSpPr>
            <p:nvPr/>
          </p:nvSpPr>
          <p:spPr bwMode="gray">
            <a:xfrm>
              <a:off x="6650262" y="2708637"/>
              <a:ext cx="25034" cy="8345"/>
            </a:xfrm>
            <a:custGeom>
              <a:avLst/>
              <a:gdLst>
                <a:gd name="T0" fmla="*/ 0 w 5"/>
                <a:gd name="T1" fmla="*/ 2147483647 h 1"/>
                <a:gd name="T2" fmla="*/ 2147483647 w 5"/>
                <a:gd name="T3" fmla="*/ 0 h 1"/>
                <a:gd name="T4" fmla="*/ 2147483647 w 5"/>
                <a:gd name="T5" fmla="*/ 0 h 1"/>
                <a:gd name="T6" fmla="*/ 2147483647 w 5"/>
                <a:gd name="T7" fmla="*/ 2147483647 h 1"/>
                <a:gd name="T8" fmla="*/ 0 w 5"/>
                <a:gd name="T9" fmla="*/ 2147483647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0" y="1"/>
                  </a:moveTo>
                  <a:lnTo>
                    <a:pt x="2" y="0"/>
                  </a:lnTo>
                  <a:lnTo>
                    <a:pt x="4" y="0"/>
                  </a:lnTo>
                  <a:lnTo>
                    <a:pt x="5" y="1"/>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0" name="Freeform 89">
              <a:extLst>
                <a:ext uri="{FF2B5EF4-FFF2-40B4-BE49-F238E27FC236}">
                  <a16:creationId xmlns:a16="http://schemas.microsoft.com/office/drawing/2014/main" id="{C1A08A69-60F4-9520-4F87-AD9469360C9B}"/>
                </a:ext>
                <a:ext uri="{C183D7F6-B498-43B3-948B-1728B52AA6E4}">
                  <adec:decorative xmlns:adec="http://schemas.microsoft.com/office/drawing/2017/decorative" val="1"/>
                </a:ext>
              </a:extLst>
            </p:cNvPr>
            <p:cNvSpPr>
              <a:spLocks/>
            </p:cNvSpPr>
            <p:nvPr/>
          </p:nvSpPr>
          <p:spPr bwMode="gray">
            <a:xfrm>
              <a:off x="6570985" y="2716983"/>
              <a:ext cx="54242" cy="20864"/>
            </a:xfrm>
            <a:custGeom>
              <a:avLst/>
              <a:gdLst>
                <a:gd name="T0" fmla="*/ 2147483647 w 10"/>
                <a:gd name="T1" fmla="*/ 2147483647 h 4"/>
                <a:gd name="T2" fmla="*/ 2147483647 w 10"/>
                <a:gd name="T3" fmla="*/ 2147483647 h 4"/>
                <a:gd name="T4" fmla="*/ 0 w 10"/>
                <a:gd name="T5" fmla="*/ 2147483647 h 4"/>
                <a:gd name="T6" fmla="*/ 2147483647 w 10"/>
                <a:gd name="T7" fmla="*/ 2147483647 h 4"/>
                <a:gd name="T8" fmla="*/ 2147483647 w 10"/>
                <a:gd name="T9" fmla="*/ 0 h 4"/>
                <a:gd name="T10" fmla="*/ 2147483647 w 10"/>
                <a:gd name="T11" fmla="*/ 0 h 4"/>
                <a:gd name="T12" fmla="*/ 2147483647 w 10"/>
                <a:gd name="T13" fmla="*/ 2147483647 h 4"/>
                <a:gd name="T14" fmla="*/ 2147483647 w 10"/>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3" y="4"/>
                  </a:moveTo>
                  <a:lnTo>
                    <a:pt x="2" y="4"/>
                  </a:lnTo>
                  <a:lnTo>
                    <a:pt x="0" y="3"/>
                  </a:lnTo>
                  <a:lnTo>
                    <a:pt x="1" y="2"/>
                  </a:lnTo>
                  <a:lnTo>
                    <a:pt x="7" y="0"/>
                  </a:lnTo>
                  <a:lnTo>
                    <a:pt x="10" y="0"/>
                  </a:lnTo>
                  <a:lnTo>
                    <a:pt x="4" y="3"/>
                  </a:lnTo>
                  <a:lnTo>
                    <a:pt x="3"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1" name="Freeform 90">
              <a:extLst>
                <a:ext uri="{FF2B5EF4-FFF2-40B4-BE49-F238E27FC236}">
                  <a16:creationId xmlns:a16="http://schemas.microsoft.com/office/drawing/2014/main" id="{9A30576E-81CF-4DD5-EF20-0AC1CB817CC3}"/>
                </a:ext>
                <a:ext uri="{C183D7F6-B498-43B3-948B-1728B52AA6E4}">
                  <adec:decorative xmlns:adec="http://schemas.microsoft.com/office/drawing/2017/decorative" val="1"/>
                </a:ext>
              </a:extLst>
            </p:cNvPr>
            <p:cNvSpPr>
              <a:spLocks/>
            </p:cNvSpPr>
            <p:nvPr/>
          </p:nvSpPr>
          <p:spPr bwMode="gray">
            <a:xfrm>
              <a:off x="6437467" y="2733675"/>
              <a:ext cx="58414" cy="25038"/>
            </a:xfrm>
            <a:custGeom>
              <a:avLst/>
              <a:gdLst>
                <a:gd name="T0" fmla="*/ 2147483647 w 11"/>
                <a:gd name="T1" fmla="*/ 2147483647 h 5"/>
                <a:gd name="T2" fmla="*/ 0 w 11"/>
                <a:gd name="T3" fmla="*/ 2147483647 h 5"/>
                <a:gd name="T4" fmla="*/ 0 w 11"/>
                <a:gd name="T5" fmla="*/ 0 h 5"/>
                <a:gd name="T6" fmla="*/ 2147483647 w 11"/>
                <a:gd name="T7" fmla="*/ 0 h 5"/>
                <a:gd name="T8" fmla="*/ 2147483647 w 11"/>
                <a:gd name="T9" fmla="*/ 2147483647 h 5"/>
                <a:gd name="T10" fmla="*/ 2147483647 w 11"/>
                <a:gd name="T11" fmla="*/ 2147483647 h 5"/>
                <a:gd name="T12" fmla="*/ 2147483647 w 11"/>
                <a:gd name="T13" fmla="*/ 2147483647 h 5"/>
                <a:gd name="T14" fmla="*/ 0 60000 65536"/>
                <a:gd name="T15" fmla="*/ 0 60000 65536"/>
                <a:gd name="T16" fmla="*/ 0 60000 65536"/>
                <a:gd name="T17" fmla="*/ 0 60000 65536"/>
                <a:gd name="T18" fmla="*/ 0 60000 65536"/>
                <a:gd name="T19" fmla="*/ 0 60000 65536"/>
                <a:gd name="T20" fmla="*/ 0 60000 65536"/>
                <a:gd name="T21" fmla="*/ 0 w 11"/>
                <a:gd name="T22" fmla="*/ 0 h 5"/>
                <a:gd name="T23" fmla="*/ 11 w 11"/>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5">
                  <a:moveTo>
                    <a:pt x="2" y="5"/>
                  </a:moveTo>
                  <a:lnTo>
                    <a:pt x="0" y="4"/>
                  </a:lnTo>
                  <a:lnTo>
                    <a:pt x="0" y="0"/>
                  </a:lnTo>
                  <a:lnTo>
                    <a:pt x="3" y="0"/>
                  </a:lnTo>
                  <a:lnTo>
                    <a:pt x="11" y="3"/>
                  </a:lnTo>
                  <a:lnTo>
                    <a:pt x="11" y="5"/>
                  </a:lnTo>
                  <a:lnTo>
                    <a:pt x="2"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2" name="Freeform 91">
              <a:extLst>
                <a:ext uri="{FF2B5EF4-FFF2-40B4-BE49-F238E27FC236}">
                  <a16:creationId xmlns:a16="http://schemas.microsoft.com/office/drawing/2014/main" id="{3CCB0DD4-BF5C-2DF2-C9F4-80FB51E91491}"/>
                </a:ext>
                <a:ext uri="{C183D7F6-B498-43B3-948B-1728B52AA6E4}">
                  <adec:decorative xmlns:adec="http://schemas.microsoft.com/office/drawing/2017/decorative" val="1"/>
                </a:ext>
              </a:extLst>
            </p:cNvPr>
            <p:cNvSpPr>
              <a:spLocks/>
            </p:cNvSpPr>
            <p:nvPr/>
          </p:nvSpPr>
          <p:spPr bwMode="gray">
            <a:xfrm>
              <a:off x="5707287" y="3096713"/>
              <a:ext cx="905423" cy="496570"/>
            </a:xfrm>
            <a:custGeom>
              <a:avLst/>
              <a:gdLst>
                <a:gd name="T0" fmla="*/ 2147483647 w 166"/>
                <a:gd name="T1" fmla="*/ 2147483647 h 91"/>
                <a:gd name="T2" fmla="*/ 2147483647 w 166"/>
                <a:gd name="T3" fmla="*/ 2147483647 h 91"/>
                <a:gd name="T4" fmla="*/ 2147483647 w 166"/>
                <a:gd name="T5" fmla="*/ 2147483647 h 91"/>
                <a:gd name="T6" fmla="*/ 2147483647 w 166"/>
                <a:gd name="T7" fmla="*/ 2147483647 h 91"/>
                <a:gd name="T8" fmla="*/ 2147483647 w 166"/>
                <a:gd name="T9" fmla="*/ 2147483647 h 91"/>
                <a:gd name="T10" fmla="*/ 2147483647 w 166"/>
                <a:gd name="T11" fmla="*/ 2147483647 h 91"/>
                <a:gd name="T12" fmla="*/ 2147483647 w 166"/>
                <a:gd name="T13" fmla="*/ 2147483647 h 91"/>
                <a:gd name="T14" fmla="*/ 2147483647 w 166"/>
                <a:gd name="T15" fmla="*/ 2147483647 h 91"/>
                <a:gd name="T16" fmla="*/ 2147483647 w 166"/>
                <a:gd name="T17" fmla="*/ 2147483647 h 91"/>
                <a:gd name="T18" fmla="*/ 2147483647 w 166"/>
                <a:gd name="T19" fmla="*/ 2147483647 h 91"/>
                <a:gd name="T20" fmla="*/ 2147483647 w 166"/>
                <a:gd name="T21" fmla="*/ 2147483647 h 91"/>
                <a:gd name="T22" fmla="*/ 2147483647 w 166"/>
                <a:gd name="T23" fmla="*/ 2147483647 h 91"/>
                <a:gd name="T24" fmla="*/ 2147483647 w 166"/>
                <a:gd name="T25" fmla="*/ 2147483647 h 91"/>
                <a:gd name="T26" fmla="*/ 2147483647 w 166"/>
                <a:gd name="T27" fmla="*/ 2147483647 h 91"/>
                <a:gd name="T28" fmla="*/ 2147483647 w 166"/>
                <a:gd name="T29" fmla="*/ 2147483647 h 91"/>
                <a:gd name="T30" fmla="*/ 2147483647 w 166"/>
                <a:gd name="T31" fmla="*/ 2147483647 h 91"/>
                <a:gd name="T32" fmla="*/ 2147483647 w 166"/>
                <a:gd name="T33" fmla="*/ 2147483647 h 91"/>
                <a:gd name="T34" fmla="*/ 2147483647 w 166"/>
                <a:gd name="T35" fmla="*/ 2147483647 h 91"/>
                <a:gd name="T36" fmla="*/ 2147483647 w 166"/>
                <a:gd name="T37" fmla="*/ 2147483647 h 91"/>
                <a:gd name="T38" fmla="*/ 2147483647 w 166"/>
                <a:gd name="T39" fmla="*/ 2147483647 h 91"/>
                <a:gd name="T40" fmla="*/ 2147483647 w 166"/>
                <a:gd name="T41" fmla="*/ 2147483647 h 91"/>
                <a:gd name="T42" fmla="*/ 2147483647 w 166"/>
                <a:gd name="T43" fmla="*/ 2147483647 h 91"/>
                <a:gd name="T44" fmla="*/ 2147483647 w 166"/>
                <a:gd name="T45" fmla="*/ 2147483647 h 91"/>
                <a:gd name="T46" fmla="*/ 2147483647 w 166"/>
                <a:gd name="T47" fmla="*/ 2147483647 h 91"/>
                <a:gd name="T48" fmla="*/ 2147483647 w 166"/>
                <a:gd name="T49" fmla="*/ 2147483647 h 91"/>
                <a:gd name="T50" fmla="*/ 2147483647 w 166"/>
                <a:gd name="T51" fmla="*/ 2147483647 h 91"/>
                <a:gd name="T52" fmla="*/ 2147483647 w 166"/>
                <a:gd name="T53" fmla="*/ 2147483647 h 91"/>
                <a:gd name="T54" fmla="*/ 2147483647 w 166"/>
                <a:gd name="T55" fmla="*/ 2147483647 h 91"/>
                <a:gd name="T56" fmla="*/ 2147483647 w 166"/>
                <a:gd name="T57" fmla="*/ 2147483647 h 91"/>
                <a:gd name="T58" fmla="*/ 2147483647 w 166"/>
                <a:gd name="T59" fmla="*/ 2147483647 h 91"/>
                <a:gd name="T60" fmla="*/ 2147483647 w 166"/>
                <a:gd name="T61" fmla="*/ 2147483647 h 91"/>
                <a:gd name="T62" fmla="*/ 2147483647 w 166"/>
                <a:gd name="T63" fmla="*/ 2147483647 h 91"/>
                <a:gd name="T64" fmla="*/ 2147483647 w 166"/>
                <a:gd name="T65" fmla="*/ 2147483647 h 91"/>
                <a:gd name="T66" fmla="*/ 0 w 166"/>
                <a:gd name="T67" fmla="*/ 2147483647 h 91"/>
                <a:gd name="T68" fmla="*/ 2147483647 w 166"/>
                <a:gd name="T69" fmla="*/ 2147483647 h 91"/>
                <a:gd name="T70" fmla="*/ 2147483647 w 166"/>
                <a:gd name="T71" fmla="*/ 2147483647 h 91"/>
                <a:gd name="T72" fmla="*/ 2147483647 w 166"/>
                <a:gd name="T73" fmla="*/ 2147483647 h 91"/>
                <a:gd name="T74" fmla="*/ 2147483647 w 166"/>
                <a:gd name="T75" fmla="*/ 0 h 91"/>
                <a:gd name="T76" fmla="*/ 2147483647 w 166"/>
                <a:gd name="T77" fmla="*/ 2147483647 h 91"/>
                <a:gd name="T78" fmla="*/ 2147483647 w 166"/>
                <a:gd name="T79" fmla="*/ 2147483647 h 91"/>
                <a:gd name="T80" fmla="*/ 2147483647 w 166"/>
                <a:gd name="T81" fmla="*/ 2147483647 h 91"/>
                <a:gd name="T82" fmla="*/ 2147483647 w 166"/>
                <a:gd name="T83" fmla="*/ 2147483647 h 91"/>
                <a:gd name="T84" fmla="*/ 2147483647 w 166"/>
                <a:gd name="T85" fmla="*/ 2147483647 h 91"/>
                <a:gd name="T86" fmla="*/ 2147483647 w 166"/>
                <a:gd name="T87" fmla="*/ 2147483647 h 91"/>
                <a:gd name="T88" fmla="*/ 2147483647 w 166"/>
                <a:gd name="T89" fmla="*/ 2147483647 h 91"/>
                <a:gd name="T90" fmla="*/ 2147483647 w 166"/>
                <a:gd name="T91" fmla="*/ 2147483647 h 91"/>
                <a:gd name="T92" fmla="*/ 2147483647 w 166"/>
                <a:gd name="T93" fmla="*/ 2147483647 h 91"/>
                <a:gd name="T94" fmla="*/ 2147483647 w 166"/>
                <a:gd name="T95" fmla="*/ 2147483647 h 91"/>
                <a:gd name="T96" fmla="*/ 2147483647 w 166"/>
                <a:gd name="T97" fmla="*/ 2147483647 h 91"/>
                <a:gd name="T98" fmla="*/ 2147483647 w 166"/>
                <a:gd name="T99" fmla="*/ 2147483647 h 91"/>
                <a:gd name="T100" fmla="*/ 2147483647 w 166"/>
                <a:gd name="T101" fmla="*/ 2147483647 h 91"/>
                <a:gd name="T102" fmla="*/ 2147483647 w 166"/>
                <a:gd name="T103" fmla="*/ 2147483647 h 91"/>
                <a:gd name="T104" fmla="*/ 2147483647 w 166"/>
                <a:gd name="T105" fmla="*/ 2147483647 h 91"/>
                <a:gd name="T106" fmla="*/ 2147483647 w 166"/>
                <a:gd name="T107" fmla="*/ 2147483647 h 91"/>
                <a:gd name="T108" fmla="*/ 2147483647 w 166"/>
                <a:gd name="T109" fmla="*/ 2147483647 h 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6"/>
                <a:gd name="T166" fmla="*/ 0 h 91"/>
                <a:gd name="T167" fmla="*/ 166 w 166"/>
                <a:gd name="T168" fmla="*/ 91 h 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6" h="91">
                  <a:moveTo>
                    <a:pt x="115" y="2"/>
                  </a:moveTo>
                  <a:lnTo>
                    <a:pt x="118" y="4"/>
                  </a:lnTo>
                  <a:lnTo>
                    <a:pt x="118" y="6"/>
                  </a:lnTo>
                  <a:lnTo>
                    <a:pt x="126" y="10"/>
                  </a:lnTo>
                  <a:lnTo>
                    <a:pt x="126" y="22"/>
                  </a:lnTo>
                  <a:lnTo>
                    <a:pt x="129" y="30"/>
                  </a:lnTo>
                  <a:lnTo>
                    <a:pt x="135" y="36"/>
                  </a:lnTo>
                  <a:lnTo>
                    <a:pt x="133" y="45"/>
                  </a:lnTo>
                  <a:lnTo>
                    <a:pt x="145" y="52"/>
                  </a:lnTo>
                  <a:lnTo>
                    <a:pt x="148" y="51"/>
                  </a:lnTo>
                  <a:lnTo>
                    <a:pt x="153" y="52"/>
                  </a:lnTo>
                  <a:lnTo>
                    <a:pt x="154" y="58"/>
                  </a:lnTo>
                  <a:lnTo>
                    <a:pt x="166" y="65"/>
                  </a:lnTo>
                  <a:lnTo>
                    <a:pt x="166" y="68"/>
                  </a:lnTo>
                  <a:lnTo>
                    <a:pt x="165" y="69"/>
                  </a:lnTo>
                  <a:lnTo>
                    <a:pt x="161" y="69"/>
                  </a:lnTo>
                  <a:lnTo>
                    <a:pt x="158" y="70"/>
                  </a:lnTo>
                  <a:lnTo>
                    <a:pt x="154" y="69"/>
                  </a:lnTo>
                  <a:lnTo>
                    <a:pt x="151" y="72"/>
                  </a:lnTo>
                  <a:lnTo>
                    <a:pt x="145" y="70"/>
                  </a:lnTo>
                  <a:lnTo>
                    <a:pt x="143" y="72"/>
                  </a:lnTo>
                  <a:lnTo>
                    <a:pt x="145" y="77"/>
                  </a:lnTo>
                  <a:lnTo>
                    <a:pt x="151" y="75"/>
                  </a:lnTo>
                  <a:lnTo>
                    <a:pt x="154" y="76"/>
                  </a:lnTo>
                  <a:lnTo>
                    <a:pt x="156" y="82"/>
                  </a:lnTo>
                  <a:lnTo>
                    <a:pt x="150" y="83"/>
                  </a:lnTo>
                  <a:lnTo>
                    <a:pt x="142" y="86"/>
                  </a:lnTo>
                  <a:lnTo>
                    <a:pt x="134" y="85"/>
                  </a:lnTo>
                  <a:lnTo>
                    <a:pt x="129" y="86"/>
                  </a:lnTo>
                  <a:lnTo>
                    <a:pt x="126" y="82"/>
                  </a:lnTo>
                  <a:lnTo>
                    <a:pt x="118" y="80"/>
                  </a:lnTo>
                  <a:lnTo>
                    <a:pt x="116" y="76"/>
                  </a:lnTo>
                  <a:lnTo>
                    <a:pt x="112" y="76"/>
                  </a:lnTo>
                  <a:lnTo>
                    <a:pt x="111" y="81"/>
                  </a:lnTo>
                  <a:lnTo>
                    <a:pt x="105" y="84"/>
                  </a:lnTo>
                  <a:lnTo>
                    <a:pt x="94" y="84"/>
                  </a:lnTo>
                  <a:lnTo>
                    <a:pt x="84" y="89"/>
                  </a:lnTo>
                  <a:lnTo>
                    <a:pt x="78" y="89"/>
                  </a:lnTo>
                  <a:lnTo>
                    <a:pt x="54" y="91"/>
                  </a:lnTo>
                  <a:lnTo>
                    <a:pt x="48" y="86"/>
                  </a:lnTo>
                  <a:lnTo>
                    <a:pt x="48" y="80"/>
                  </a:lnTo>
                  <a:lnTo>
                    <a:pt x="45" y="77"/>
                  </a:lnTo>
                  <a:lnTo>
                    <a:pt x="32" y="77"/>
                  </a:lnTo>
                  <a:lnTo>
                    <a:pt x="23" y="76"/>
                  </a:lnTo>
                  <a:lnTo>
                    <a:pt x="12" y="69"/>
                  </a:lnTo>
                  <a:lnTo>
                    <a:pt x="12" y="65"/>
                  </a:lnTo>
                  <a:lnTo>
                    <a:pt x="21" y="62"/>
                  </a:lnTo>
                  <a:lnTo>
                    <a:pt x="42" y="60"/>
                  </a:lnTo>
                  <a:lnTo>
                    <a:pt x="53" y="61"/>
                  </a:lnTo>
                  <a:lnTo>
                    <a:pt x="64" y="60"/>
                  </a:lnTo>
                  <a:lnTo>
                    <a:pt x="65" y="58"/>
                  </a:lnTo>
                  <a:lnTo>
                    <a:pt x="55" y="54"/>
                  </a:lnTo>
                  <a:lnTo>
                    <a:pt x="51" y="54"/>
                  </a:lnTo>
                  <a:lnTo>
                    <a:pt x="42" y="51"/>
                  </a:lnTo>
                  <a:lnTo>
                    <a:pt x="29" y="55"/>
                  </a:lnTo>
                  <a:lnTo>
                    <a:pt x="20" y="55"/>
                  </a:lnTo>
                  <a:lnTo>
                    <a:pt x="10" y="52"/>
                  </a:lnTo>
                  <a:lnTo>
                    <a:pt x="5" y="45"/>
                  </a:lnTo>
                  <a:lnTo>
                    <a:pt x="13" y="42"/>
                  </a:lnTo>
                  <a:lnTo>
                    <a:pt x="24" y="42"/>
                  </a:lnTo>
                  <a:lnTo>
                    <a:pt x="29" y="37"/>
                  </a:lnTo>
                  <a:lnTo>
                    <a:pt x="25" y="36"/>
                  </a:lnTo>
                  <a:lnTo>
                    <a:pt x="12" y="37"/>
                  </a:lnTo>
                  <a:lnTo>
                    <a:pt x="9" y="39"/>
                  </a:lnTo>
                  <a:lnTo>
                    <a:pt x="7" y="38"/>
                  </a:lnTo>
                  <a:lnTo>
                    <a:pt x="7" y="35"/>
                  </a:lnTo>
                  <a:lnTo>
                    <a:pt x="1" y="34"/>
                  </a:lnTo>
                  <a:lnTo>
                    <a:pt x="0" y="27"/>
                  </a:lnTo>
                  <a:lnTo>
                    <a:pt x="7" y="24"/>
                  </a:lnTo>
                  <a:lnTo>
                    <a:pt x="7" y="21"/>
                  </a:lnTo>
                  <a:lnTo>
                    <a:pt x="1" y="19"/>
                  </a:lnTo>
                  <a:lnTo>
                    <a:pt x="5" y="13"/>
                  </a:lnTo>
                  <a:lnTo>
                    <a:pt x="12" y="11"/>
                  </a:lnTo>
                  <a:lnTo>
                    <a:pt x="16" y="10"/>
                  </a:lnTo>
                  <a:lnTo>
                    <a:pt x="29" y="3"/>
                  </a:lnTo>
                  <a:lnTo>
                    <a:pt x="36" y="0"/>
                  </a:lnTo>
                  <a:lnTo>
                    <a:pt x="42" y="2"/>
                  </a:lnTo>
                  <a:lnTo>
                    <a:pt x="44" y="6"/>
                  </a:lnTo>
                  <a:lnTo>
                    <a:pt x="39" y="11"/>
                  </a:lnTo>
                  <a:lnTo>
                    <a:pt x="40" y="15"/>
                  </a:lnTo>
                  <a:lnTo>
                    <a:pt x="44" y="12"/>
                  </a:lnTo>
                  <a:lnTo>
                    <a:pt x="47" y="14"/>
                  </a:lnTo>
                  <a:lnTo>
                    <a:pt x="50" y="12"/>
                  </a:lnTo>
                  <a:lnTo>
                    <a:pt x="50" y="9"/>
                  </a:lnTo>
                  <a:lnTo>
                    <a:pt x="53" y="7"/>
                  </a:lnTo>
                  <a:lnTo>
                    <a:pt x="68" y="12"/>
                  </a:lnTo>
                  <a:lnTo>
                    <a:pt x="69" y="17"/>
                  </a:lnTo>
                  <a:lnTo>
                    <a:pt x="64" y="20"/>
                  </a:lnTo>
                  <a:lnTo>
                    <a:pt x="64" y="21"/>
                  </a:lnTo>
                  <a:lnTo>
                    <a:pt x="70" y="21"/>
                  </a:lnTo>
                  <a:lnTo>
                    <a:pt x="72" y="18"/>
                  </a:lnTo>
                  <a:lnTo>
                    <a:pt x="75" y="16"/>
                  </a:lnTo>
                  <a:lnTo>
                    <a:pt x="80" y="18"/>
                  </a:lnTo>
                  <a:lnTo>
                    <a:pt x="81" y="16"/>
                  </a:lnTo>
                  <a:lnTo>
                    <a:pt x="79" y="11"/>
                  </a:lnTo>
                  <a:lnTo>
                    <a:pt x="78" y="8"/>
                  </a:lnTo>
                  <a:lnTo>
                    <a:pt x="84" y="8"/>
                  </a:lnTo>
                  <a:lnTo>
                    <a:pt x="92" y="15"/>
                  </a:lnTo>
                  <a:lnTo>
                    <a:pt x="94" y="22"/>
                  </a:lnTo>
                  <a:lnTo>
                    <a:pt x="96" y="32"/>
                  </a:lnTo>
                  <a:lnTo>
                    <a:pt x="100" y="34"/>
                  </a:lnTo>
                  <a:lnTo>
                    <a:pt x="107" y="27"/>
                  </a:lnTo>
                  <a:lnTo>
                    <a:pt x="103" y="24"/>
                  </a:lnTo>
                  <a:lnTo>
                    <a:pt x="101" y="16"/>
                  </a:lnTo>
                  <a:lnTo>
                    <a:pt x="102" y="12"/>
                  </a:lnTo>
                  <a:lnTo>
                    <a:pt x="100" y="6"/>
                  </a:lnTo>
                  <a:lnTo>
                    <a:pt x="100" y="1"/>
                  </a:lnTo>
                  <a:lnTo>
                    <a:pt x="103" y="1"/>
                  </a:lnTo>
                  <a:lnTo>
                    <a:pt x="106" y="3"/>
                  </a:lnTo>
                  <a:lnTo>
                    <a:pt x="110" y="3"/>
                  </a:lnTo>
                  <a:lnTo>
                    <a:pt x="115"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3" name="Freeform 92">
              <a:extLst>
                <a:ext uri="{FF2B5EF4-FFF2-40B4-BE49-F238E27FC236}">
                  <a16:creationId xmlns:a16="http://schemas.microsoft.com/office/drawing/2014/main" id="{308CFB3B-C09F-3C49-D767-94CC2F6D1162}"/>
                </a:ext>
                <a:ext uri="{C183D7F6-B498-43B3-948B-1728B52AA6E4}">
                  <adec:decorative xmlns:adec="http://schemas.microsoft.com/office/drawing/2017/decorative" val="1"/>
                </a:ext>
              </a:extLst>
            </p:cNvPr>
            <p:cNvSpPr>
              <a:spLocks/>
            </p:cNvSpPr>
            <p:nvPr/>
          </p:nvSpPr>
          <p:spPr bwMode="gray">
            <a:xfrm>
              <a:off x="5757356" y="2716983"/>
              <a:ext cx="621696" cy="250372"/>
            </a:xfrm>
            <a:custGeom>
              <a:avLst/>
              <a:gdLst>
                <a:gd name="T0" fmla="*/ 2147483647 w 114"/>
                <a:gd name="T1" fmla="*/ 0 h 46"/>
                <a:gd name="T2" fmla="*/ 2147483647 w 114"/>
                <a:gd name="T3" fmla="*/ 2147483647 h 46"/>
                <a:gd name="T4" fmla="*/ 2147483647 w 114"/>
                <a:gd name="T5" fmla="*/ 2147483647 h 46"/>
                <a:gd name="T6" fmla="*/ 2147483647 w 114"/>
                <a:gd name="T7" fmla="*/ 2147483647 h 46"/>
                <a:gd name="T8" fmla="*/ 2147483647 w 114"/>
                <a:gd name="T9" fmla="*/ 2147483647 h 46"/>
                <a:gd name="T10" fmla="*/ 2147483647 w 114"/>
                <a:gd name="T11" fmla="*/ 2147483647 h 46"/>
                <a:gd name="T12" fmla="*/ 2147483647 w 114"/>
                <a:gd name="T13" fmla="*/ 2147483647 h 46"/>
                <a:gd name="T14" fmla="*/ 2147483647 w 114"/>
                <a:gd name="T15" fmla="*/ 2147483647 h 46"/>
                <a:gd name="T16" fmla="*/ 2147483647 w 114"/>
                <a:gd name="T17" fmla="*/ 2147483647 h 46"/>
                <a:gd name="T18" fmla="*/ 2147483647 w 114"/>
                <a:gd name="T19" fmla="*/ 2147483647 h 46"/>
                <a:gd name="T20" fmla="*/ 2147483647 w 114"/>
                <a:gd name="T21" fmla="*/ 2147483647 h 46"/>
                <a:gd name="T22" fmla="*/ 2147483647 w 114"/>
                <a:gd name="T23" fmla="*/ 2147483647 h 46"/>
                <a:gd name="T24" fmla="*/ 2147483647 w 114"/>
                <a:gd name="T25" fmla="*/ 2147483647 h 46"/>
                <a:gd name="T26" fmla="*/ 2147483647 w 114"/>
                <a:gd name="T27" fmla="*/ 2147483647 h 46"/>
                <a:gd name="T28" fmla="*/ 2147483647 w 114"/>
                <a:gd name="T29" fmla="*/ 2147483647 h 46"/>
                <a:gd name="T30" fmla="*/ 2147483647 w 114"/>
                <a:gd name="T31" fmla="*/ 2147483647 h 46"/>
                <a:gd name="T32" fmla="*/ 2147483647 w 114"/>
                <a:gd name="T33" fmla="*/ 2147483647 h 46"/>
                <a:gd name="T34" fmla="*/ 2147483647 w 114"/>
                <a:gd name="T35" fmla="*/ 2147483647 h 46"/>
                <a:gd name="T36" fmla="*/ 2147483647 w 114"/>
                <a:gd name="T37" fmla="*/ 2147483647 h 46"/>
                <a:gd name="T38" fmla="*/ 2147483647 w 114"/>
                <a:gd name="T39" fmla="*/ 2147483647 h 46"/>
                <a:gd name="T40" fmla="*/ 2147483647 w 114"/>
                <a:gd name="T41" fmla="*/ 2147483647 h 46"/>
                <a:gd name="T42" fmla="*/ 2147483647 w 114"/>
                <a:gd name="T43" fmla="*/ 2147483647 h 46"/>
                <a:gd name="T44" fmla="*/ 2147483647 w 114"/>
                <a:gd name="T45" fmla="*/ 2147483647 h 46"/>
                <a:gd name="T46" fmla="*/ 2147483647 w 114"/>
                <a:gd name="T47" fmla="*/ 2147483647 h 46"/>
                <a:gd name="T48" fmla="*/ 2147483647 w 114"/>
                <a:gd name="T49" fmla="*/ 2147483647 h 46"/>
                <a:gd name="T50" fmla="*/ 0 w 114"/>
                <a:gd name="T51" fmla="*/ 2147483647 h 46"/>
                <a:gd name="T52" fmla="*/ 2147483647 w 114"/>
                <a:gd name="T53" fmla="*/ 2147483647 h 46"/>
                <a:gd name="T54" fmla="*/ 2147483647 w 114"/>
                <a:gd name="T55" fmla="*/ 2147483647 h 46"/>
                <a:gd name="T56" fmla="*/ 2147483647 w 114"/>
                <a:gd name="T57" fmla="*/ 2147483647 h 46"/>
                <a:gd name="T58" fmla="*/ 2147483647 w 114"/>
                <a:gd name="T59" fmla="*/ 2147483647 h 46"/>
                <a:gd name="T60" fmla="*/ 2147483647 w 114"/>
                <a:gd name="T61" fmla="*/ 2147483647 h 46"/>
                <a:gd name="T62" fmla="*/ 2147483647 w 114"/>
                <a:gd name="T63" fmla="*/ 2147483647 h 46"/>
                <a:gd name="T64" fmla="*/ 2147483647 w 114"/>
                <a:gd name="T65" fmla="*/ 2147483647 h 46"/>
                <a:gd name="T66" fmla="*/ 2147483647 w 114"/>
                <a:gd name="T67" fmla="*/ 2147483647 h 46"/>
                <a:gd name="T68" fmla="*/ 2147483647 w 114"/>
                <a:gd name="T69" fmla="*/ 2147483647 h 46"/>
                <a:gd name="T70" fmla="*/ 2147483647 w 114"/>
                <a:gd name="T71" fmla="*/ 2147483647 h 46"/>
                <a:gd name="T72" fmla="*/ 2147483647 w 114"/>
                <a:gd name="T73" fmla="*/ 2147483647 h 46"/>
                <a:gd name="T74" fmla="*/ 2147483647 w 114"/>
                <a:gd name="T75" fmla="*/ 2147483647 h 46"/>
                <a:gd name="T76" fmla="*/ 2147483647 w 114"/>
                <a:gd name="T77" fmla="*/ 2147483647 h 46"/>
                <a:gd name="T78" fmla="*/ 2147483647 w 114"/>
                <a:gd name="T79" fmla="*/ 2147483647 h 46"/>
                <a:gd name="T80" fmla="*/ 2147483647 w 114"/>
                <a:gd name="T81" fmla="*/ 2147483647 h 46"/>
                <a:gd name="T82" fmla="*/ 2147483647 w 114"/>
                <a:gd name="T83" fmla="*/ 2147483647 h 46"/>
                <a:gd name="T84" fmla="*/ 2147483647 w 114"/>
                <a:gd name="T85" fmla="*/ 2147483647 h 46"/>
                <a:gd name="T86" fmla="*/ 2147483647 w 114"/>
                <a:gd name="T87" fmla="*/ 2147483647 h 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4"/>
                <a:gd name="T133" fmla="*/ 0 h 46"/>
                <a:gd name="T134" fmla="*/ 114 w 114"/>
                <a:gd name="T135" fmla="*/ 46 h 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4" h="46">
                  <a:moveTo>
                    <a:pt x="76" y="2"/>
                  </a:moveTo>
                  <a:lnTo>
                    <a:pt x="79" y="0"/>
                  </a:lnTo>
                  <a:lnTo>
                    <a:pt x="85" y="0"/>
                  </a:lnTo>
                  <a:lnTo>
                    <a:pt x="85" y="6"/>
                  </a:lnTo>
                  <a:lnTo>
                    <a:pt x="89" y="8"/>
                  </a:lnTo>
                  <a:lnTo>
                    <a:pt x="88" y="13"/>
                  </a:lnTo>
                  <a:lnTo>
                    <a:pt x="92" y="13"/>
                  </a:lnTo>
                  <a:lnTo>
                    <a:pt x="94" y="18"/>
                  </a:lnTo>
                  <a:lnTo>
                    <a:pt x="96" y="17"/>
                  </a:lnTo>
                  <a:lnTo>
                    <a:pt x="100" y="17"/>
                  </a:lnTo>
                  <a:lnTo>
                    <a:pt x="100" y="20"/>
                  </a:lnTo>
                  <a:lnTo>
                    <a:pt x="103" y="20"/>
                  </a:lnTo>
                  <a:lnTo>
                    <a:pt x="102" y="15"/>
                  </a:lnTo>
                  <a:lnTo>
                    <a:pt x="106" y="15"/>
                  </a:lnTo>
                  <a:lnTo>
                    <a:pt x="114" y="18"/>
                  </a:lnTo>
                  <a:lnTo>
                    <a:pt x="113" y="23"/>
                  </a:lnTo>
                  <a:lnTo>
                    <a:pt x="109" y="31"/>
                  </a:lnTo>
                  <a:lnTo>
                    <a:pt x="97" y="34"/>
                  </a:lnTo>
                  <a:lnTo>
                    <a:pt x="94" y="32"/>
                  </a:lnTo>
                  <a:lnTo>
                    <a:pt x="91" y="34"/>
                  </a:lnTo>
                  <a:lnTo>
                    <a:pt x="86" y="34"/>
                  </a:lnTo>
                  <a:lnTo>
                    <a:pt x="86" y="32"/>
                  </a:lnTo>
                  <a:lnTo>
                    <a:pt x="81" y="31"/>
                  </a:lnTo>
                  <a:lnTo>
                    <a:pt x="79" y="34"/>
                  </a:lnTo>
                  <a:lnTo>
                    <a:pt x="65" y="39"/>
                  </a:lnTo>
                  <a:lnTo>
                    <a:pt x="62" y="43"/>
                  </a:lnTo>
                  <a:lnTo>
                    <a:pt x="47" y="46"/>
                  </a:lnTo>
                  <a:lnTo>
                    <a:pt x="40" y="46"/>
                  </a:lnTo>
                  <a:lnTo>
                    <a:pt x="32" y="39"/>
                  </a:lnTo>
                  <a:lnTo>
                    <a:pt x="41" y="38"/>
                  </a:lnTo>
                  <a:lnTo>
                    <a:pt x="44" y="35"/>
                  </a:lnTo>
                  <a:lnTo>
                    <a:pt x="48" y="35"/>
                  </a:lnTo>
                  <a:lnTo>
                    <a:pt x="58" y="34"/>
                  </a:lnTo>
                  <a:lnTo>
                    <a:pt x="61" y="30"/>
                  </a:lnTo>
                  <a:lnTo>
                    <a:pt x="61" y="29"/>
                  </a:lnTo>
                  <a:lnTo>
                    <a:pt x="54" y="30"/>
                  </a:lnTo>
                  <a:lnTo>
                    <a:pt x="50" y="31"/>
                  </a:lnTo>
                  <a:lnTo>
                    <a:pt x="45" y="30"/>
                  </a:lnTo>
                  <a:lnTo>
                    <a:pt x="40" y="32"/>
                  </a:lnTo>
                  <a:lnTo>
                    <a:pt x="35" y="31"/>
                  </a:lnTo>
                  <a:lnTo>
                    <a:pt x="35" y="28"/>
                  </a:lnTo>
                  <a:lnTo>
                    <a:pt x="40" y="27"/>
                  </a:lnTo>
                  <a:lnTo>
                    <a:pt x="37" y="26"/>
                  </a:lnTo>
                  <a:lnTo>
                    <a:pt x="28" y="28"/>
                  </a:lnTo>
                  <a:lnTo>
                    <a:pt x="32" y="31"/>
                  </a:lnTo>
                  <a:lnTo>
                    <a:pt x="26" y="33"/>
                  </a:lnTo>
                  <a:lnTo>
                    <a:pt x="22" y="31"/>
                  </a:lnTo>
                  <a:lnTo>
                    <a:pt x="20" y="33"/>
                  </a:lnTo>
                  <a:lnTo>
                    <a:pt x="15" y="32"/>
                  </a:lnTo>
                  <a:lnTo>
                    <a:pt x="12" y="28"/>
                  </a:lnTo>
                  <a:lnTo>
                    <a:pt x="5" y="29"/>
                  </a:lnTo>
                  <a:lnTo>
                    <a:pt x="0" y="27"/>
                  </a:lnTo>
                  <a:lnTo>
                    <a:pt x="3" y="24"/>
                  </a:lnTo>
                  <a:lnTo>
                    <a:pt x="15" y="23"/>
                  </a:lnTo>
                  <a:lnTo>
                    <a:pt x="22" y="21"/>
                  </a:lnTo>
                  <a:lnTo>
                    <a:pt x="20" y="20"/>
                  </a:lnTo>
                  <a:lnTo>
                    <a:pt x="11" y="21"/>
                  </a:lnTo>
                  <a:lnTo>
                    <a:pt x="7" y="19"/>
                  </a:lnTo>
                  <a:lnTo>
                    <a:pt x="12" y="17"/>
                  </a:lnTo>
                  <a:lnTo>
                    <a:pt x="18" y="17"/>
                  </a:lnTo>
                  <a:lnTo>
                    <a:pt x="23" y="16"/>
                  </a:lnTo>
                  <a:lnTo>
                    <a:pt x="20" y="15"/>
                  </a:lnTo>
                  <a:lnTo>
                    <a:pt x="12" y="15"/>
                  </a:lnTo>
                  <a:lnTo>
                    <a:pt x="11" y="13"/>
                  </a:lnTo>
                  <a:lnTo>
                    <a:pt x="14" y="10"/>
                  </a:lnTo>
                  <a:lnTo>
                    <a:pt x="19" y="10"/>
                  </a:lnTo>
                  <a:lnTo>
                    <a:pt x="25" y="11"/>
                  </a:lnTo>
                  <a:lnTo>
                    <a:pt x="25" y="10"/>
                  </a:lnTo>
                  <a:lnTo>
                    <a:pt x="20" y="7"/>
                  </a:lnTo>
                  <a:lnTo>
                    <a:pt x="24" y="6"/>
                  </a:lnTo>
                  <a:lnTo>
                    <a:pt x="32" y="7"/>
                  </a:lnTo>
                  <a:lnTo>
                    <a:pt x="34" y="10"/>
                  </a:lnTo>
                  <a:lnTo>
                    <a:pt x="46" y="10"/>
                  </a:lnTo>
                  <a:lnTo>
                    <a:pt x="57" y="18"/>
                  </a:lnTo>
                  <a:lnTo>
                    <a:pt x="59" y="21"/>
                  </a:lnTo>
                  <a:lnTo>
                    <a:pt x="69" y="22"/>
                  </a:lnTo>
                  <a:lnTo>
                    <a:pt x="77" y="25"/>
                  </a:lnTo>
                  <a:lnTo>
                    <a:pt x="82" y="23"/>
                  </a:lnTo>
                  <a:lnTo>
                    <a:pt x="81" y="19"/>
                  </a:lnTo>
                  <a:lnTo>
                    <a:pt x="73" y="19"/>
                  </a:lnTo>
                  <a:lnTo>
                    <a:pt x="71" y="17"/>
                  </a:lnTo>
                  <a:lnTo>
                    <a:pt x="79" y="14"/>
                  </a:lnTo>
                  <a:lnTo>
                    <a:pt x="77" y="11"/>
                  </a:lnTo>
                  <a:lnTo>
                    <a:pt x="68" y="10"/>
                  </a:lnTo>
                  <a:lnTo>
                    <a:pt x="67" y="8"/>
                  </a:lnTo>
                  <a:lnTo>
                    <a:pt x="69" y="7"/>
                  </a:lnTo>
                  <a:lnTo>
                    <a:pt x="76" y="6"/>
                  </a:lnTo>
                  <a:lnTo>
                    <a:pt x="76"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4" name="Freeform 93">
              <a:extLst>
                <a:ext uri="{FF2B5EF4-FFF2-40B4-BE49-F238E27FC236}">
                  <a16:creationId xmlns:a16="http://schemas.microsoft.com/office/drawing/2014/main" id="{83701AAF-9772-924F-AC55-455B4A0C51A2}"/>
                </a:ext>
                <a:ext uri="{C183D7F6-B498-43B3-948B-1728B52AA6E4}">
                  <adec:decorative xmlns:adec="http://schemas.microsoft.com/office/drawing/2017/decorative" val="1"/>
                </a:ext>
              </a:extLst>
            </p:cNvPr>
            <p:cNvSpPr>
              <a:spLocks/>
            </p:cNvSpPr>
            <p:nvPr/>
          </p:nvSpPr>
          <p:spPr bwMode="gray">
            <a:xfrm>
              <a:off x="7672514" y="4928597"/>
              <a:ext cx="37552" cy="66766"/>
            </a:xfrm>
            <a:custGeom>
              <a:avLst/>
              <a:gdLst>
                <a:gd name="T0" fmla="*/ 2147483647 w 7"/>
                <a:gd name="T1" fmla="*/ 2147483647 h 12"/>
                <a:gd name="T2" fmla="*/ 2147483647 w 7"/>
                <a:gd name="T3" fmla="*/ 0 h 12"/>
                <a:gd name="T4" fmla="*/ 2147483647 w 7"/>
                <a:gd name="T5" fmla="*/ 2147483647 h 12"/>
                <a:gd name="T6" fmla="*/ 2147483647 w 7"/>
                <a:gd name="T7" fmla="*/ 2147483647 h 12"/>
                <a:gd name="T8" fmla="*/ 2147483647 w 7"/>
                <a:gd name="T9" fmla="*/ 2147483647 h 12"/>
                <a:gd name="T10" fmla="*/ 0 w 7"/>
                <a:gd name="T11" fmla="*/ 2147483647 h 12"/>
                <a:gd name="T12" fmla="*/ 2147483647 w 7"/>
                <a:gd name="T13" fmla="*/ 2147483647 h 12"/>
                <a:gd name="T14" fmla="*/ 2147483647 w 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2"/>
                <a:gd name="T26" fmla="*/ 7 w 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2">
                  <a:moveTo>
                    <a:pt x="4" y="1"/>
                  </a:moveTo>
                  <a:lnTo>
                    <a:pt x="7" y="0"/>
                  </a:lnTo>
                  <a:lnTo>
                    <a:pt x="7" y="3"/>
                  </a:lnTo>
                  <a:lnTo>
                    <a:pt x="5" y="9"/>
                  </a:lnTo>
                  <a:lnTo>
                    <a:pt x="2" y="12"/>
                  </a:lnTo>
                  <a:lnTo>
                    <a:pt x="0" y="9"/>
                  </a:lnTo>
                  <a:lnTo>
                    <a:pt x="3" y="6"/>
                  </a:lnTo>
                  <a:lnTo>
                    <a:pt x="4"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5" name="Freeform 94">
              <a:extLst>
                <a:ext uri="{FF2B5EF4-FFF2-40B4-BE49-F238E27FC236}">
                  <a16:creationId xmlns:a16="http://schemas.microsoft.com/office/drawing/2014/main" id="{CE6EF92B-364E-1721-9A5C-5D2F4936AF97}"/>
                </a:ext>
                <a:ext uri="{C183D7F6-B498-43B3-948B-1728B52AA6E4}">
                  <adec:decorative xmlns:adec="http://schemas.microsoft.com/office/drawing/2017/decorative" val="1"/>
                </a:ext>
              </a:extLst>
            </p:cNvPr>
            <p:cNvSpPr>
              <a:spLocks/>
            </p:cNvSpPr>
            <p:nvPr/>
          </p:nvSpPr>
          <p:spPr bwMode="gray">
            <a:xfrm>
              <a:off x="7572376" y="5245735"/>
              <a:ext cx="54242" cy="41729"/>
            </a:xfrm>
            <a:custGeom>
              <a:avLst/>
              <a:gdLst>
                <a:gd name="T0" fmla="*/ 0 w 10"/>
                <a:gd name="T1" fmla="*/ 2147483647 h 8"/>
                <a:gd name="T2" fmla="*/ 2147483647 w 10"/>
                <a:gd name="T3" fmla="*/ 0 h 8"/>
                <a:gd name="T4" fmla="*/ 2147483647 w 10"/>
                <a:gd name="T5" fmla="*/ 0 h 8"/>
                <a:gd name="T6" fmla="*/ 2147483647 w 10"/>
                <a:gd name="T7" fmla="*/ 2147483647 h 8"/>
                <a:gd name="T8" fmla="*/ 2147483647 w 10"/>
                <a:gd name="T9" fmla="*/ 2147483647 h 8"/>
                <a:gd name="T10" fmla="*/ 2147483647 w 10"/>
                <a:gd name="T11" fmla="*/ 2147483647 h 8"/>
                <a:gd name="T12" fmla="*/ 2147483647 w 10"/>
                <a:gd name="T13" fmla="*/ 2147483647 h 8"/>
                <a:gd name="T14" fmla="*/ 0 w 10"/>
                <a:gd name="T15" fmla="*/ 2147483647 h 8"/>
                <a:gd name="T16" fmla="*/ 0 w 10"/>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0" y="2"/>
                  </a:moveTo>
                  <a:lnTo>
                    <a:pt x="3" y="0"/>
                  </a:lnTo>
                  <a:lnTo>
                    <a:pt x="7" y="0"/>
                  </a:lnTo>
                  <a:lnTo>
                    <a:pt x="10" y="4"/>
                  </a:lnTo>
                  <a:lnTo>
                    <a:pt x="10" y="8"/>
                  </a:lnTo>
                  <a:lnTo>
                    <a:pt x="6" y="8"/>
                  </a:lnTo>
                  <a:lnTo>
                    <a:pt x="4" y="5"/>
                  </a:lnTo>
                  <a:lnTo>
                    <a:pt x="0"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6" name="Freeform 95">
              <a:extLst>
                <a:ext uri="{FF2B5EF4-FFF2-40B4-BE49-F238E27FC236}">
                  <a16:creationId xmlns:a16="http://schemas.microsoft.com/office/drawing/2014/main" id="{8C6A6B59-C47C-7D5C-954C-84855E384F68}"/>
                </a:ext>
                <a:ext uri="{C183D7F6-B498-43B3-948B-1728B52AA6E4}">
                  <adec:decorative xmlns:adec="http://schemas.microsoft.com/office/drawing/2017/decorative" val="1"/>
                </a:ext>
              </a:extLst>
            </p:cNvPr>
            <p:cNvSpPr>
              <a:spLocks/>
            </p:cNvSpPr>
            <p:nvPr/>
          </p:nvSpPr>
          <p:spPr bwMode="gray">
            <a:xfrm>
              <a:off x="6875575" y="2608489"/>
              <a:ext cx="141863" cy="25038"/>
            </a:xfrm>
            <a:custGeom>
              <a:avLst/>
              <a:gdLst>
                <a:gd name="T0" fmla="*/ 0 w 26"/>
                <a:gd name="T1" fmla="*/ 2147483647 h 5"/>
                <a:gd name="T2" fmla="*/ 2147483647 w 26"/>
                <a:gd name="T3" fmla="*/ 0 h 5"/>
                <a:gd name="T4" fmla="*/ 2147483647 w 26"/>
                <a:gd name="T5" fmla="*/ 2147483647 h 5"/>
                <a:gd name="T6" fmla="*/ 2147483647 w 26"/>
                <a:gd name="T7" fmla="*/ 0 h 5"/>
                <a:gd name="T8" fmla="*/ 2147483647 w 26"/>
                <a:gd name="T9" fmla="*/ 0 h 5"/>
                <a:gd name="T10" fmla="*/ 2147483647 w 26"/>
                <a:gd name="T11" fmla="*/ 2147483647 h 5"/>
                <a:gd name="T12" fmla="*/ 2147483647 w 26"/>
                <a:gd name="T13" fmla="*/ 2147483647 h 5"/>
                <a:gd name="T14" fmla="*/ 0 w 26"/>
                <a:gd name="T15" fmla="*/ 2147483647 h 5"/>
                <a:gd name="T16" fmla="*/ 0 w 26"/>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5"/>
                <a:gd name="T29" fmla="*/ 26 w 2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5">
                  <a:moveTo>
                    <a:pt x="0" y="1"/>
                  </a:moveTo>
                  <a:lnTo>
                    <a:pt x="4" y="0"/>
                  </a:lnTo>
                  <a:lnTo>
                    <a:pt x="14" y="1"/>
                  </a:lnTo>
                  <a:lnTo>
                    <a:pt x="21" y="0"/>
                  </a:lnTo>
                  <a:lnTo>
                    <a:pt x="26" y="0"/>
                  </a:lnTo>
                  <a:lnTo>
                    <a:pt x="21" y="5"/>
                  </a:lnTo>
                  <a:lnTo>
                    <a:pt x="4" y="4"/>
                  </a:lnTo>
                  <a:lnTo>
                    <a:pt x="0"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7" name="Freeform 96">
              <a:extLst>
                <a:ext uri="{FF2B5EF4-FFF2-40B4-BE49-F238E27FC236}">
                  <a16:creationId xmlns:a16="http://schemas.microsoft.com/office/drawing/2014/main" id="{AF43C167-DB33-1C6A-3189-E1AB1A6D1037}"/>
                </a:ext>
                <a:ext uri="{C183D7F6-B498-43B3-948B-1728B52AA6E4}">
                  <adec:decorative xmlns:adec="http://schemas.microsoft.com/office/drawing/2017/decorative" val="1"/>
                </a:ext>
              </a:extLst>
            </p:cNvPr>
            <p:cNvSpPr>
              <a:spLocks/>
            </p:cNvSpPr>
            <p:nvPr/>
          </p:nvSpPr>
          <p:spPr bwMode="gray">
            <a:xfrm>
              <a:off x="7714239" y="3476443"/>
              <a:ext cx="62587" cy="25038"/>
            </a:xfrm>
            <a:custGeom>
              <a:avLst/>
              <a:gdLst>
                <a:gd name="T0" fmla="*/ 2147483647 w 11"/>
                <a:gd name="T1" fmla="*/ 0 h 4"/>
                <a:gd name="T2" fmla="*/ 2147483647 w 11"/>
                <a:gd name="T3" fmla="*/ 2147483647 h 4"/>
                <a:gd name="T4" fmla="*/ 2147483647 w 11"/>
                <a:gd name="T5" fmla="*/ 2147483647 h 4"/>
                <a:gd name="T6" fmla="*/ 0 w 11"/>
                <a:gd name="T7" fmla="*/ 2147483647 h 4"/>
                <a:gd name="T8" fmla="*/ 0 w 11"/>
                <a:gd name="T9" fmla="*/ 2147483647 h 4"/>
                <a:gd name="T10" fmla="*/ 2147483647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8" y="0"/>
                  </a:moveTo>
                  <a:lnTo>
                    <a:pt x="11" y="1"/>
                  </a:lnTo>
                  <a:lnTo>
                    <a:pt x="3" y="4"/>
                  </a:lnTo>
                  <a:lnTo>
                    <a:pt x="0" y="4"/>
                  </a:lnTo>
                  <a:lnTo>
                    <a:pt x="0" y="3"/>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8" name="Freeform 97">
              <a:extLst>
                <a:ext uri="{FF2B5EF4-FFF2-40B4-BE49-F238E27FC236}">
                  <a16:creationId xmlns:a16="http://schemas.microsoft.com/office/drawing/2014/main" id="{FF7E48AD-2105-EE2B-F450-EAB6DB513D33}"/>
                </a:ext>
                <a:ext uri="{C183D7F6-B498-43B3-948B-1728B52AA6E4}">
                  <adec:decorative xmlns:adec="http://schemas.microsoft.com/office/drawing/2017/decorative" val="1"/>
                </a:ext>
              </a:extLst>
            </p:cNvPr>
            <p:cNvSpPr>
              <a:spLocks/>
            </p:cNvSpPr>
            <p:nvPr/>
          </p:nvSpPr>
          <p:spPr bwMode="gray">
            <a:xfrm>
              <a:off x="7643307" y="3476443"/>
              <a:ext cx="50070" cy="25038"/>
            </a:xfrm>
            <a:custGeom>
              <a:avLst/>
              <a:gdLst>
                <a:gd name="T0" fmla="*/ 2147483647 w 9"/>
                <a:gd name="T1" fmla="*/ 0 h 4"/>
                <a:gd name="T2" fmla="*/ 2147483647 w 9"/>
                <a:gd name="T3" fmla="*/ 2147483647 h 4"/>
                <a:gd name="T4" fmla="*/ 2147483647 w 9"/>
                <a:gd name="T5" fmla="*/ 2147483647 h 4"/>
                <a:gd name="T6" fmla="*/ 0 w 9"/>
                <a:gd name="T7" fmla="*/ 2147483647 h 4"/>
                <a:gd name="T8" fmla="*/ 2147483647 w 9"/>
                <a:gd name="T9" fmla="*/ 2147483647 h 4"/>
                <a:gd name="T10" fmla="*/ 2147483647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9" y="0"/>
                  </a:moveTo>
                  <a:lnTo>
                    <a:pt x="9" y="2"/>
                  </a:lnTo>
                  <a:lnTo>
                    <a:pt x="3" y="4"/>
                  </a:lnTo>
                  <a:lnTo>
                    <a:pt x="0" y="3"/>
                  </a:lnTo>
                  <a:lnTo>
                    <a:pt x="2" y="1"/>
                  </a:lnTo>
                  <a:lnTo>
                    <a:pt x="9"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99" name="Freeform 98">
              <a:extLst>
                <a:ext uri="{FF2B5EF4-FFF2-40B4-BE49-F238E27FC236}">
                  <a16:creationId xmlns:a16="http://schemas.microsoft.com/office/drawing/2014/main" id="{0D59A06E-6984-6C0A-6B71-CB29013C4275}"/>
                </a:ext>
                <a:ext uri="{C183D7F6-B498-43B3-948B-1728B52AA6E4}">
                  <adec:decorative xmlns:adec="http://schemas.microsoft.com/office/drawing/2017/decorative" val="1"/>
                </a:ext>
              </a:extLst>
            </p:cNvPr>
            <p:cNvSpPr>
              <a:spLocks/>
            </p:cNvSpPr>
            <p:nvPr/>
          </p:nvSpPr>
          <p:spPr bwMode="gray">
            <a:xfrm>
              <a:off x="7789343" y="3505653"/>
              <a:ext cx="29207" cy="25038"/>
            </a:xfrm>
            <a:custGeom>
              <a:avLst/>
              <a:gdLst>
                <a:gd name="T0" fmla="*/ 2147483647 w 5"/>
                <a:gd name="T1" fmla="*/ 2147483647 h 5"/>
                <a:gd name="T2" fmla="*/ 0 w 5"/>
                <a:gd name="T3" fmla="*/ 2147483647 h 5"/>
                <a:gd name="T4" fmla="*/ 2147483647 w 5"/>
                <a:gd name="T5" fmla="*/ 0 h 5"/>
                <a:gd name="T6" fmla="*/ 2147483647 w 5"/>
                <a:gd name="T7" fmla="*/ 2147483647 h 5"/>
                <a:gd name="T8" fmla="*/ 2147483647 w 5"/>
                <a:gd name="T9" fmla="*/ 2147483647 h 5"/>
                <a:gd name="T10" fmla="*/ 2147483647 w 5"/>
                <a:gd name="T11" fmla="*/ 2147483647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1" y="5"/>
                  </a:moveTo>
                  <a:lnTo>
                    <a:pt x="0" y="2"/>
                  </a:lnTo>
                  <a:lnTo>
                    <a:pt x="1" y="0"/>
                  </a:lnTo>
                  <a:lnTo>
                    <a:pt x="3" y="1"/>
                  </a:lnTo>
                  <a:lnTo>
                    <a:pt x="5" y="2"/>
                  </a:lnTo>
                  <a:lnTo>
                    <a:pt x="1"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0" name="Freeform 99">
              <a:extLst>
                <a:ext uri="{FF2B5EF4-FFF2-40B4-BE49-F238E27FC236}">
                  <a16:creationId xmlns:a16="http://schemas.microsoft.com/office/drawing/2014/main" id="{AEFF9E7F-BBAB-FECE-7C30-36F336334DAC}"/>
                </a:ext>
                <a:ext uri="{C183D7F6-B498-43B3-948B-1728B52AA6E4}">
                  <adec:decorative xmlns:adec="http://schemas.microsoft.com/office/drawing/2017/decorative" val="1"/>
                </a:ext>
              </a:extLst>
            </p:cNvPr>
            <p:cNvSpPr>
              <a:spLocks/>
            </p:cNvSpPr>
            <p:nvPr/>
          </p:nvSpPr>
          <p:spPr bwMode="gray">
            <a:xfrm>
              <a:off x="7672514" y="3513999"/>
              <a:ext cx="75104" cy="45901"/>
            </a:xfrm>
            <a:custGeom>
              <a:avLst/>
              <a:gdLst>
                <a:gd name="T0" fmla="*/ 2147483647 w 14"/>
                <a:gd name="T1" fmla="*/ 2147483647 h 8"/>
                <a:gd name="T2" fmla="*/ 2147483647 w 14"/>
                <a:gd name="T3" fmla="*/ 0 h 8"/>
                <a:gd name="T4" fmla="*/ 2147483647 w 14"/>
                <a:gd name="T5" fmla="*/ 0 h 8"/>
                <a:gd name="T6" fmla="*/ 2147483647 w 14"/>
                <a:gd name="T7" fmla="*/ 2147483647 h 8"/>
                <a:gd name="T8" fmla="*/ 2147483647 w 14"/>
                <a:gd name="T9" fmla="*/ 2147483647 h 8"/>
                <a:gd name="T10" fmla="*/ 0 w 14"/>
                <a:gd name="T11" fmla="*/ 2147483647 h 8"/>
                <a:gd name="T12" fmla="*/ 0 w 14"/>
                <a:gd name="T13" fmla="*/ 2147483647 h 8"/>
                <a:gd name="T14" fmla="*/ 2147483647 w 14"/>
                <a:gd name="T15" fmla="*/ 2147483647 h 8"/>
                <a:gd name="T16" fmla="*/ 2147483647 w 14"/>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8"/>
                <a:gd name="T29" fmla="*/ 14 w 1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8">
                  <a:moveTo>
                    <a:pt x="6" y="1"/>
                  </a:moveTo>
                  <a:lnTo>
                    <a:pt x="10" y="0"/>
                  </a:lnTo>
                  <a:lnTo>
                    <a:pt x="13" y="0"/>
                  </a:lnTo>
                  <a:lnTo>
                    <a:pt x="14" y="4"/>
                  </a:lnTo>
                  <a:lnTo>
                    <a:pt x="7" y="8"/>
                  </a:lnTo>
                  <a:lnTo>
                    <a:pt x="0" y="8"/>
                  </a:lnTo>
                  <a:lnTo>
                    <a:pt x="0" y="6"/>
                  </a:lnTo>
                  <a:lnTo>
                    <a:pt x="6" y="4"/>
                  </a:lnTo>
                  <a:lnTo>
                    <a:pt x="6"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1" name="Freeform 100">
              <a:extLst>
                <a:ext uri="{FF2B5EF4-FFF2-40B4-BE49-F238E27FC236}">
                  <a16:creationId xmlns:a16="http://schemas.microsoft.com/office/drawing/2014/main" id="{C6376A3D-3DB2-A8E3-D0DB-DD6623ACCA34}"/>
                </a:ext>
                <a:ext uri="{C183D7F6-B498-43B3-948B-1728B52AA6E4}">
                  <adec:decorative xmlns:adec="http://schemas.microsoft.com/office/drawing/2017/decorative" val="1"/>
                </a:ext>
              </a:extLst>
            </p:cNvPr>
            <p:cNvSpPr>
              <a:spLocks/>
            </p:cNvSpPr>
            <p:nvPr/>
          </p:nvSpPr>
          <p:spPr bwMode="gray">
            <a:xfrm>
              <a:off x="7710066" y="3580765"/>
              <a:ext cx="16690" cy="20864"/>
            </a:xfrm>
            <a:custGeom>
              <a:avLst/>
              <a:gdLst>
                <a:gd name="T0" fmla="*/ 0 w 3"/>
                <a:gd name="T1" fmla="*/ 2147483647 h 4"/>
                <a:gd name="T2" fmla="*/ 0 w 3"/>
                <a:gd name="T3" fmla="*/ 0 h 4"/>
                <a:gd name="T4" fmla="*/ 2147483647 w 3"/>
                <a:gd name="T5" fmla="*/ 0 h 4"/>
                <a:gd name="T6" fmla="*/ 2147483647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3"/>
                  </a:moveTo>
                  <a:lnTo>
                    <a:pt x="0" y="0"/>
                  </a:lnTo>
                  <a:lnTo>
                    <a:pt x="3" y="0"/>
                  </a:lnTo>
                  <a:lnTo>
                    <a:pt x="3"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2" name="Freeform 101">
              <a:extLst>
                <a:ext uri="{FF2B5EF4-FFF2-40B4-BE49-F238E27FC236}">
                  <a16:creationId xmlns:a16="http://schemas.microsoft.com/office/drawing/2014/main" id="{8F04A727-DA40-F42B-2930-B716A0190B09}"/>
                </a:ext>
                <a:ext uri="{C183D7F6-B498-43B3-948B-1728B52AA6E4}">
                  <adec:decorative xmlns:adec="http://schemas.microsoft.com/office/drawing/2017/decorative" val="1"/>
                </a:ext>
              </a:extLst>
            </p:cNvPr>
            <p:cNvSpPr>
              <a:spLocks/>
            </p:cNvSpPr>
            <p:nvPr/>
          </p:nvSpPr>
          <p:spPr bwMode="gray">
            <a:xfrm>
              <a:off x="7317856" y="3630839"/>
              <a:ext cx="29207" cy="20864"/>
            </a:xfrm>
            <a:custGeom>
              <a:avLst/>
              <a:gdLst>
                <a:gd name="T0" fmla="*/ 2147483647 w 5"/>
                <a:gd name="T1" fmla="*/ 0 h 4"/>
                <a:gd name="T2" fmla="*/ 2147483647 w 5"/>
                <a:gd name="T3" fmla="*/ 2147483647 h 4"/>
                <a:gd name="T4" fmla="*/ 2147483647 w 5"/>
                <a:gd name="T5" fmla="*/ 2147483647 h 4"/>
                <a:gd name="T6" fmla="*/ 0 w 5"/>
                <a:gd name="T7" fmla="*/ 2147483647 h 4"/>
                <a:gd name="T8" fmla="*/ 0 w 5"/>
                <a:gd name="T9" fmla="*/ 2147483647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4" y="0"/>
                  </a:moveTo>
                  <a:lnTo>
                    <a:pt x="5" y="2"/>
                  </a:lnTo>
                  <a:lnTo>
                    <a:pt x="2" y="4"/>
                  </a:lnTo>
                  <a:lnTo>
                    <a:pt x="0" y="3"/>
                  </a:lnTo>
                  <a:lnTo>
                    <a:pt x="0" y="1"/>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3" name="Freeform 102">
              <a:extLst>
                <a:ext uri="{FF2B5EF4-FFF2-40B4-BE49-F238E27FC236}">
                  <a16:creationId xmlns:a16="http://schemas.microsoft.com/office/drawing/2014/main" id="{6DA3AC5D-9BA4-9CFB-EEFF-BBC0E74F9BF2}"/>
                </a:ext>
                <a:ext uri="{C183D7F6-B498-43B3-948B-1728B52AA6E4}">
                  <adec:decorative xmlns:adec="http://schemas.microsoft.com/office/drawing/2017/decorative" val="1"/>
                </a:ext>
              </a:extLst>
            </p:cNvPr>
            <p:cNvSpPr>
              <a:spLocks/>
            </p:cNvSpPr>
            <p:nvPr/>
          </p:nvSpPr>
          <p:spPr bwMode="gray">
            <a:xfrm>
              <a:off x="7447201" y="3826963"/>
              <a:ext cx="37552" cy="37556"/>
            </a:xfrm>
            <a:custGeom>
              <a:avLst/>
              <a:gdLst>
                <a:gd name="T0" fmla="*/ 2147483647 w 7"/>
                <a:gd name="T1" fmla="*/ 0 h 7"/>
                <a:gd name="T2" fmla="*/ 2147483647 w 7"/>
                <a:gd name="T3" fmla="*/ 2147483647 h 7"/>
                <a:gd name="T4" fmla="*/ 2147483647 w 7"/>
                <a:gd name="T5" fmla="*/ 2147483647 h 7"/>
                <a:gd name="T6" fmla="*/ 2147483647 w 7"/>
                <a:gd name="T7" fmla="*/ 2147483647 h 7"/>
                <a:gd name="T8" fmla="*/ 2147483647 w 7"/>
                <a:gd name="T9" fmla="*/ 2147483647 h 7"/>
                <a:gd name="T10" fmla="*/ 0 w 7"/>
                <a:gd name="T11" fmla="*/ 2147483647 h 7"/>
                <a:gd name="T12" fmla="*/ 2147483647 w 7"/>
                <a:gd name="T13" fmla="*/ 0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0"/>
                  </a:moveTo>
                  <a:lnTo>
                    <a:pt x="4" y="3"/>
                  </a:lnTo>
                  <a:lnTo>
                    <a:pt x="7" y="4"/>
                  </a:lnTo>
                  <a:lnTo>
                    <a:pt x="7" y="7"/>
                  </a:lnTo>
                  <a:lnTo>
                    <a:pt x="4" y="7"/>
                  </a:lnTo>
                  <a:lnTo>
                    <a:pt x="0" y="2"/>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4" name="Freeform 103">
              <a:extLst>
                <a:ext uri="{FF2B5EF4-FFF2-40B4-BE49-F238E27FC236}">
                  <a16:creationId xmlns:a16="http://schemas.microsoft.com/office/drawing/2014/main" id="{13310196-1232-43AC-E96E-C005128263A5}"/>
                </a:ext>
                <a:ext uri="{C183D7F6-B498-43B3-948B-1728B52AA6E4}">
                  <adec:decorative xmlns:adec="http://schemas.microsoft.com/office/drawing/2017/decorative" val="1"/>
                </a:ext>
              </a:extLst>
            </p:cNvPr>
            <p:cNvSpPr>
              <a:spLocks/>
            </p:cNvSpPr>
            <p:nvPr/>
          </p:nvSpPr>
          <p:spPr bwMode="gray">
            <a:xfrm>
              <a:off x="7417994" y="3831136"/>
              <a:ext cx="25034" cy="54247"/>
            </a:xfrm>
            <a:custGeom>
              <a:avLst/>
              <a:gdLst>
                <a:gd name="T0" fmla="*/ 0 w 5"/>
                <a:gd name="T1" fmla="*/ 2147483647 h 10"/>
                <a:gd name="T2" fmla="*/ 2147483647 w 5"/>
                <a:gd name="T3" fmla="*/ 0 h 10"/>
                <a:gd name="T4" fmla="*/ 2147483647 w 5"/>
                <a:gd name="T5" fmla="*/ 2147483647 h 10"/>
                <a:gd name="T6" fmla="*/ 2147483647 w 5"/>
                <a:gd name="T7" fmla="*/ 2147483647 h 10"/>
                <a:gd name="T8" fmla="*/ 2147483647 w 5"/>
                <a:gd name="T9" fmla="*/ 2147483647 h 10"/>
                <a:gd name="T10" fmla="*/ 0 w 5"/>
                <a:gd name="T11" fmla="*/ 2147483647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lnTo>
                    <a:pt x="2" y="0"/>
                  </a:lnTo>
                  <a:lnTo>
                    <a:pt x="3" y="2"/>
                  </a:lnTo>
                  <a:lnTo>
                    <a:pt x="5" y="10"/>
                  </a:lnTo>
                  <a:lnTo>
                    <a:pt x="2" y="10"/>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5" name="Freeform 104">
              <a:extLst>
                <a:ext uri="{FF2B5EF4-FFF2-40B4-BE49-F238E27FC236}">
                  <a16:creationId xmlns:a16="http://schemas.microsoft.com/office/drawing/2014/main" id="{870C1E52-5516-0DEA-3814-2C261CE3063D}"/>
                </a:ext>
                <a:ext uri="{C183D7F6-B498-43B3-948B-1728B52AA6E4}">
                  <adec:decorative xmlns:adec="http://schemas.microsoft.com/office/drawing/2017/decorative" val="1"/>
                </a:ext>
              </a:extLst>
            </p:cNvPr>
            <p:cNvSpPr>
              <a:spLocks/>
            </p:cNvSpPr>
            <p:nvPr/>
          </p:nvSpPr>
          <p:spPr bwMode="gray">
            <a:xfrm>
              <a:off x="7313683" y="3864518"/>
              <a:ext cx="325452" cy="342174"/>
            </a:xfrm>
            <a:custGeom>
              <a:avLst/>
              <a:gdLst>
                <a:gd name="T0" fmla="*/ 2147483647 w 60"/>
                <a:gd name="T1" fmla="*/ 2147483647 h 63"/>
                <a:gd name="T2" fmla="*/ 2147483647 w 60"/>
                <a:gd name="T3" fmla="*/ 0 h 63"/>
                <a:gd name="T4" fmla="*/ 2147483647 w 60"/>
                <a:gd name="T5" fmla="*/ 2147483647 h 63"/>
                <a:gd name="T6" fmla="*/ 2147483647 w 60"/>
                <a:gd name="T7" fmla="*/ 2147483647 h 63"/>
                <a:gd name="T8" fmla="*/ 2147483647 w 60"/>
                <a:gd name="T9" fmla="*/ 2147483647 h 63"/>
                <a:gd name="T10" fmla="*/ 2147483647 w 60"/>
                <a:gd name="T11" fmla="*/ 2147483647 h 63"/>
                <a:gd name="T12" fmla="*/ 2147483647 w 60"/>
                <a:gd name="T13" fmla="*/ 2147483647 h 63"/>
                <a:gd name="T14" fmla="*/ 2147483647 w 60"/>
                <a:gd name="T15" fmla="*/ 2147483647 h 63"/>
                <a:gd name="T16" fmla="*/ 2147483647 w 60"/>
                <a:gd name="T17" fmla="*/ 2147483647 h 63"/>
                <a:gd name="T18" fmla="*/ 2147483647 w 60"/>
                <a:gd name="T19" fmla="*/ 2147483647 h 63"/>
                <a:gd name="T20" fmla="*/ 2147483647 w 60"/>
                <a:gd name="T21" fmla="*/ 2147483647 h 63"/>
                <a:gd name="T22" fmla="*/ 2147483647 w 60"/>
                <a:gd name="T23" fmla="*/ 2147483647 h 63"/>
                <a:gd name="T24" fmla="*/ 2147483647 w 60"/>
                <a:gd name="T25" fmla="*/ 2147483647 h 63"/>
                <a:gd name="T26" fmla="*/ 2147483647 w 60"/>
                <a:gd name="T27" fmla="*/ 2147483647 h 63"/>
                <a:gd name="T28" fmla="*/ 2147483647 w 60"/>
                <a:gd name="T29" fmla="*/ 2147483647 h 63"/>
                <a:gd name="T30" fmla="*/ 2147483647 w 60"/>
                <a:gd name="T31" fmla="*/ 2147483647 h 63"/>
                <a:gd name="T32" fmla="*/ 2147483647 w 60"/>
                <a:gd name="T33" fmla="*/ 2147483647 h 63"/>
                <a:gd name="T34" fmla="*/ 2147483647 w 60"/>
                <a:gd name="T35" fmla="*/ 2147483647 h 63"/>
                <a:gd name="T36" fmla="*/ 2147483647 w 60"/>
                <a:gd name="T37" fmla="*/ 2147483647 h 63"/>
                <a:gd name="T38" fmla="*/ 2147483647 w 60"/>
                <a:gd name="T39" fmla="*/ 2147483647 h 63"/>
                <a:gd name="T40" fmla="*/ 2147483647 w 60"/>
                <a:gd name="T41" fmla="*/ 2147483647 h 63"/>
                <a:gd name="T42" fmla="*/ 2147483647 w 60"/>
                <a:gd name="T43" fmla="*/ 2147483647 h 63"/>
                <a:gd name="T44" fmla="*/ 2147483647 w 60"/>
                <a:gd name="T45" fmla="*/ 2147483647 h 63"/>
                <a:gd name="T46" fmla="*/ 2147483647 w 60"/>
                <a:gd name="T47" fmla="*/ 2147483647 h 63"/>
                <a:gd name="T48" fmla="*/ 2147483647 w 60"/>
                <a:gd name="T49" fmla="*/ 2147483647 h 63"/>
                <a:gd name="T50" fmla="*/ 0 w 60"/>
                <a:gd name="T51" fmla="*/ 2147483647 h 63"/>
                <a:gd name="T52" fmla="*/ 2147483647 w 60"/>
                <a:gd name="T53" fmla="*/ 2147483647 h 63"/>
                <a:gd name="T54" fmla="*/ 2147483647 w 60"/>
                <a:gd name="T55" fmla="*/ 2147483647 h 63"/>
                <a:gd name="T56" fmla="*/ 2147483647 w 60"/>
                <a:gd name="T57" fmla="*/ 2147483647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63"/>
                <a:gd name="T89" fmla="*/ 60 w 60"/>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63">
                  <a:moveTo>
                    <a:pt x="10" y="4"/>
                  </a:moveTo>
                  <a:lnTo>
                    <a:pt x="12" y="0"/>
                  </a:lnTo>
                  <a:lnTo>
                    <a:pt x="15" y="1"/>
                  </a:lnTo>
                  <a:lnTo>
                    <a:pt x="17" y="9"/>
                  </a:lnTo>
                  <a:lnTo>
                    <a:pt x="21" y="14"/>
                  </a:lnTo>
                  <a:lnTo>
                    <a:pt x="24" y="12"/>
                  </a:lnTo>
                  <a:lnTo>
                    <a:pt x="32" y="16"/>
                  </a:lnTo>
                  <a:lnTo>
                    <a:pt x="36" y="21"/>
                  </a:lnTo>
                  <a:lnTo>
                    <a:pt x="47" y="26"/>
                  </a:lnTo>
                  <a:lnTo>
                    <a:pt x="49" y="34"/>
                  </a:lnTo>
                  <a:lnTo>
                    <a:pt x="47" y="42"/>
                  </a:lnTo>
                  <a:lnTo>
                    <a:pt x="59" y="45"/>
                  </a:lnTo>
                  <a:lnTo>
                    <a:pt x="60" y="47"/>
                  </a:lnTo>
                  <a:lnTo>
                    <a:pt x="59" y="53"/>
                  </a:lnTo>
                  <a:lnTo>
                    <a:pt x="47" y="53"/>
                  </a:lnTo>
                  <a:lnTo>
                    <a:pt x="42" y="50"/>
                  </a:lnTo>
                  <a:lnTo>
                    <a:pt x="41" y="45"/>
                  </a:lnTo>
                  <a:lnTo>
                    <a:pt x="38" y="42"/>
                  </a:lnTo>
                  <a:lnTo>
                    <a:pt x="34" y="43"/>
                  </a:lnTo>
                  <a:lnTo>
                    <a:pt x="30" y="50"/>
                  </a:lnTo>
                  <a:lnTo>
                    <a:pt x="26" y="51"/>
                  </a:lnTo>
                  <a:lnTo>
                    <a:pt x="19" y="60"/>
                  </a:lnTo>
                  <a:lnTo>
                    <a:pt x="14" y="63"/>
                  </a:lnTo>
                  <a:lnTo>
                    <a:pt x="13" y="51"/>
                  </a:lnTo>
                  <a:lnTo>
                    <a:pt x="1" y="50"/>
                  </a:lnTo>
                  <a:lnTo>
                    <a:pt x="0" y="47"/>
                  </a:lnTo>
                  <a:lnTo>
                    <a:pt x="9" y="27"/>
                  </a:lnTo>
                  <a:lnTo>
                    <a:pt x="9" y="9"/>
                  </a:lnTo>
                  <a:lnTo>
                    <a:pt x="1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6" name="Freeform 105">
              <a:extLst>
                <a:ext uri="{FF2B5EF4-FFF2-40B4-BE49-F238E27FC236}">
                  <a16:creationId xmlns:a16="http://schemas.microsoft.com/office/drawing/2014/main" id="{9D49F1B9-EA2A-2A4B-3F98-C9A1FF5710BF}"/>
                </a:ext>
                <a:ext uri="{C183D7F6-B498-43B3-948B-1728B52AA6E4}">
                  <adec:decorative xmlns:adec="http://schemas.microsoft.com/office/drawing/2017/decorative" val="1"/>
                </a:ext>
              </a:extLst>
            </p:cNvPr>
            <p:cNvSpPr>
              <a:spLocks/>
            </p:cNvSpPr>
            <p:nvPr/>
          </p:nvSpPr>
          <p:spPr bwMode="gray">
            <a:xfrm>
              <a:off x="7484753" y="4219212"/>
              <a:ext cx="83449" cy="75112"/>
            </a:xfrm>
            <a:custGeom>
              <a:avLst/>
              <a:gdLst>
                <a:gd name="T0" fmla="*/ 2147483647 w 15"/>
                <a:gd name="T1" fmla="*/ 0 h 14"/>
                <a:gd name="T2" fmla="*/ 2147483647 w 15"/>
                <a:gd name="T3" fmla="*/ 2147483647 h 14"/>
                <a:gd name="T4" fmla="*/ 2147483647 w 15"/>
                <a:gd name="T5" fmla="*/ 2147483647 h 14"/>
                <a:gd name="T6" fmla="*/ 0 w 15"/>
                <a:gd name="T7" fmla="*/ 2147483647 h 14"/>
                <a:gd name="T8" fmla="*/ 0 w 15"/>
                <a:gd name="T9" fmla="*/ 2147483647 h 14"/>
                <a:gd name="T10" fmla="*/ 2147483647 w 15"/>
                <a:gd name="T11" fmla="*/ 0 h 14"/>
                <a:gd name="T12" fmla="*/ 2147483647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15" y="0"/>
                  </a:moveTo>
                  <a:lnTo>
                    <a:pt x="14" y="5"/>
                  </a:lnTo>
                  <a:lnTo>
                    <a:pt x="6" y="13"/>
                  </a:lnTo>
                  <a:lnTo>
                    <a:pt x="0" y="14"/>
                  </a:lnTo>
                  <a:lnTo>
                    <a:pt x="0" y="5"/>
                  </a:lnTo>
                  <a:lnTo>
                    <a:pt x="6" y="0"/>
                  </a:lnTo>
                  <a:lnTo>
                    <a:pt x="15"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7" name="Freeform 106">
              <a:extLst>
                <a:ext uri="{FF2B5EF4-FFF2-40B4-BE49-F238E27FC236}">
                  <a16:creationId xmlns:a16="http://schemas.microsoft.com/office/drawing/2014/main" id="{D5942574-3875-F217-FE72-4D4113BF52EB}"/>
                </a:ext>
                <a:ext uri="{C183D7F6-B498-43B3-948B-1728B52AA6E4}">
                  <adec:decorative xmlns:adec="http://schemas.microsoft.com/office/drawing/2017/decorative" val="1"/>
                </a:ext>
              </a:extLst>
            </p:cNvPr>
            <p:cNvSpPr>
              <a:spLocks/>
            </p:cNvSpPr>
            <p:nvPr/>
          </p:nvSpPr>
          <p:spPr bwMode="gray">
            <a:xfrm>
              <a:off x="7655824" y="4290150"/>
              <a:ext cx="50070" cy="91803"/>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2147483647 h 17"/>
                <a:gd name="T12" fmla="*/ 2147483647 w 9"/>
                <a:gd name="T13" fmla="*/ 2147483647 h 17"/>
                <a:gd name="T14" fmla="*/ 2147483647 w 9"/>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7"/>
                <a:gd name="T26" fmla="*/ 9 w 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7">
                  <a:moveTo>
                    <a:pt x="8" y="0"/>
                  </a:moveTo>
                  <a:lnTo>
                    <a:pt x="9" y="7"/>
                  </a:lnTo>
                  <a:lnTo>
                    <a:pt x="6" y="12"/>
                  </a:lnTo>
                  <a:lnTo>
                    <a:pt x="5" y="17"/>
                  </a:lnTo>
                  <a:lnTo>
                    <a:pt x="0" y="13"/>
                  </a:lnTo>
                  <a:lnTo>
                    <a:pt x="1" y="4"/>
                  </a:lnTo>
                  <a:lnTo>
                    <a:pt x="3" y="1"/>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8" name="Freeform 107">
              <a:extLst>
                <a:ext uri="{FF2B5EF4-FFF2-40B4-BE49-F238E27FC236}">
                  <a16:creationId xmlns:a16="http://schemas.microsoft.com/office/drawing/2014/main" id="{148244A1-2A65-9866-72CD-54FA475B8C3D}"/>
                </a:ext>
                <a:ext uri="{C183D7F6-B498-43B3-948B-1728B52AA6E4}">
                  <adec:decorative xmlns:adec="http://schemas.microsoft.com/office/drawing/2017/decorative" val="1"/>
                </a:ext>
              </a:extLst>
            </p:cNvPr>
            <p:cNvSpPr>
              <a:spLocks/>
            </p:cNvSpPr>
            <p:nvPr/>
          </p:nvSpPr>
          <p:spPr bwMode="gray">
            <a:xfrm>
              <a:off x="7735100" y="4173311"/>
              <a:ext cx="45897" cy="37556"/>
            </a:xfrm>
            <a:custGeom>
              <a:avLst/>
              <a:gdLst>
                <a:gd name="T0" fmla="*/ 0 w 8"/>
                <a:gd name="T1" fmla="*/ 0 h 7"/>
                <a:gd name="T2" fmla="*/ 2147483647 w 8"/>
                <a:gd name="T3" fmla="*/ 0 h 7"/>
                <a:gd name="T4" fmla="*/ 2147483647 w 8"/>
                <a:gd name="T5" fmla="*/ 2147483647 h 7"/>
                <a:gd name="T6" fmla="*/ 2147483647 w 8"/>
                <a:gd name="T7" fmla="*/ 2147483647 h 7"/>
                <a:gd name="T8" fmla="*/ 2147483647 w 8"/>
                <a:gd name="T9" fmla="*/ 2147483647 h 7"/>
                <a:gd name="T10" fmla="*/ 0 w 8"/>
                <a:gd name="T11" fmla="*/ 0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0" y="0"/>
                  </a:moveTo>
                  <a:lnTo>
                    <a:pt x="5" y="0"/>
                  </a:lnTo>
                  <a:lnTo>
                    <a:pt x="8" y="3"/>
                  </a:lnTo>
                  <a:lnTo>
                    <a:pt x="5" y="7"/>
                  </a:lnTo>
                  <a:lnTo>
                    <a:pt x="2" y="5"/>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09" name="Freeform 108">
              <a:extLst>
                <a:ext uri="{FF2B5EF4-FFF2-40B4-BE49-F238E27FC236}">
                  <a16:creationId xmlns:a16="http://schemas.microsoft.com/office/drawing/2014/main" id="{018F6207-3E36-973E-B663-018957756A4C}"/>
                </a:ext>
                <a:ext uri="{C183D7F6-B498-43B3-948B-1728B52AA6E4}">
                  <adec:decorative xmlns:adec="http://schemas.microsoft.com/office/drawing/2017/decorative" val="1"/>
                </a:ext>
              </a:extLst>
            </p:cNvPr>
            <p:cNvSpPr>
              <a:spLocks/>
            </p:cNvSpPr>
            <p:nvPr/>
          </p:nvSpPr>
          <p:spPr bwMode="gray">
            <a:xfrm>
              <a:off x="7785170" y="4139928"/>
              <a:ext cx="45897" cy="37556"/>
            </a:xfrm>
            <a:custGeom>
              <a:avLst/>
              <a:gdLst>
                <a:gd name="T0" fmla="*/ 2147483647 w 8"/>
                <a:gd name="T1" fmla="*/ 2147483647 h 7"/>
                <a:gd name="T2" fmla="*/ 0 w 8"/>
                <a:gd name="T3" fmla="*/ 2147483647 h 7"/>
                <a:gd name="T4" fmla="*/ 2147483647 w 8"/>
                <a:gd name="T5" fmla="*/ 0 h 7"/>
                <a:gd name="T6" fmla="*/ 2147483647 w 8"/>
                <a:gd name="T7" fmla="*/ 2147483647 h 7"/>
                <a:gd name="T8" fmla="*/ 2147483647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1" y="4"/>
                  </a:moveTo>
                  <a:lnTo>
                    <a:pt x="0" y="2"/>
                  </a:lnTo>
                  <a:lnTo>
                    <a:pt x="2" y="0"/>
                  </a:lnTo>
                  <a:lnTo>
                    <a:pt x="8" y="4"/>
                  </a:lnTo>
                  <a:lnTo>
                    <a:pt x="8" y="7"/>
                  </a:lnTo>
                  <a:lnTo>
                    <a:pt x="4" y="7"/>
                  </a:lnTo>
                  <a:lnTo>
                    <a:pt x="1"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0" name="Freeform 109">
              <a:extLst>
                <a:ext uri="{FF2B5EF4-FFF2-40B4-BE49-F238E27FC236}">
                  <a16:creationId xmlns:a16="http://schemas.microsoft.com/office/drawing/2014/main" id="{2EB06479-F4DF-0EE7-409A-AD9AC2ABF65E}"/>
                </a:ext>
                <a:ext uri="{C183D7F6-B498-43B3-948B-1728B52AA6E4}">
                  <adec:decorative xmlns:adec="http://schemas.microsoft.com/office/drawing/2017/decorative" val="1"/>
                </a:ext>
              </a:extLst>
            </p:cNvPr>
            <p:cNvSpPr>
              <a:spLocks/>
            </p:cNvSpPr>
            <p:nvPr/>
          </p:nvSpPr>
          <p:spPr bwMode="gray">
            <a:xfrm>
              <a:off x="7764309" y="4094026"/>
              <a:ext cx="20863" cy="25038"/>
            </a:xfrm>
            <a:custGeom>
              <a:avLst/>
              <a:gdLst>
                <a:gd name="T0" fmla="*/ 2147483647 w 4"/>
                <a:gd name="T1" fmla="*/ 2147483647 h 5"/>
                <a:gd name="T2" fmla="*/ 2147483647 w 4"/>
                <a:gd name="T3" fmla="*/ 2147483647 h 5"/>
                <a:gd name="T4" fmla="*/ 0 w 4"/>
                <a:gd name="T5" fmla="*/ 2147483647 h 5"/>
                <a:gd name="T6" fmla="*/ 2147483647 w 4"/>
                <a:gd name="T7" fmla="*/ 0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3"/>
                  </a:moveTo>
                  <a:lnTo>
                    <a:pt x="2" y="5"/>
                  </a:lnTo>
                  <a:lnTo>
                    <a:pt x="0" y="2"/>
                  </a:lnTo>
                  <a:lnTo>
                    <a:pt x="2" y="0"/>
                  </a:lnTo>
                  <a:lnTo>
                    <a:pt x="4"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1" name="Rectangle 110">
              <a:extLst>
                <a:ext uri="{FF2B5EF4-FFF2-40B4-BE49-F238E27FC236}">
                  <a16:creationId xmlns:a16="http://schemas.microsoft.com/office/drawing/2014/main" id="{7514F7F3-7FFB-21E3-6874-C6CF168C7131}"/>
                </a:ext>
                <a:ext uri="{C183D7F6-B498-43B3-948B-1728B52AA6E4}">
                  <adec:decorative xmlns:adec="http://schemas.microsoft.com/office/drawing/2017/decorative" val="1"/>
                </a:ext>
              </a:extLst>
            </p:cNvPr>
            <p:cNvSpPr>
              <a:spLocks noChangeArrowheads="1"/>
            </p:cNvSpPr>
            <p:nvPr/>
          </p:nvSpPr>
          <p:spPr bwMode="gray">
            <a:xfrm>
              <a:off x="7305338" y="3438887"/>
              <a:ext cx="33380" cy="4173"/>
            </a:xfrm>
            <a:prstGeom prst="rect">
              <a:avLst/>
            </a:prstGeom>
            <a:grpFill/>
            <a:ln w="3175">
              <a:no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a:spcBef>
                  <a:spcPct val="50000"/>
                </a:spcBef>
              </a:pPr>
              <a:endParaRPr lang="en-GB" altLang="en-US" sz="800" dirty="0">
                <a:latin typeface="IBM Plex Sans" panose="020B0503050203000203" pitchFamily="34" charset="0"/>
                <a:ea typeface="MS PGothic" charset="-128"/>
              </a:endParaRPr>
            </a:p>
          </p:txBody>
        </p:sp>
        <p:sp>
          <p:nvSpPr>
            <p:cNvPr id="112" name="Freeform 111">
              <a:extLst>
                <a:ext uri="{FF2B5EF4-FFF2-40B4-BE49-F238E27FC236}">
                  <a16:creationId xmlns:a16="http://schemas.microsoft.com/office/drawing/2014/main" id="{8546EEED-C0D1-2B24-7401-DA9AF80A060B}"/>
                </a:ext>
                <a:ext uri="{C183D7F6-B498-43B3-948B-1728B52AA6E4}">
                  <adec:decorative xmlns:adec="http://schemas.microsoft.com/office/drawing/2017/decorative" val="1"/>
                </a:ext>
              </a:extLst>
            </p:cNvPr>
            <p:cNvSpPr>
              <a:spLocks/>
            </p:cNvSpPr>
            <p:nvPr/>
          </p:nvSpPr>
          <p:spPr bwMode="gray">
            <a:xfrm>
              <a:off x="7142612" y="2704465"/>
              <a:ext cx="33380" cy="37556"/>
            </a:xfrm>
            <a:custGeom>
              <a:avLst/>
              <a:gdLst>
                <a:gd name="T0" fmla="*/ 2147483647 w 6"/>
                <a:gd name="T1" fmla="*/ 0 h 7"/>
                <a:gd name="T2" fmla="*/ 2147483647 w 6"/>
                <a:gd name="T3" fmla="*/ 0 h 7"/>
                <a:gd name="T4" fmla="*/ 2147483647 w 6"/>
                <a:gd name="T5" fmla="*/ 2147483647 h 7"/>
                <a:gd name="T6" fmla="*/ 2147483647 w 6"/>
                <a:gd name="T7" fmla="*/ 2147483647 h 7"/>
                <a:gd name="T8" fmla="*/ 2147483647 w 6"/>
                <a:gd name="T9" fmla="*/ 2147483647 h 7"/>
                <a:gd name="T10" fmla="*/ 0 w 6"/>
                <a:gd name="T11" fmla="*/ 2147483647 h 7"/>
                <a:gd name="T12" fmla="*/ 2147483647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1" y="0"/>
                  </a:moveTo>
                  <a:lnTo>
                    <a:pt x="5" y="0"/>
                  </a:lnTo>
                  <a:lnTo>
                    <a:pt x="6" y="6"/>
                  </a:lnTo>
                  <a:lnTo>
                    <a:pt x="3" y="7"/>
                  </a:lnTo>
                  <a:lnTo>
                    <a:pt x="1" y="7"/>
                  </a:lnTo>
                  <a:lnTo>
                    <a:pt x="0" y="1"/>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3" name="Freeform 112">
              <a:extLst>
                <a:ext uri="{FF2B5EF4-FFF2-40B4-BE49-F238E27FC236}">
                  <a16:creationId xmlns:a16="http://schemas.microsoft.com/office/drawing/2014/main" id="{4AF3F97D-6118-7B30-754D-008A7A2D46F5}"/>
                </a:ext>
                <a:ext uri="{C183D7F6-B498-43B3-948B-1728B52AA6E4}">
                  <adec:decorative xmlns:adec="http://schemas.microsoft.com/office/drawing/2017/decorative" val="1"/>
                </a:ext>
              </a:extLst>
            </p:cNvPr>
            <p:cNvSpPr>
              <a:spLocks/>
            </p:cNvSpPr>
            <p:nvPr/>
          </p:nvSpPr>
          <p:spPr bwMode="gray">
            <a:xfrm>
              <a:off x="7125923" y="2625180"/>
              <a:ext cx="54242" cy="41729"/>
            </a:xfrm>
            <a:custGeom>
              <a:avLst/>
              <a:gdLst>
                <a:gd name="T0" fmla="*/ 2147483647 w 10"/>
                <a:gd name="T1" fmla="*/ 0 h 8"/>
                <a:gd name="T2" fmla="*/ 2147483647 w 10"/>
                <a:gd name="T3" fmla="*/ 2147483647 h 8"/>
                <a:gd name="T4" fmla="*/ 2147483647 w 10"/>
                <a:gd name="T5" fmla="*/ 2147483647 h 8"/>
                <a:gd name="T6" fmla="*/ 2147483647 w 10"/>
                <a:gd name="T7" fmla="*/ 2147483647 h 8"/>
                <a:gd name="T8" fmla="*/ 0 w 10"/>
                <a:gd name="T9" fmla="*/ 2147483647 h 8"/>
                <a:gd name="T10" fmla="*/ 2147483647 w 10"/>
                <a:gd name="T11" fmla="*/ 0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1" y="0"/>
                  </a:moveTo>
                  <a:lnTo>
                    <a:pt x="7" y="2"/>
                  </a:lnTo>
                  <a:lnTo>
                    <a:pt x="10" y="6"/>
                  </a:lnTo>
                  <a:lnTo>
                    <a:pt x="7" y="8"/>
                  </a:lnTo>
                  <a:lnTo>
                    <a:pt x="0" y="5"/>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4" name="Freeform 113">
              <a:extLst>
                <a:ext uri="{FF2B5EF4-FFF2-40B4-BE49-F238E27FC236}">
                  <a16:creationId xmlns:a16="http://schemas.microsoft.com/office/drawing/2014/main" id="{DAFA7AD8-3754-EF32-53BB-EB5EF31F4907}"/>
                </a:ext>
                <a:ext uri="{C183D7F6-B498-43B3-948B-1728B52AA6E4}">
                  <adec:decorative xmlns:adec="http://schemas.microsoft.com/office/drawing/2017/decorative" val="1"/>
                </a:ext>
              </a:extLst>
            </p:cNvPr>
            <p:cNvSpPr>
              <a:spLocks/>
            </p:cNvSpPr>
            <p:nvPr/>
          </p:nvSpPr>
          <p:spPr bwMode="gray">
            <a:xfrm>
              <a:off x="7113405" y="2654390"/>
              <a:ext cx="25034" cy="16691"/>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1"/>
                  </a:moveTo>
                  <a:lnTo>
                    <a:pt x="3" y="0"/>
                  </a:lnTo>
                  <a:lnTo>
                    <a:pt x="5" y="2"/>
                  </a:lnTo>
                  <a:lnTo>
                    <a:pt x="3"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5" name="Freeform 114">
              <a:extLst>
                <a:ext uri="{FF2B5EF4-FFF2-40B4-BE49-F238E27FC236}">
                  <a16:creationId xmlns:a16="http://schemas.microsoft.com/office/drawing/2014/main" id="{41D4927D-2625-5695-69F1-C914D6392F05}"/>
                </a:ext>
                <a:ext uri="{C183D7F6-B498-43B3-948B-1728B52AA6E4}">
                  <adec:decorative xmlns:adec="http://schemas.microsoft.com/office/drawing/2017/decorative" val="1"/>
                </a:ext>
              </a:extLst>
            </p:cNvPr>
            <p:cNvSpPr>
              <a:spLocks/>
            </p:cNvSpPr>
            <p:nvPr/>
          </p:nvSpPr>
          <p:spPr bwMode="gray">
            <a:xfrm>
              <a:off x="7338717" y="2445747"/>
              <a:ext cx="79277" cy="20864"/>
            </a:xfrm>
            <a:custGeom>
              <a:avLst/>
              <a:gdLst>
                <a:gd name="T0" fmla="*/ 0 w 14"/>
                <a:gd name="T1" fmla="*/ 2147483647 h 4"/>
                <a:gd name="T2" fmla="*/ 2147483647 w 14"/>
                <a:gd name="T3" fmla="*/ 2147483647 h 4"/>
                <a:gd name="T4" fmla="*/ 2147483647 w 14"/>
                <a:gd name="T5" fmla="*/ 0 h 4"/>
                <a:gd name="T6" fmla="*/ 2147483647 w 14"/>
                <a:gd name="T7" fmla="*/ 2147483647 h 4"/>
                <a:gd name="T8" fmla="*/ 2147483647 w 14"/>
                <a:gd name="T9" fmla="*/ 2147483647 h 4"/>
                <a:gd name="T10" fmla="*/ 0 w 14"/>
                <a:gd name="T11" fmla="*/ 2147483647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0" y="4"/>
                  </a:moveTo>
                  <a:lnTo>
                    <a:pt x="4" y="2"/>
                  </a:lnTo>
                  <a:lnTo>
                    <a:pt x="12" y="0"/>
                  </a:lnTo>
                  <a:lnTo>
                    <a:pt x="14" y="1"/>
                  </a:lnTo>
                  <a:lnTo>
                    <a:pt x="8" y="4"/>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6" name="Freeform 115">
              <a:extLst>
                <a:ext uri="{FF2B5EF4-FFF2-40B4-BE49-F238E27FC236}">
                  <a16:creationId xmlns:a16="http://schemas.microsoft.com/office/drawing/2014/main" id="{35A84CE8-00AD-1C88-0CC9-0B1C1753DF46}"/>
                </a:ext>
                <a:ext uri="{C183D7F6-B498-43B3-948B-1728B52AA6E4}">
                  <adec:decorative xmlns:adec="http://schemas.microsoft.com/office/drawing/2017/decorative" val="1"/>
                </a:ext>
              </a:extLst>
            </p:cNvPr>
            <p:cNvSpPr>
              <a:spLocks/>
            </p:cNvSpPr>
            <p:nvPr/>
          </p:nvSpPr>
          <p:spPr bwMode="gray">
            <a:xfrm>
              <a:off x="6875575" y="3000737"/>
              <a:ext cx="267037" cy="242026"/>
            </a:xfrm>
            <a:custGeom>
              <a:avLst/>
              <a:gdLst>
                <a:gd name="T0" fmla="*/ 2147483647 w 49"/>
                <a:gd name="T1" fmla="*/ 2147483647 h 45"/>
                <a:gd name="T2" fmla="*/ 2147483647 w 49"/>
                <a:gd name="T3" fmla="*/ 2147483647 h 45"/>
                <a:gd name="T4" fmla="*/ 0 w 49"/>
                <a:gd name="T5" fmla="*/ 2147483647 h 45"/>
                <a:gd name="T6" fmla="*/ 2147483647 w 49"/>
                <a:gd name="T7" fmla="*/ 2147483647 h 45"/>
                <a:gd name="T8" fmla="*/ 0 w 49"/>
                <a:gd name="T9" fmla="*/ 2147483647 h 45"/>
                <a:gd name="T10" fmla="*/ 2147483647 w 49"/>
                <a:gd name="T11" fmla="*/ 2147483647 h 45"/>
                <a:gd name="T12" fmla="*/ 2147483647 w 49"/>
                <a:gd name="T13" fmla="*/ 2147483647 h 45"/>
                <a:gd name="T14" fmla="*/ 2147483647 w 49"/>
                <a:gd name="T15" fmla="*/ 2147483647 h 45"/>
                <a:gd name="T16" fmla="*/ 2147483647 w 49"/>
                <a:gd name="T17" fmla="*/ 2147483647 h 45"/>
                <a:gd name="T18" fmla="*/ 2147483647 w 49"/>
                <a:gd name="T19" fmla="*/ 2147483647 h 45"/>
                <a:gd name="T20" fmla="*/ 2147483647 w 49"/>
                <a:gd name="T21" fmla="*/ 2147483647 h 45"/>
                <a:gd name="T22" fmla="*/ 2147483647 w 49"/>
                <a:gd name="T23" fmla="*/ 0 h 45"/>
                <a:gd name="T24" fmla="*/ 2147483647 w 49"/>
                <a:gd name="T25" fmla="*/ 2147483647 h 45"/>
                <a:gd name="T26" fmla="*/ 2147483647 w 49"/>
                <a:gd name="T27" fmla="*/ 2147483647 h 45"/>
                <a:gd name="T28" fmla="*/ 2147483647 w 49"/>
                <a:gd name="T29" fmla="*/ 2147483647 h 45"/>
                <a:gd name="T30" fmla="*/ 2147483647 w 49"/>
                <a:gd name="T31" fmla="*/ 2147483647 h 45"/>
                <a:gd name="T32" fmla="*/ 2147483647 w 49"/>
                <a:gd name="T33" fmla="*/ 2147483647 h 45"/>
                <a:gd name="T34" fmla="*/ 2147483647 w 49"/>
                <a:gd name="T35" fmla="*/ 2147483647 h 45"/>
                <a:gd name="T36" fmla="*/ 2147483647 w 49"/>
                <a:gd name="T37" fmla="*/ 2147483647 h 45"/>
                <a:gd name="T38" fmla="*/ 2147483647 w 49"/>
                <a:gd name="T39" fmla="*/ 2147483647 h 45"/>
                <a:gd name="T40" fmla="*/ 2147483647 w 49"/>
                <a:gd name="T41" fmla="*/ 2147483647 h 45"/>
                <a:gd name="T42" fmla="*/ 2147483647 w 49"/>
                <a:gd name="T43" fmla="*/ 2147483647 h 45"/>
                <a:gd name="T44" fmla="*/ 2147483647 w 49"/>
                <a:gd name="T45" fmla="*/ 2147483647 h 45"/>
                <a:gd name="T46" fmla="*/ 2147483647 w 49"/>
                <a:gd name="T47" fmla="*/ 2147483647 h 45"/>
                <a:gd name="T48" fmla="*/ 2147483647 w 49"/>
                <a:gd name="T49" fmla="*/ 2147483647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5"/>
                <a:gd name="T77" fmla="*/ 49 w 49"/>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5">
                  <a:moveTo>
                    <a:pt x="5" y="45"/>
                  </a:moveTo>
                  <a:lnTo>
                    <a:pt x="4" y="35"/>
                  </a:lnTo>
                  <a:lnTo>
                    <a:pt x="0" y="28"/>
                  </a:lnTo>
                  <a:lnTo>
                    <a:pt x="1" y="26"/>
                  </a:lnTo>
                  <a:lnTo>
                    <a:pt x="0" y="10"/>
                  </a:lnTo>
                  <a:lnTo>
                    <a:pt x="3" y="9"/>
                  </a:lnTo>
                  <a:lnTo>
                    <a:pt x="7" y="10"/>
                  </a:lnTo>
                  <a:lnTo>
                    <a:pt x="7" y="8"/>
                  </a:lnTo>
                  <a:lnTo>
                    <a:pt x="2" y="5"/>
                  </a:lnTo>
                  <a:lnTo>
                    <a:pt x="10" y="1"/>
                  </a:lnTo>
                  <a:lnTo>
                    <a:pt x="16" y="2"/>
                  </a:lnTo>
                  <a:lnTo>
                    <a:pt x="25" y="0"/>
                  </a:lnTo>
                  <a:lnTo>
                    <a:pt x="32" y="4"/>
                  </a:lnTo>
                  <a:lnTo>
                    <a:pt x="36" y="3"/>
                  </a:lnTo>
                  <a:lnTo>
                    <a:pt x="49" y="4"/>
                  </a:lnTo>
                  <a:lnTo>
                    <a:pt x="49" y="9"/>
                  </a:lnTo>
                  <a:lnTo>
                    <a:pt x="33" y="31"/>
                  </a:lnTo>
                  <a:lnTo>
                    <a:pt x="28" y="30"/>
                  </a:lnTo>
                  <a:lnTo>
                    <a:pt x="22" y="30"/>
                  </a:lnTo>
                  <a:lnTo>
                    <a:pt x="17" y="29"/>
                  </a:lnTo>
                  <a:lnTo>
                    <a:pt x="13" y="30"/>
                  </a:lnTo>
                  <a:lnTo>
                    <a:pt x="19" y="36"/>
                  </a:lnTo>
                  <a:lnTo>
                    <a:pt x="13" y="45"/>
                  </a:lnTo>
                  <a:lnTo>
                    <a:pt x="8" y="45"/>
                  </a:lnTo>
                  <a:lnTo>
                    <a:pt x="5" y="4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7" name="Freeform 116">
              <a:extLst>
                <a:ext uri="{FF2B5EF4-FFF2-40B4-BE49-F238E27FC236}">
                  <a16:creationId xmlns:a16="http://schemas.microsoft.com/office/drawing/2014/main" id="{92152C53-98E3-48EA-580F-465C71C021F7}"/>
                </a:ext>
                <a:ext uri="{C183D7F6-B498-43B3-948B-1728B52AA6E4}">
                  <adec:decorative xmlns:adec="http://schemas.microsoft.com/office/drawing/2017/decorative" val="1"/>
                </a:ext>
              </a:extLst>
            </p:cNvPr>
            <p:cNvSpPr>
              <a:spLocks/>
            </p:cNvSpPr>
            <p:nvPr/>
          </p:nvSpPr>
          <p:spPr bwMode="gray">
            <a:xfrm>
              <a:off x="6808815" y="2683601"/>
              <a:ext cx="884561" cy="283755"/>
            </a:xfrm>
            <a:custGeom>
              <a:avLst/>
              <a:gdLst>
                <a:gd name="T0" fmla="*/ 2147483647 w 163"/>
                <a:gd name="T1" fmla="*/ 2147483647 h 52"/>
                <a:gd name="T2" fmla="*/ 2147483647 w 163"/>
                <a:gd name="T3" fmla="*/ 2147483647 h 52"/>
                <a:gd name="T4" fmla="*/ 2147483647 w 163"/>
                <a:gd name="T5" fmla="*/ 2147483647 h 52"/>
                <a:gd name="T6" fmla="*/ 2147483647 w 163"/>
                <a:gd name="T7" fmla="*/ 2147483647 h 52"/>
                <a:gd name="T8" fmla="*/ 2147483647 w 163"/>
                <a:gd name="T9" fmla="*/ 2147483647 h 52"/>
                <a:gd name="T10" fmla="*/ 2147483647 w 163"/>
                <a:gd name="T11" fmla="*/ 2147483647 h 52"/>
                <a:gd name="T12" fmla="*/ 2147483647 w 163"/>
                <a:gd name="T13" fmla="*/ 2147483647 h 52"/>
                <a:gd name="T14" fmla="*/ 2147483647 w 163"/>
                <a:gd name="T15" fmla="*/ 2147483647 h 52"/>
                <a:gd name="T16" fmla="*/ 2147483647 w 163"/>
                <a:gd name="T17" fmla="*/ 2147483647 h 52"/>
                <a:gd name="T18" fmla="*/ 2147483647 w 163"/>
                <a:gd name="T19" fmla="*/ 2147483647 h 52"/>
                <a:gd name="T20" fmla="*/ 2147483647 w 163"/>
                <a:gd name="T21" fmla="*/ 2147483647 h 52"/>
                <a:gd name="T22" fmla="*/ 2147483647 w 163"/>
                <a:gd name="T23" fmla="*/ 2147483647 h 52"/>
                <a:gd name="T24" fmla="*/ 2147483647 w 163"/>
                <a:gd name="T25" fmla="*/ 2147483647 h 52"/>
                <a:gd name="T26" fmla="*/ 2147483647 w 163"/>
                <a:gd name="T27" fmla="*/ 2147483647 h 52"/>
                <a:gd name="T28" fmla="*/ 2147483647 w 163"/>
                <a:gd name="T29" fmla="*/ 2147483647 h 52"/>
                <a:gd name="T30" fmla="*/ 2147483647 w 163"/>
                <a:gd name="T31" fmla="*/ 2147483647 h 52"/>
                <a:gd name="T32" fmla="*/ 2147483647 w 163"/>
                <a:gd name="T33" fmla="*/ 2147483647 h 52"/>
                <a:gd name="T34" fmla="*/ 2147483647 w 163"/>
                <a:gd name="T35" fmla="*/ 2147483647 h 52"/>
                <a:gd name="T36" fmla="*/ 2147483647 w 163"/>
                <a:gd name="T37" fmla="*/ 2147483647 h 52"/>
                <a:gd name="T38" fmla="*/ 2147483647 w 163"/>
                <a:gd name="T39" fmla="*/ 2147483647 h 52"/>
                <a:gd name="T40" fmla="*/ 2147483647 w 163"/>
                <a:gd name="T41" fmla="*/ 2147483647 h 52"/>
                <a:gd name="T42" fmla="*/ 2147483647 w 163"/>
                <a:gd name="T43" fmla="*/ 2147483647 h 52"/>
                <a:gd name="T44" fmla="*/ 2147483647 w 163"/>
                <a:gd name="T45" fmla="*/ 2147483647 h 52"/>
                <a:gd name="T46" fmla="*/ 2147483647 w 163"/>
                <a:gd name="T47" fmla="*/ 2147483647 h 52"/>
                <a:gd name="T48" fmla="*/ 2147483647 w 163"/>
                <a:gd name="T49" fmla="*/ 2147483647 h 52"/>
                <a:gd name="T50" fmla="*/ 0 w 163"/>
                <a:gd name="T51" fmla="*/ 2147483647 h 52"/>
                <a:gd name="T52" fmla="*/ 2147483647 w 163"/>
                <a:gd name="T53" fmla="*/ 0 h 52"/>
                <a:gd name="T54" fmla="*/ 2147483647 w 163"/>
                <a:gd name="T55" fmla="*/ 2147483647 h 52"/>
                <a:gd name="T56" fmla="*/ 2147483647 w 163"/>
                <a:gd name="T57" fmla="*/ 2147483647 h 52"/>
                <a:gd name="T58" fmla="*/ 2147483647 w 163"/>
                <a:gd name="T59" fmla="*/ 2147483647 h 52"/>
                <a:gd name="T60" fmla="*/ 2147483647 w 163"/>
                <a:gd name="T61" fmla="*/ 2147483647 h 52"/>
                <a:gd name="T62" fmla="*/ 2147483647 w 163"/>
                <a:gd name="T63" fmla="*/ 2147483647 h 52"/>
                <a:gd name="T64" fmla="*/ 2147483647 w 163"/>
                <a:gd name="T65" fmla="*/ 2147483647 h 52"/>
                <a:gd name="T66" fmla="*/ 2147483647 w 163"/>
                <a:gd name="T67" fmla="*/ 2147483647 h 52"/>
                <a:gd name="T68" fmla="*/ 2147483647 w 163"/>
                <a:gd name="T69" fmla="*/ 2147483647 h 52"/>
                <a:gd name="T70" fmla="*/ 2147483647 w 163"/>
                <a:gd name="T71" fmla="*/ 2147483647 h 52"/>
                <a:gd name="T72" fmla="*/ 2147483647 w 163"/>
                <a:gd name="T73" fmla="*/ 2147483647 h 52"/>
                <a:gd name="T74" fmla="*/ 2147483647 w 163"/>
                <a:gd name="T75" fmla="*/ 2147483647 h 52"/>
                <a:gd name="T76" fmla="*/ 2147483647 w 163"/>
                <a:gd name="T77" fmla="*/ 2147483647 h 52"/>
                <a:gd name="T78" fmla="*/ 2147483647 w 163"/>
                <a:gd name="T79" fmla="*/ 2147483647 h 52"/>
                <a:gd name="T80" fmla="*/ 2147483647 w 163"/>
                <a:gd name="T81" fmla="*/ 2147483647 h 52"/>
                <a:gd name="T82" fmla="*/ 2147483647 w 163"/>
                <a:gd name="T83" fmla="*/ 2147483647 h 52"/>
                <a:gd name="T84" fmla="*/ 2147483647 w 163"/>
                <a:gd name="T85" fmla="*/ 2147483647 h 52"/>
                <a:gd name="T86" fmla="*/ 2147483647 w 163"/>
                <a:gd name="T87" fmla="*/ 2147483647 h 52"/>
                <a:gd name="T88" fmla="*/ 2147483647 w 163"/>
                <a:gd name="T89" fmla="*/ 2147483647 h 52"/>
                <a:gd name="T90" fmla="*/ 2147483647 w 163"/>
                <a:gd name="T91" fmla="*/ 2147483647 h 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3"/>
                <a:gd name="T139" fmla="*/ 0 h 52"/>
                <a:gd name="T140" fmla="*/ 163 w 163"/>
                <a:gd name="T141" fmla="*/ 52 h 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3" h="52">
                  <a:moveTo>
                    <a:pt x="111" y="29"/>
                  </a:moveTo>
                  <a:lnTo>
                    <a:pt x="115" y="27"/>
                  </a:lnTo>
                  <a:lnTo>
                    <a:pt x="126" y="22"/>
                  </a:lnTo>
                  <a:lnTo>
                    <a:pt x="129" y="24"/>
                  </a:lnTo>
                  <a:lnTo>
                    <a:pt x="134" y="23"/>
                  </a:lnTo>
                  <a:lnTo>
                    <a:pt x="143" y="23"/>
                  </a:lnTo>
                  <a:lnTo>
                    <a:pt x="149" y="25"/>
                  </a:lnTo>
                  <a:lnTo>
                    <a:pt x="150" y="27"/>
                  </a:lnTo>
                  <a:lnTo>
                    <a:pt x="157" y="26"/>
                  </a:lnTo>
                  <a:lnTo>
                    <a:pt x="161" y="29"/>
                  </a:lnTo>
                  <a:lnTo>
                    <a:pt x="161" y="33"/>
                  </a:lnTo>
                  <a:lnTo>
                    <a:pt x="156" y="35"/>
                  </a:lnTo>
                  <a:lnTo>
                    <a:pt x="155" y="37"/>
                  </a:lnTo>
                  <a:lnTo>
                    <a:pt x="162" y="38"/>
                  </a:lnTo>
                  <a:lnTo>
                    <a:pt x="163" y="42"/>
                  </a:lnTo>
                  <a:lnTo>
                    <a:pt x="158" y="43"/>
                  </a:lnTo>
                  <a:lnTo>
                    <a:pt x="155" y="40"/>
                  </a:lnTo>
                  <a:lnTo>
                    <a:pt x="152" y="42"/>
                  </a:lnTo>
                  <a:lnTo>
                    <a:pt x="155" y="46"/>
                  </a:lnTo>
                  <a:lnTo>
                    <a:pt x="152" y="49"/>
                  </a:lnTo>
                  <a:lnTo>
                    <a:pt x="145" y="48"/>
                  </a:lnTo>
                  <a:lnTo>
                    <a:pt x="142" y="52"/>
                  </a:lnTo>
                  <a:lnTo>
                    <a:pt x="132" y="49"/>
                  </a:lnTo>
                  <a:lnTo>
                    <a:pt x="130" y="42"/>
                  </a:lnTo>
                  <a:lnTo>
                    <a:pt x="126" y="42"/>
                  </a:lnTo>
                  <a:lnTo>
                    <a:pt x="123" y="50"/>
                  </a:lnTo>
                  <a:lnTo>
                    <a:pt x="115" y="49"/>
                  </a:lnTo>
                  <a:lnTo>
                    <a:pt x="113" y="45"/>
                  </a:lnTo>
                  <a:lnTo>
                    <a:pt x="109" y="44"/>
                  </a:lnTo>
                  <a:lnTo>
                    <a:pt x="108" y="48"/>
                  </a:lnTo>
                  <a:lnTo>
                    <a:pt x="99" y="50"/>
                  </a:lnTo>
                  <a:lnTo>
                    <a:pt x="80" y="50"/>
                  </a:lnTo>
                  <a:lnTo>
                    <a:pt x="82" y="46"/>
                  </a:lnTo>
                  <a:lnTo>
                    <a:pt x="78" y="43"/>
                  </a:lnTo>
                  <a:lnTo>
                    <a:pt x="68" y="48"/>
                  </a:lnTo>
                  <a:lnTo>
                    <a:pt x="59" y="44"/>
                  </a:lnTo>
                  <a:lnTo>
                    <a:pt x="51" y="46"/>
                  </a:lnTo>
                  <a:lnTo>
                    <a:pt x="47" y="44"/>
                  </a:lnTo>
                  <a:lnTo>
                    <a:pt x="46" y="37"/>
                  </a:lnTo>
                  <a:lnTo>
                    <a:pt x="50" y="36"/>
                  </a:lnTo>
                  <a:lnTo>
                    <a:pt x="49" y="33"/>
                  </a:lnTo>
                  <a:lnTo>
                    <a:pt x="45" y="30"/>
                  </a:lnTo>
                  <a:lnTo>
                    <a:pt x="48" y="26"/>
                  </a:lnTo>
                  <a:lnTo>
                    <a:pt x="42" y="23"/>
                  </a:lnTo>
                  <a:lnTo>
                    <a:pt x="38" y="16"/>
                  </a:lnTo>
                  <a:lnTo>
                    <a:pt x="30" y="16"/>
                  </a:lnTo>
                  <a:lnTo>
                    <a:pt x="27" y="16"/>
                  </a:lnTo>
                  <a:lnTo>
                    <a:pt x="18" y="15"/>
                  </a:lnTo>
                  <a:lnTo>
                    <a:pt x="16" y="12"/>
                  </a:lnTo>
                  <a:lnTo>
                    <a:pt x="11" y="11"/>
                  </a:lnTo>
                  <a:lnTo>
                    <a:pt x="8" y="8"/>
                  </a:lnTo>
                  <a:lnTo>
                    <a:pt x="0" y="4"/>
                  </a:lnTo>
                  <a:lnTo>
                    <a:pt x="5" y="0"/>
                  </a:lnTo>
                  <a:lnTo>
                    <a:pt x="13" y="0"/>
                  </a:lnTo>
                  <a:lnTo>
                    <a:pt x="25" y="2"/>
                  </a:lnTo>
                  <a:lnTo>
                    <a:pt x="28" y="1"/>
                  </a:lnTo>
                  <a:lnTo>
                    <a:pt x="32" y="1"/>
                  </a:lnTo>
                  <a:lnTo>
                    <a:pt x="31" y="12"/>
                  </a:lnTo>
                  <a:lnTo>
                    <a:pt x="35" y="12"/>
                  </a:lnTo>
                  <a:lnTo>
                    <a:pt x="42" y="8"/>
                  </a:lnTo>
                  <a:lnTo>
                    <a:pt x="50" y="9"/>
                  </a:lnTo>
                  <a:lnTo>
                    <a:pt x="55" y="6"/>
                  </a:lnTo>
                  <a:lnTo>
                    <a:pt x="60" y="8"/>
                  </a:lnTo>
                  <a:lnTo>
                    <a:pt x="61" y="10"/>
                  </a:lnTo>
                  <a:lnTo>
                    <a:pt x="55" y="10"/>
                  </a:lnTo>
                  <a:lnTo>
                    <a:pt x="52" y="11"/>
                  </a:lnTo>
                  <a:lnTo>
                    <a:pt x="55" y="13"/>
                  </a:lnTo>
                  <a:lnTo>
                    <a:pt x="60" y="12"/>
                  </a:lnTo>
                  <a:lnTo>
                    <a:pt x="64" y="14"/>
                  </a:lnTo>
                  <a:lnTo>
                    <a:pt x="73" y="15"/>
                  </a:lnTo>
                  <a:lnTo>
                    <a:pt x="73" y="17"/>
                  </a:lnTo>
                  <a:lnTo>
                    <a:pt x="65" y="18"/>
                  </a:lnTo>
                  <a:lnTo>
                    <a:pt x="59" y="16"/>
                  </a:lnTo>
                  <a:lnTo>
                    <a:pt x="51" y="16"/>
                  </a:lnTo>
                  <a:lnTo>
                    <a:pt x="57" y="19"/>
                  </a:lnTo>
                  <a:lnTo>
                    <a:pt x="53" y="23"/>
                  </a:lnTo>
                  <a:lnTo>
                    <a:pt x="56" y="24"/>
                  </a:lnTo>
                  <a:lnTo>
                    <a:pt x="63" y="22"/>
                  </a:lnTo>
                  <a:lnTo>
                    <a:pt x="68" y="22"/>
                  </a:lnTo>
                  <a:lnTo>
                    <a:pt x="69" y="27"/>
                  </a:lnTo>
                  <a:lnTo>
                    <a:pt x="73" y="30"/>
                  </a:lnTo>
                  <a:lnTo>
                    <a:pt x="77" y="31"/>
                  </a:lnTo>
                  <a:lnTo>
                    <a:pt x="76" y="26"/>
                  </a:lnTo>
                  <a:lnTo>
                    <a:pt x="80" y="26"/>
                  </a:lnTo>
                  <a:lnTo>
                    <a:pt x="83" y="29"/>
                  </a:lnTo>
                  <a:lnTo>
                    <a:pt x="90" y="30"/>
                  </a:lnTo>
                  <a:lnTo>
                    <a:pt x="89" y="27"/>
                  </a:lnTo>
                  <a:lnTo>
                    <a:pt x="93" y="27"/>
                  </a:lnTo>
                  <a:lnTo>
                    <a:pt x="95" y="30"/>
                  </a:lnTo>
                  <a:lnTo>
                    <a:pt x="100" y="32"/>
                  </a:lnTo>
                  <a:lnTo>
                    <a:pt x="103" y="31"/>
                  </a:lnTo>
                  <a:lnTo>
                    <a:pt x="101" y="28"/>
                  </a:lnTo>
                  <a:lnTo>
                    <a:pt x="111" y="2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8" name="Freeform 117">
              <a:extLst>
                <a:ext uri="{FF2B5EF4-FFF2-40B4-BE49-F238E27FC236}">
                  <a16:creationId xmlns:a16="http://schemas.microsoft.com/office/drawing/2014/main" id="{7667E0FA-C17C-F9E4-2A7D-CE838E127DEC}"/>
                </a:ext>
                <a:ext uri="{C183D7F6-B498-43B3-948B-1728B52AA6E4}">
                  <adec:decorative xmlns:adec="http://schemas.microsoft.com/office/drawing/2017/decorative" val="1"/>
                </a:ext>
              </a:extLst>
            </p:cNvPr>
            <p:cNvSpPr>
              <a:spLocks/>
            </p:cNvSpPr>
            <p:nvPr/>
          </p:nvSpPr>
          <p:spPr bwMode="gray">
            <a:xfrm>
              <a:off x="6850540" y="2128611"/>
              <a:ext cx="571626" cy="433977"/>
            </a:xfrm>
            <a:custGeom>
              <a:avLst/>
              <a:gdLst>
                <a:gd name="T0" fmla="*/ 2147483647 w 105"/>
                <a:gd name="T1" fmla="*/ 2147483647 h 80"/>
                <a:gd name="T2" fmla="*/ 2147483647 w 105"/>
                <a:gd name="T3" fmla="*/ 2147483647 h 80"/>
                <a:gd name="T4" fmla="*/ 2147483647 w 105"/>
                <a:gd name="T5" fmla="*/ 2147483647 h 80"/>
                <a:gd name="T6" fmla="*/ 2147483647 w 105"/>
                <a:gd name="T7" fmla="*/ 2147483647 h 80"/>
                <a:gd name="T8" fmla="*/ 2147483647 w 105"/>
                <a:gd name="T9" fmla="*/ 2147483647 h 80"/>
                <a:gd name="T10" fmla="*/ 2147483647 w 105"/>
                <a:gd name="T11" fmla="*/ 2147483647 h 80"/>
                <a:gd name="T12" fmla="*/ 2147483647 w 105"/>
                <a:gd name="T13" fmla="*/ 2147483647 h 80"/>
                <a:gd name="T14" fmla="*/ 2147483647 w 105"/>
                <a:gd name="T15" fmla="*/ 2147483647 h 80"/>
                <a:gd name="T16" fmla="*/ 2147483647 w 105"/>
                <a:gd name="T17" fmla="*/ 2147483647 h 80"/>
                <a:gd name="T18" fmla="*/ 2147483647 w 105"/>
                <a:gd name="T19" fmla="*/ 2147483647 h 80"/>
                <a:gd name="T20" fmla="*/ 2147483647 w 105"/>
                <a:gd name="T21" fmla="*/ 2147483647 h 80"/>
                <a:gd name="T22" fmla="*/ 2147483647 w 105"/>
                <a:gd name="T23" fmla="*/ 2147483647 h 80"/>
                <a:gd name="T24" fmla="*/ 2147483647 w 105"/>
                <a:gd name="T25" fmla="*/ 2147483647 h 80"/>
                <a:gd name="T26" fmla="*/ 2147483647 w 105"/>
                <a:gd name="T27" fmla="*/ 2147483647 h 80"/>
                <a:gd name="T28" fmla="*/ 2147483647 w 105"/>
                <a:gd name="T29" fmla="*/ 2147483647 h 80"/>
                <a:gd name="T30" fmla="*/ 2147483647 w 105"/>
                <a:gd name="T31" fmla="*/ 2147483647 h 80"/>
                <a:gd name="T32" fmla="*/ 2147483647 w 105"/>
                <a:gd name="T33" fmla="*/ 2147483647 h 80"/>
                <a:gd name="T34" fmla="*/ 2147483647 w 105"/>
                <a:gd name="T35" fmla="*/ 2147483647 h 80"/>
                <a:gd name="T36" fmla="*/ 2147483647 w 105"/>
                <a:gd name="T37" fmla="*/ 2147483647 h 80"/>
                <a:gd name="T38" fmla="*/ 2147483647 w 105"/>
                <a:gd name="T39" fmla="*/ 2147483647 h 80"/>
                <a:gd name="T40" fmla="*/ 2147483647 w 105"/>
                <a:gd name="T41" fmla="*/ 2147483647 h 80"/>
                <a:gd name="T42" fmla="*/ 2147483647 w 105"/>
                <a:gd name="T43" fmla="*/ 2147483647 h 80"/>
                <a:gd name="T44" fmla="*/ 2147483647 w 105"/>
                <a:gd name="T45" fmla="*/ 2147483647 h 80"/>
                <a:gd name="T46" fmla="*/ 2147483647 w 105"/>
                <a:gd name="T47" fmla="*/ 2147483647 h 80"/>
                <a:gd name="T48" fmla="*/ 2147483647 w 105"/>
                <a:gd name="T49" fmla="*/ 2147483647 h 80"/>
                <a:gd name="T50" fmla="*/ 2147483647 w 105"/>
                <a:gd name="T51" fmla="*/ 2147483647 h 80"/>
                <a:gd name="T52" fmla="*/ 2147483647 w 105"/>
                <a:gd name="T53" fmla="*/ 2147483647 h 80"/>
                <a:gd name="T54" fmla="*/ 2147483647 w 105"/>
                <a:gd name="T55" fmla="*/ 2147483647 h 80"/>
                <a:gd name="T56" fmla="*/ 2147483647 w 105"/>
                <a:gd name="T57" fmla="*/ 2147483647 h 80"/>
                <a:gd name="T58" fmla="*/ 2147483647 w 105"/>
                <a:gd name="T59" fmla="*/ 2147483647 h 80"/>
                <a:gd name="T60" fmla="*/ 2147483647 w 105"/>
                <a:gd name="T61" fmla="*/ 2147483647 h 80"/>
                <a:gd name="T62" fmla="*/ 2147483647 w 105"/>
                <a:gd name="T63" fmla="*/ 2147483647 h 80"/>
                <a:gd name="T64" fmla="*/ 2147483647 w 105"/>
                <a:gd name="T65" fmla="*/ 2147483647 h 80"/>
                <a:gd name="T66" fmla="*/ 2147483647 w 105"/>
                <a:gd name="T67" fmla="*/ 2147483647 h 80"/>
                <a:gd name="T68" fmla="*/ 2147483647 w 105"/>
                <a:gd name="T69" fmla="*/ 2147483647 h 80"/>
                <a:gd name="T70" fmla="*/ 2147483647 w 105"/>
                <a:gd name="T71" fmla="*/ 2147483647 h 80"/>
                <a:gd name="T72" fmla="*/ 2147483647 w 105"/>
                <a:gd name="T73" fmla="*/ 2147483647 h 80"/>
                <a:gd name="T74" fmla="*/ 2147483647 w 105"/>
                <a:gd name="T75" fmla="*/ 2147483647 h 80"/>
                <a:gd name="T76" fmla="*/ 2147483647 w 105"/>
                <a:gd name="T77" fmla="*/ 2147483647 h 80"/>
                <a:gd name="T78" fmla="*/ 2147483647 w 105"/>
                <a:gd name="T79" fmla="*/ 2147483647 h 80"/>
                <a:gd name="T80" fmla="*/ 2147483647 w 105"/>
                <a:gd name="T81" fmla="*/ 2147483647 h 80"/>
                <a:gd name="T82" fmla="*/ 2147483647 w 105"/>
                <a:gd name="T83" fmla="*/ 2147483647 h 80"/>
                <a:gd name="T84" fmla="*/ 2147483647 w 105"/>
                <a:gd name="T85" fmla="*/ 2147483647 h 80"/>
                <a:gd name="T86" fmla="*/ 2147483647 w 105"/>
                <a:gd name="T87" fmla="*/ 2147483647 h 80"/>
                <a:gd name="T88" fmla="*/ 2147483647 w 105"/>
                <a:gd name="T89" fmla="*/ 0 h 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
                <a:gd name="T136" fmla="*/ 0 h 80"/>
                <a:gd name="T137" fmla="*/ 105 w 105"/>
                <a:gd name="T138" fmla="*/ 80 h 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 h="80">
                  <a:moveTo>
                    <a:pt x="31" y="0"/>
                  </a:moveTo>
                  <a:lnTo>
                    <a:pt x="39" y="2"/>
                  </a:lnTo>
                  <a:lnTo>
                    <a:pt x="46" y="6"/>
                  </a:lnTo>
                  <a:lnTo>
                    <a:pt x="47" y="10"/>
                  </a:lnTo>
                  <a:lnTo>
                    <a:pt x="50" y="15"/>
                  </a:lnTo>
                  <a:lnTo>
                    <a:pt x="56" y="21"/>
                  </a:lnTo>
                  <a:lnTo>
                    <a:pt x="67" y="24"/>
                  </a:lnTo>
                  <a:lnTo>
                    <a:pt x="67" y="29"/>
                  </a:lnTo>
                  <a:lnTo>
                    <a:pt x="69" y="33"/>
                  </a:lnTo>
                  <a:lnTo>
                    <a:pt x="75" y="36"/>
                  </a:lnTo>
                  <a:lnTo>
                    <a:pt x="77" y="33"/>
                  </a:lnTo>
                  <a:lnTo>
                    <a:pt x="71" y="30"/>
                  </a:lnTo>
                  <a:lnTo>
                    <a:pt x="74" y="26"/>
                  </a:lnTo>
                  <a:lnTo>
                    <a:pt x="82" y="27"/>
                  </a:lnTo>
                  <a:lnTo>
                    <a:pt x="83" y="32"/>
                  </a:lnTo>
                  <a:lnTo>
                    <a:pt x="81" y="35"/>
                  </a:lnTo>
                  <a:lnTo>
                    <a:pt x="87" y="37"/>
                  </a:lnTo>
                  <a:lnTo>
                    <a:pt x="86" y="47"/>
                  </a:lnTo>
                  <a:lnTo>
                    <a:pt x="98" y="47"/>
                  </a:lnTo>
                  <a:lnTo>
                    <a:pt x="104" y="48"/>
                  </a:lnTo>
                  <a:lnTo>
                    <a:pt x="105" y="55"/>
                  </a:lnTo>
                  <a:lnTo>
                    <a:pt x="98" y="56"/>
                  </a:lnTo>
                  <a:lnTo>
                    <a:pt x="87" y="61"/>
                  </a:lnTo>
                  <a:lnTo>
                    <a:pt x="83" y="66"/>
                  </a:lnTo>
                  <a:lnTo>
                    <a:pt x="80" y="66"/>
                  </a:lnTo>
                  <a:lnTo>
                    <a:pt x="78" y="62"/>
                  </a:lnTo>
                  <a:lnTo>
                    <a:pt x="75" y="63"/>
                  </a:lnTo>
                  <a:lnTo>
                    <a:pt x="79" y="68"/>
                  </a:lnTo>
                  <a:lnTo>
                    <a:pt x="77" y="72"/>
                  </a:lnTo>
                  <a:lnTo>
                    <a:pt x="73" y="70"/>
                  </a:lnTo>
                  <a:lnTo>
                    <a:pt x="71" y="71"/>
                  </a:lnTo>
                  <a:lnTo>
                    <a:pt x="73" y="74"/>
                  </a:lnTo>
                  <a:lnTo>
                    <a:pt x="68" y="79"/>
                  </a:lnTo>
                  <a:lnTo>
                    <a:pt x="62" y="72"/>
                  </a:lnTo>
                  <a:lnTo>
                    <a:pt x="61" y="70"/>
                  </a:lnTo>
                  <a:lnTo>
                    <a:pt x="57" y="69"/>
                  </a:lnTo>
                  <a:lnTo>
                    <a:pt x="56" y="72"/>
                  </a:lnTo>
                  <a:lnTo>
                    <a:pt x="62" y="77"/>
                  </a:lnTo>
                  <a:lnTo>
                    <a:pt x="54" y="75"/>
                  </a:lnTo>
                  <a:lnTo>
                    <a:pt x="54" y="78"/>
                  </a:lnTo>
                  <a:lnTo>
                    <a:pt x="52" y="80"/>
                  </a:lnTo>
                  <a:lnTo>
                    <a:pt x="35" y="77"/>
                  </a:lnTo>
                  <a:lnTo>
                    <a:pt x="35" y="74"/>
                  </a:lnTo>
                  <a:lnTo>
                    <a:pt x="29" y="70"/>
                  </a:lnTo>
                  <a:lnTo>
                    <a:pt x="23" y="64"/>
                  </a:lnTo>
                  <a:lnTo>
                    <a:pt x="29" y="65"/>
                  </a:lnTo>
                  <a:lnTo>
                    <a:pt x="28" y="62"/>
                  </a:lnTo>
                  <a:lnTo>
                    <a:pt x="19" y="60"/>
                  </a:lnTo>
                  <a:lnTo>
                    <a:pt x="29" y="54"/>
                  </a:lnTo>
                  <a:lnTo>
                    <a:pt x="41" y="56"/>
                  </a:lnTo>
                  <a:lnTo>
                    <a:pt x="51" y="55"/>
                  </a:lnTo>
                  <a:lnTo>
                    <a:pt x="37" y="53"/>
                  </a:lnTo>
                  <a:lnTo>
                    <a:pt x="48" y="52"/>
                  </a:lnTo>
                  <a:lnTo>
                    <a:pt x="48" y="51"/>
                  </a:lnTo>
                  <a:lnTo>
                    <a:pt x="39" y="50"/>
                  </a:lnTo>
                  <a:lnTo>
                    <a:pt x="36" y="48"/>
                  </a:lnTo>
                  <a:lnTo>
                    <a:pt x="19" y="50"/>
                  </a:lnTo>
                  <a:lnTo>
                    <a:pt x="9" y="50"/>
                  </a:lnTo>
                  <a:lnTo>
                    <a:pt x="9" y="47"/>
                  </a:lnTo>
                  <a:lnTo>
                    <a:pt x="20" y="46"/>
                  </a:lnTo>
                  <a:lnTo>
                    <a:pt x="22" y="42"/>
                  </a:lnTo>
                  <a:lnTo>
                    <a:pt x="15" y="44"/>
                  </a:lnTo>
                  <a:lnTo>
                    <a:pt x="7" y="44"/>
                  </a:lnTo>
                  <a:lnTo>
                    <a:pt x="4" y="40"/>
                  </a:lnTo>
                  <a:lnTo>
                    <a:pt x="2" y="33"/>
                  </a:lnTo>
                  <a:lnTo>
                    <a:pt x="5" y="32"/>
                  </a:lnTo>
                  <a:lnTo>
                    <a:pt x="10" y="35"/>
                  </a:lnTo>
                  <a:lnTo>
                    <a:pt x="21" y="35"/>
                  </a:lnTo>
                  <a:lnTo>
                    <a:pt x="21" y="32"/>
                  </a:lnTo>
                  <a:lnTo>
                    <a:pt x="13" y="32"/>
                  </a:lnTo>
                  <a:lnTo>
                    <a:pt x="0" y="26"/>
                  </a:lnTo>
                  <a:lnTo>
                    <a:pt x="11" y="26"/>
                  </a:lnTo>
                  <a:lnTo>
                    <a:pt x="11" y="25"/>
                  </a:lnTo>
                  <a:lnTo>
                    <a:pt x="7" y="23"/>
                  </a:lnTo>
                  <a:lnTo>
                    <a:pt x="7" y="21"/>
                  </a:lnTo>
                  <a:lnTo>
                    <a:pt x="15" y="20"/>
                  </a:lnTo>
                  <a:lnTo>
                    <a:pt x="23" y="22"/>
                  </a:lnTo>
                  <a:lnTo>
                    <a:pt x="27" y="21"/>
                  </a:lnTo>
                  <a:lnTo>
                    <a:pt x="13" y="15"/>
                  </a:lnTo>
                  <a:lnTo>
                    <a:pt x="15" y="10"/>
                  </a:lnTo>
                  <a:lnTo>
                    <a:pt x="19" y="10"/>
                  </a:lnTo>
                  <a:lnTo>
                    <a:pt x="21" y="13"/>
                  </a:lnTo>
                  <a:lnTo>
                    <a:pt x="26" y="12"/>
                  </a:lnTo>
                  <a:lnTo>
                    <a:pt x="21" y="8"/>
                  </a:lnTo>
                  <a:lnTo>
                    <a:pt x="33" y="7"/>
                  </a:lnTo>
                  <a:lnTo>
                    <a:pt x="29" y="5"/>
                  </a:lnTo>
                  <a:lnTo>
                    <a:pt x="19" y="5"/>
                  </a:lnTo>
                  <a:lnTo>
                    <a:pt x="18" y="2"/>
                  </a:lnTo>
                  <a:lnTo>
                    <a:pt x="26" y="0"/>
                  </a:lnTo>
                  <a:lnTo>
                    <a:pt x="3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19" name="Freeform 118">
              <a:extLst>
                <a:ext uri="{FF2B5EF4-FFF2-40B4-BE49-F238E27FC236}">
                  <a16:creationId xmlns:a16="http://schemas.microsoft.com/office/drawing/2014/main" id="{E5D9A1F9-118F-FDD5-61B8-69E6A60D5D43}"/>
                </a:ext>
                <a:ext uri="{C183D7F6-B498-43B3-948B-1728B52AA6E4}">
                  <adec:decorative xmlns:adec="http://schemas.microsoft.com/office/drawing/2017/decorative" val="1"/>
                </a:ext>
              </a:extLst>
            </p:cNvPr>
            <p:cNvSpPr>
              <a:spLocks/>
            </p:cNvSpPr>
            <p:nvPr/>
          </p:nvSpPr>
          <p:spPr bwMode="gray">
            <a:xfrm>
              <a:off x="7885309" y="3576592"/>
              <a:ext cx="16690" cy="20864"/>
            </a:xfrm>
            <a:custGeom>
              <a:avLst/>
              <a:gdLst>
                <a:gd name="T0" fmla="*/ 2147483647 w 3"/>
                <a:gd name="T1" fmla="*/ 0 h 4"/>
                <a:gd name="T2" fmla="*/ 2147483647 w 3"/>
                <a:gd name="T3" fmla="*/ 2147483647 h 4"/>
                <a:gd name="T4" fmla="*/ 0 w 3"/>
                <a:gd name="T5" fmla="*/ 2147483647 h 4"/>
                <a:gd name="T6" fmla="*/ 0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0"/>
                  </a:moveTo>
                  <a:lnTo>
                    <a:pt x="3" y="4"/>
                  </a:lnTo>
                  <a:lnTo>
                    <a:pt x="0" y="3"/>
                  </a:lnTo>
                  <a:lnTo>
                    <a:pt x="0"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0" name="Freeform 119">
              <a:extLst>
                <a:ext uri="{FF2B5EF4-FFF2-40B4-BE49-F238E27FC236}">
                  <a16:creationId xmlns:a16="http://schemas.microsoft.com/office/drawing/2014/main" id="{04F4C1ED-4A99-36DE-38C9-7477D9F4A174}"/>
                </a:ext>
                <a:ext uri="{C183D7F6-B498-43B3-948B-1728B52AA6E4}">
                  <adec:decorative xmlns:adec="http://schemas.microsoft.com/office/drawing/2017/decorative" val="1"/>
                </a:ext>
              </a:extLst>
            </p:cNvPr>
            <p:cNvSpPr>
              <a:spLocks/>
            </p:cNvSpPr>
            <p:nvPr/>
          </p:nvSpPr>
          <p:spPr bwMode="gray">
            <a:xfrm>
              <a:off x="7931206" y="3630839"/>
              <a:ext cx="45897" cy="20864"/>
            </a:xfrm>
            <a:custGeom>
              <a:avLst/>
              <a:gdLst>
                <a:gd name="T0" fmla="*/ 2147483647 w 8"/>
                <a:gd name="T1" fmla="*/ 2147483647 h 4"/>
                <a:gd name="T2" fmla="*/ 0 w 8"/>
                <a:gd name="T3" fmla="*/ 2147483647 h 4"/>
                <a:gd name="T4" fmla="*/ 0 w 8"/>
                <a:gd name="T5" fmla="*/ 0 h 4"/>
                <a:gd name="T6" fmla="*/ 2147483647 w 8"/>
                <a:gd name="T7" fmla="*/ 0 h 4"/>
                <a:gd name="T8" fmla="*/ 2147483647 w 8"/>
                <a:gd name="T9" fmla="*/ 2147483647 h 4"/>
                <a:gd name="T10" fmla="*/ 2147483647 w 8"/>
                <a:gd name="T11" fmla="*/ 2147483647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3" y="4"/>
                  </a:moveTo>
                  <a:lnTo>
                    <a:pt x="0" y="2"/>
                  </a:lnTo>
                  <a:lnTo>
                    <a:pt x="0" y="0"/>
                  </a:lnTo>
                  <a:lnTo>
                    <a:pt x="5" y="0"/>
                  </a:lnTo>
                  <a:lnTo>
                    <a:pt x="8" y="4"/>
                  </a:lnTo>
                  <a:lnTo>
                    <a:pt x="3"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1" name="Freeform 120">
              <a:extLst>
                <a:ext uri="{FF2B5EF4-FFF2-40B4-BE49-F238E27FC236}">
                  <a16:creationId xmlns:a16="http://schemas.microsoft.com/office/drawing/2014/main" id="{4E546CE3-58D1-44B4-6CEC-1B49353F85D4}"/>
                </a:ext>
                <a:ext uri="{C183D7F6-B498-43B3-948B-1728B52AA6E4}">
                  <adec:decorative xmlns:adec="http://schemas.microsoft.com/office/drawing/2017/decorative" val="1"/>
                </a:ext>
              </a:extLst>
            </p:cNvPr>
            <p:cNvSpPr>
              <a:spLocks/>
            </p:cNvSpPr>
            <p:nvPr/>
          </p:nvSpPr>
          <p:spPr bwMode="gray">
            <a:xfrm>
              <a:off x="8235796" y="4498793"/>
              <a:ext cx="29207" cy="33383"/>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0 w 5"/>
                <a:gd name="T11" fmla="*/ 2147483647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6"/>
                  </a:moveTo>
                  <a:lnTo>
                    <a:pt x="0" y="3"/>
                  </a:lnTo>
                  <a:lnTo>
                    <a:pt x="4" y="0"/>
                  </a:lnTo>
                  <a:lnTo>
                    <a:pt x="5" y="2"/>
                  </a:lnTo>
                  <a:lnTo>
                    <a:pt x="4" y="5"/>
                  </a:lnTo>
                  <a:lnTo>
                    <a:pt x="0"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2" name="Freeform 121">
              <a:extLst>
                <a:ext uri="{FF2B5EF4-FFF2-40B4-BE49-F238E27FC236}">
                  <a16:creationId xmlns:a16="http://schemas.microsoft.com/office/drawing/2014/main" id="{818AFDE0-9C0F-0C20-1A72-60D1C8339D92}"/>
                </a:ext>
                <a:ext uri="{C183D7F6-B498-43B3-948B-1728B52AA6E4}">
                  <adec:decorative xmlns:adec="http://schemas.microsoft.com/office/drawing/2017/decorative" val="1"/>
                </a:ext>
              </a:extLst>
            </p:cNvPr>
            <p:cNvSpPr>
              <a:spLocks/>
            </p:cNvSpPr>
            <p:nvPr/>
          </p:nvSpPr>
          <p:spPr bwMode="gray">
            <a:xfrm>
              <a:off x="8031345" y="2641872"/>
              <a:ext cx="37552" cy="12518"/>
            </a:xfrm>
            <a:custGeom>
              <a:avLst/>
              <a:gdLst>
                <a:gd name="T0" fmla="*/ 0 w 7"/>
                <a:gd name="T1" fmla="*/ 2147483646 h 3"/>
                <a:gd name="T2" fmla="*/ 2147483647 w 7"/>
                <a:gd name="T3" fmla="*/ 0 h 3"/>
                <a:gd name="T4" fmla="*/ 2147483647 w 7"/>
                <a:gd name="T5" fmla="*/ 0 h 3"/>
                <a:gd name="T6" fmla="*/ 2147483647 w 7"/>
                <a:gd name="T7" fmla="*/ 2147483646 h 3"/>
                <a:gd name="T8" fmla="*/ 2147483647 w 7"/>
                <a:gd name="T9" fmla="*/ 2147483646 h 3"/>
                <a:gd name="T10" fmla="*/ 0 w 7"/>
                <a:gd name="T11" fmla="*/ 2147483646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3" y="0"/>
                  </a:lnTo>
                  <a:lnTo>
                    <a:pt x="6" y="0"/>
                  </a:lnTo>
                  <a:lnTo>
                    <a:pt x="7" y="2"/>
                  </a:lnTo>
                  <a:lnTo>
                    <a:pt x="3"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3" name="Freeform 122">
              <a:extLst>
                <a:ext uri="{FF2B5EF4-FFF2-40B4-BE49-F238E27FC236}">
                  <a16:creationId xmlns:a16="http://schemas.microsoft.com/office/drawing/2014/main" id="{771CABE4-8391-DC94-5D70-A1E74F8218C6}"/>
                </a:ext>
                <a:ext uri="{C183D7F6-B498-43B3-948B-1728B52AA6E4}">
                  <adec:decorative xmlns:adec="http://schemas.microsoft.com/office/drawing/2017/decorative" val="1"/>
                </a:ext>
              </a:extLst>
            </p:cNvPr>
            <p:cNvSpPr>
              <a:spLocks/>
            </p:cNvSpPr>
            <p:nvPr/>
          </p:nvSpPr>
          <p:spPr bwMode="gray">
            <a:xfrm>
              <a:off x="8582109" y="5771514"/>
              <a:ext cx="54242" cy="104321"/>
            </a:xfrm>
            <a:custGeom>
              <a:avLst/>
              <a:gdLst>
                <a:gd name="T0" fmla="*/ 2147483647 w 10"/>
                <a:gd name="T1" fmla="*/ 2147483647 h 19"/>
                <a:gd name="T2" fmla="*/ 0 w 10"/>
                <a:gd name="T3" fmla="*/ 2147483647 h 19"/>
                <a:gd name="T4" fmla="*/ 2147483647 w 10"/>
                <a:gd name="T5" fmla="*/ 2147483647 h 19"/>
                <a:gd name="T6" fmla="*/ 2147483647 w 10"/>
                <a:gd name="T7" fmla="*/ 0 h 19"/>
                <a:gd name="T8" fmla="*/ 2147483647 w 10"/>
                <a:gd name="T9" fmla="*/ 2147483647 h 19"/>
                <a:gd name="T10" fmla="*/ 2147483647 w 10"/>
                <a:gd name="T11" fmla="*/ 2147483647 h 19"/>
                <a:gd name="T12" fmla="*/ 2147483647 w 10"/>
                <a:gd name="T13" fmla="*/ 2147483647 h 19"/>
                <a:gd name="T14" fmla="*/ 2147483647 w 10"/>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9"/>
                <a:gd name="T26" fmla="*/ 10 w 10"/>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9">
                  <a:moveTo>
                    <a:pt x="1" y="19"/>
                  </a:moveTo>
                  <a:lnTo>
                    <a:pt x="0" y="13"/>
                  </a:lnTo>
                  <a:lnTo>
                    <a:pt x="4" y="7"/>
                  </a:lnTo>
                  <a:lnTo>
                    <a:pt x="6" y="0"/>
                  </a:lnTo>
                  <a:lnTo>
                    <a:pt x="10" y="1"/>
                  </a:lnTo>
                  <a:lnTo>
                    <a:pt x="9" y="8"/>
                  </a:lnTo>
                  <a:lnTo>
                    <a:pt x="4" y="15"/>
                  </a:lnTo>
                  <a:lnTo>
                    <a:pt x="1" y="1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4" name="Freeform 123">
              <a:extLst>
                <a:ext uri="{FF2B5EF4-FFF2-40B4-BE49-F238E27FC236}">
                  <a16:creationId xmlns:a16="http://schemas.microsoft.com/office/drawing/2014/main" id="{60BC06DD-62BC-93CF-D01D-55292691783A}"/>
                </a:ext>
                <a:ext uri="{C183D7F6-B498-43B3-948B-1728B52AA6E4}">
                  <adec:decorative xmlns:adec="http://schemas.microsoft.com/office/drawing/2017/decorative" val="1"/>
                </a:ext>
              </a:extLst>
            </p:cNvPr>
            <p:cNvSpPr>
              <a:spLocks/>
            </p:cNvSpPr>
            <p:nvPr/>
          </p:nvSpPr>
          <p:spPr bwMode="gray">
            <a:xfrm>
              <a:off x="8611316" y="5842453"/>
              <a:ext cx="45897" cy="45901"/>
            </a:xfrm>
            <a:custGeom>
              <a:avLst/>
              <a:gdLst>
                <a:gd name="T0" fmla="*/ 0 w 8"/>
                <a:gd name="T1" fmla="*/ 2147483647 h 8"/>
                <a:gd name="T2" fmla="*/ 2147483647 w 8"/>
                <a:gd name="T3" fmla="*/ 2147483647 h 8"/>
                <a:gd name="T4" fmla="*/ 2147483647 w 8"/>
                <a:gd name="T5" fmla="*/ 0 h 8"/>
                <a:gd name="T6" fmla="*/ 2147483647 w 8"/>
                <a:gd name="T7" fmla="*/ 0 h 8"/>
                <a:gd name="T8" fmla="*/ 2147483647 w 8"/>
                <a:gd name="T9" fmla="*/ 2147483647 h 8"/>
                <a:gd name="T10" fmla="*/ 2147483647 w 8"/>
                <a:gd name="T11" fmla="*/ 2147483647 h 8"/>
                <a:gd name="T12" fmla="*/ 0 w 8"/>
                <a:gd name="T13" fmla="*/ 2147483647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0" y="8"/>
                  </a:moveTo>
                  <a:lnTo>
                    <a:pt x="1" y="5"/>
                  </a:lnTo>
                  <a:lnTo>
                    <a:pt x="3" y="0"/>
                  </a:lnTo>
                  <a:lnTo>
                    <a:pt x="8" y="0"/>
                  </a:lnTo>
                  <a:lnTo>
                    <a:pt x="8" y="4"/>
                  </a:lnTo>
                  <a:lnTo>
                    <a:pt x="3" y="8"/>
                  </a:lnTo>
                  <a:lnTo>
                    <a:pt x="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5" name="Freeform 124">
              <a:extLst>
                <a:ext uri="{FF2B5EF4-FFF2-40B4-BE49-F238E27FC236}">
                  <a16:creationId xmlns:a16="http://schemas.microsoft.com/office/drawing/2014/main" id="{65874324-3A82-CACD-CCAD-B42A2C2DCDC1}"/>
                </a:ext>
                <a:ext uri="{C183D7F6-B498-43B3-948B-1728B52AA6E4}">
                  <adec:decorative xmlns:adec="http://schemas.microsoft.com/office/drawing/2017/decorative" val="1"/>
                </a:ext>
              </a:extLst>
            </p:cNvPr>
            <p:cNvSpPr>
              <a:spLocks/>
            </p:cNvSpPr>
            <p:nvPr/>
          </p:nvSpPr>
          <p:spPr bwMode="gray">
            <a:xfrm>
              <a:off x="8431901" y="5779860"/>
              <a:ext cx="108484" cy="75112"/>
            </a:xfrm>
            <a:custGeom>
              <a:avLst/>
              <a:gdLst>
                <a:gd name="T0" fmla="*/ 2147483647 w 20"/>
                <a:gd name="T1" fmla="*/ 2147483647 h 14"/>
                <a:gd name="T2" fmla="*/ 2147483647 w 20"/>
                <a:gd name="T3" fmla="*/ 2147483647 h 14"/>
                <a:gd name="T4" fmla="*/ 2147483647 w 20"/>
                <a:gd name="T5" fmla="*/ 2147483647 h 14"/>
                <a:gd name="T6" fmla="*/ 0 w 20"/>
                <a:gd name="T7" fmla="*/ 2147483647 h 14"/>
                <a:gd name="T8" fmla="*/ 0 w 20"/>
                <a:gd name="T9" fmla="*/ 0 h 14"/>
                <a:gd name="T10" fmla="*/ 2147483647 w 20"/>
                <a:gd name="T11" fmla="*/ 0 h 14"/>
                <a:gd name="T12" fmla="*/ 2147483647 w 20"/>
                <a:gd name="T13" fmla="*/ 2147483647 h 14"/>
                <a:gd name="T14" fmla="*/ 2147483647 w 20"/>
                <a:gd name="T15" fmla="*/ 2147483647 h 14"/>
                <a:gd name="T16" fmla="*/ 2147483647 w 2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20" y="8"/>
                  </a:moveTo>
                  <a:lnTo>
                    <a:pt x="18" y="14"/>
                  </a:lnTo>
                  <a:lnTo>
                    <a:pt x="10" y="13"/>
                  </a:lnTo>
                  <a:lnTo>
                    <a:pt x="0" y="7"/>
                  </a:lnTo>
                  <a:lnTo>
                    <a:pt x="0" y="0"/>
                  </a:lnTo>
                  <a:lnTo>
                    <a:pt x="4" y="0"/>
                  </a:lnTo>
                  <a:lnTo>
                    <a:pt x="4" y="5"/>
                  </a:lnTo>
                  <a:lnTo>
                    <a:pt x="7" y="9"/>
                  </a:lnTo>
                  <a:lnTo>
                    <a:pt x="2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6" name="Freeform 125">
              <a:extLst>
                <a:ext uri="{FF2B5EF4-FFF2-40B4-BE49-F238E27FC236}">
                  <a16:creationId xmlns:a16="http://schemas.microsoft.com/office/drawing/2014/main" id="{160BE80E-1B12-1C16-8DA3-E68089948C96}"/>
                </a:ext>
                <a:ext uri="{C183D7F6-B498-43B3-948B-1728B52AA6E4}">
                  <adec:decorative xmlns:adec="http://schemas.microsoft.com/office/drawing/2017/decorative" val="1"/>
                </a:ext>
              </a:extLst>
            </p:cNvPr>
            <p:cNvSpPr>
              <a:spLocks/>
            </p:cNvSpPr>
            <p:nvPr/>
          </p:nvSpPr>
          <p:spPr bwMode="gray">
            <a:xfrm>
              <a:off x="8552902" y="5717267"/>
              <a:ext cx="37552" cy="41729"/>
            </a:xfrm>
            <a:custGeom>
              <a:avLst/>
              <a:gdLst>
                <a:gd name="T0" fmla="*/ 0 w 7"/>
                <a:gd name="T1" fmla="*/ 2147483647 h 7"/>
                <a:gd name="T2" fmla="*/ 2147483647 w 7"/>
                <a:gd name="T3" fmla="*/ 2147483647 h 7"/>
                <a:gd name="T4" fmla="*/ 2147483647 w 7"/>
                <a:gd name="T5" fmla="*/ 0 h 7"/>
                <a:gd name="T6" fmla="*/ 2147483647 w 7"/>
                <a:gd name="T7" fmla="*/ 0 h 7"/>
                <a:gd name="T8" fmla="*/ 2147483647 w 7"/>
                <a:gd name="T9" fmla="*/ 2147483647 h 7"/>
                <a:gd name="T10" fmla="*/ 2147483647 w 7"/>
                <a:gd name="T11" fmla="*/ 2147483647 h 7"/>
                <a:gd name="T12" fmla="*/ 2147483647 w 7"/>
                <a:gd name="T13" fmla="*/ 2147483647 h 7"/>
                <a:gd name="T14" fmla="*/ 0 w 7"/>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0" y="7"/>
                  </a:moveTo>
                  <a:lnTo>
                    <a:pt x="2" y="3"/>
                  </a:lnTo>
                  <a:lnTo>
                    <a:pt x="4" y="0"/>
                  </a:lnTo>
                  <a:lnTo>
                    <a:pt x="7" y="0"/>
                  </a:lnTo>
                  <a:lnTo>
                    <a:pt x="6" y="3"/>
                  </a:lnTo>
                  <a:lnTo>
                    <a:pt x="3" y="4"/>
                  </a:lnTo>
                  <a:lnTo>
                    <a:pt x="2" y="7"/>
                  </a:lnTo>
                  <a:lnTo>
                    <a:pt x="0"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7" name="Freeform 126">
              <a:extLst>
                <a:ext uri="{FF2B5EF4-FFF2-40B4-BE49-F238E27FC236}">
                  <a16:creationId xmlns:a16="http://schemas.microsoft.com/office/drawing/2014/main" id="{E32985EA-D489-21D0-D0D1-F462E9BBFFD1}"/>
                </a:ext>
                <a:ext uri="{C183D7F6-B498-43B3-948B-1728B52AA6E4}">
                  <adec:decorative xmlns:adec="http://schemas.microsoft.com/office/drawing/2017/decorative" val="1"/>
                </a:ext>
              </a:extLst>
            </p:cNvPr>
            <p:cNvSpPr>
              <a:spLocks/>
            </p:cNvSpPr>
            <p:nvPr/>
          </p:nvSpPr>
          <p:spPr bwMode="gray">
            <a:xfrm>
              <a:off x="8456936" y="5533661"/>
              <a:ext cx="116829" cy="83457"/>
            </a:xfrm>
            <a:custGeom>
              <a:avLst/>
              <a:gdLst>
                <a:gd name="T0" fmla="*/ 0 w 22"/>
                <a:gd name="T1" fmla="*/ 2147483647 h 15"/>
                <a:gd name="T2" fmla="*/ 2147483647 w 22"/>
                <a:gd name="T3" fmla="*/ 0 h 15"/>
                <a:gd name="T4" fmla="*/ 2147483647 w 22"/>
                <a:gd name="T5" fmla="*/ 2147483647 h 15"/>
                <a:gd name="T6" fmla="*/ 2147483647 w 22"/>
                <a:gd name="T7" fmla="*/ 2147483647 h 15"/>
                <a:gd name="T8" fmla="*/ 2147483647 w 22"/>
                <a:gd name="T9" fmla="*/ 2147483647 h 15"/>
                <a:gd name="T10" fmla="*/ 2147483647 w 22"/>
                <a:gd name="T11" fmla="*/ 2147483647 h 15"/>
                <a:gd name="T12" fmla="*/ 2147483647 w 22"/>
                <a:gd name="T13" fmla="*/ 2147483647 h 15"/>
                <a:gd name="T14" fmla="*/ 0 w 22"/>
                <a:gd name="T15" fmla="*/ 2147483647 h 15"/>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5"/>
                <a:gd name="T26" fmla="*/ 22 w 22"/>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5">
                  <a:moveTo>
                    <a:pt x="0" y="4"/>
                  </a:moveTo>
                  <a:lnTo>
                    <a:pt x="4" y="0"/>
                  </a:lnTo>
                  <a:lnTo>
                    <a:pt x="8" y="1"/>
                  </a:lnTo>
                  <a:lnTo>
                    <a:pt x="22" y="12"/>
                  </a:lnTo>
                  <a:lnTo>
                    <a:pt x="20" y="15"/>
                  </a:lnTo>
                  <a:lnTo>
                    <a:pt x="10" y="14"/>
                  </a:lnTo>
                  <a:lnTo>
                    <a:pt x="3" y="9"/>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8" name="Freeform 127">
              <a:extLst>
                <a:ext uri="{FF2B5EF4-FFF2-40B4-BE49-F238E27FC236}">
                  <a16:creationId xmlns:a16="http://schemas.microsoft.com/office/drawing/2014/main" id="{E0B1F58D-B84A-128F-27BD-3A4D5876AAF1}"/>
                </a:ext>
                <a:ext uri="{C183D7F6-B498-43B3-948B-1728B52AA6E4}">
                  <adec:decorative xmlns:adec="http://schemas.microsoft.com/office/drawing/2017/decorative" val="1"/>
                </a:ext>
              </a:extLst>
            </p:cNvPr>
            <p:cNvSpPr>
              <a:spLocks/>
            </p:cNvSpPr>
            <p:nvPr/>
          </p:nvSpPr>
          <p:spPr bwMode="gray">
            <a:xfrm>
              <a:off x="7167647" y="3038293"/>
              <a:ext cx="1418635" cy="1314450"/>
            </a:xfrm>
            <a:custGeom>
              <a:avLst/>
              <a:gdLst>
                <a:gd name="T0" fmla="*/ 2147483647 w 261"/>
                <a:gd name="T1" fmla="*/ 2147483647 h 242"/>
                <a:gd name="T2" fmla="*/ 2147483647 w 261"/>
                <a:gd name="T3" fmla="*/ 2147483647 h 242"/>
                <a:gd name="T4" fmla="*/ 2147483647 w 261"/>
                <a:gd name="T5" fmla="*/ 2147483647 h 242"/>
                <a:gd name="T6" fmla="*/ 2147483647 w 261"/>
                <a:gd name="T7" fmla="*/ 2147483647 h 242"/>
                <a:gd name="T8" fmla="*/ 2147483647 w 261"/>
                <a:gd name="T9" fmla="*/ 2147483647 h 242"/>
                <a:gd name="T10" fmla="*/ 2147483647 w 261"/>
                <a:gd name="T11" fmla="*/ 2147483647 h 242"/>
                <a:gd name="T12" fmla="*/ 2147483647 w 261"/>
                <a:gd name="T13" fmla="*/ 2147483647 h 242"/>
                <a:gd name="T14" fmla="*/ 2147483647 w 261"/>
                <a:gd name="T15" fmla="*/ 2147483647 h 242"/>
                <a:gd name="T16" fmla="*/ 2147483647 w 261"/>
                <a:gd name="T17" fmla="*/ 2147483647 h 242"/>
                <a:gd name="T18" fmla="*/ 2147483647 w 261"/>
                <a:gd name="T19" fmla="*/ 2147483647 h 242"/>
                <a:gd name="T20" fmla="*/ 2147483647 w 261"/>
                <a:gd name="T21" fmla="*/ 2147483647 h 242"/>
                <a:gd name="T22" fmla="*/ 2147483647 w 261"/>
                <a:gd name="T23" fmla="*/ 2147483647 h 242"/>
                <a:gd name="T24" fmla="*/ 2147483647 w 261"/>
                <a:gd name="T25" fmla="*/ 2147483647 h 242"/>
                <a:gd name="T26" fmla="*/ 2147483647 w 261"/>
                <a:gd name="T27" fmla="*/ 2147483647 h 242"/>
                <a:gd name="T28" fmla="*/ 2147483647 w 261"/>
                <a:gd name="T29" fmla="*/ 2147483647 h 242"/>
                <a:gd name="T30" fmla="*/ 2147483647 w 261"/>
                <a:gd name="T31" fmla="*/ 2147483647 h 242"/>
                <a:gd name="T32" fmla="*/ 2147483647 w 261"/>
                <a:gd name="T33" fmla="*/ 2147483647 h 242"/>
                <a:gd name="T34" fmla="*/ 2147483647 w 261"/>
                <a:gd name="T35" fmla="*/ 2147483647 h 242"/>
                <a:gd name="T36" fmla="*/ 2147483647 w 261"/>
                <a:gd name="T37" fmla="*/ 2147483647 h 242"/>
                <a:gd name="T38" fmla="*/ 2147483647 w 261"/>
                <a:gd name="T39" fmla="*/ 2147483647 h 242"/>
                <a:gd name="T40" fmla="*/ 2147483647 w 261"/>
                <a:gd name="T41" fmla="*/ 2147483647 h 242"/>
                <a:gd name="T42" fmla="*/ 2147483647 w 261"/>
                <a:gd name="T43" fmla="*/ 2147483647 h 242"/>
                <a:gd name="T44" fmla="*/ 2147483647 w 261"/>
                <a:gd name="T45" fmla="*/ 2147483647 h 242"/>
                <a:gd name="T46" fmla="*/ 2147483647 w 261"/>
                <a:gd name="T47" fmla="*/ 2147483647 h 242"/>
                <a:gd name="T48" fmla="*/ 2147483647 w 261"/>
                <a:gd name="T49" fmla="*/ 2147483647 h 242"/>
                <a:gd name="T50" fmla="*/ 2147483647 w 261"/>
                <a:gd name="T51" fmla="*/ 2147483647 h 242"/>
                <a:gd name="T52" fmla="*/ 2147483647 w 261"/>
                <a:gd name="T53" fmla="*/ 2147483647 h 242"/>
                <a:gd name="T54" fmla="*/ 2147483647 w 261"/>
                <a:gd name="T55" fmla="*/ 2147483647 h 242"/>
                <a:gd name="T56" fmla="*/ 2147483647 w 261"/>
                <a:gd name="T57" fmla="*/ 2147483647 h 242"/>
                <a:gd name="T58" fmla="*/ 2147483647 w 261"/>
                <a:gd name="T59" fmla="*/ 2147483647 h 242"/>
                <a:gd name="T60" fmla="*/ 2147483647 w 261"/>
                <a:gd name="T61" fmla="*/ 2147483647 h 242"/>
                <a:gd name="T62" fmla="*/ 2147483647 w 261"/>
                <a:gd name="T63" fmla="*/ 2147483647 h 242"/>
                <a:gd name="T64" fmla="*/ 2147483647 w 261"/>
                <a:gd name="T65" fmla="*/ 2147483647 h 242"/>
                <a:gd name="T66" fmla="*/ 2147483647 w 261"/>
                <a:gd name="T67" fmla="*/ 2147483647 h 242"/>
                <a:gd name="T68" fmla="*/ 2147483647 w 261"/>
                <a:gd name="T69" fmla="*/ 2147483647 h 242"/>
                <a:gd name="T70" fmla="*/ 2147483647 w 261"/>
                <a:gd name="T71" fmla="*/ 2147483647 h 242"/>
                <a:gd name="T72" fmla="*/ 2147483647 w 261"/>
                <a:gd name="T73" fmla="*/ 2147483647 h 242"/>
                <a:gd name="T74" fmla="*/ 2147483647 w 261"/>
                <a:gd name="T75" fmla="*/ 2147483647 h 242"/>
                <a:gd name="T76" fmla="*/ 2147483647 w 261"/>
                <a:gd name="T77" fmla="*/ 2147483647 h 242"/>
                <a:gd name="T78" fmla="*/ 2147483647 w 261"/>
                <a:gd name="T79" fmla="*/ 2147483647 h 242"/>
                <a:gd name="T80" fmla="*/ 2147483647 w 261"/>
                <a:gd name="T81" fmla="*/ 2147483647 h 242"/>
                <a:gd name="T82" fmla="*/ 2147483647 w 261"/>
                <a:gd name="T83" fmla="*/ 2147483647 h 242"/>
                <a:gd name="T84" fmla="*/ 2147483647 w 261"/>
                <a:gd name="T85" fmla="*/ 2147483647 h 242"/>
                <a:gd name="T86" fmla="*/ 2147483647 w 261"/>
                <a:gd name="T87" fmla="*/ 2147483647 h 242"/>
                <a:gd name="T88" fmla="*/ 2147483647 w 261"/>
                <a:gd name="T89" fmla="*/ 2147483647 h 242"/>
                <a:gd name="T90" fmla="*/ 2147483647 w 261"/>
                <a:gd name="T91" fmla="*/ 2147483647 h 242"/>
                <a:gd name="T92" fmla="*/ 2147483647 w 261"/>
                <a:gd name="T93" fmla="*/ 2147483647 h 242"/>
                <a:gd name="T94" fmla="*/ 2147483647 w 261"/>
                <a:gd name="T95" fmla="*/ 2147483647 h 242"/>
                <a:gd name="T96" fmla="*/ 2147483647 w 261"/>
                <a:gd name="T97" fmla="*/ 2147483647 h 242"/>
                <a:gd name="T98" fmla="*/ 2147483647 w 261"/>
                <a:gd name="T99" fmla="*/ 2147483647 h 242"/>
                <a:gd name="T100" fmla="*/ 2147483647 w 261"/>
                <a:gd name="T101" fmla="*/ 2147483647 h 242"/>
                <a:gd name="T102" fmla="*/ 2147483647 w 261"/>
                <a:gd name="T103" fmla="*/ 2147483647 h 242"/>
                <a:gd name="T104" fmla="*/ 2147483647 w 261"/>
                <a:gd name="T105" fmla="*/ 2147483647 h 242"/>
                <a:gd name="T106" fmla="*/ 2147483647 w 261"/>
                <a:gd name="T107" fmla="*/ 2147483647 h 242"/>
                <a:gd name="T108" fmla="*/ 2147483647 w 261"/>
                <a:gd name="T109" fmla="*/ 0 h 2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1"/>
                <a:gd name="T166" fmla="*/ 0 h 242"/>
                <a:gd name="T167" fmla="*/ 261 w 261"/>
                <a:gd name="T168" fmla="*/ 242 h 24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1" h="242">
                  <a:moveTo>
                    <a:pt x="46" y="2"/>
                  </a:moveTo>
                  <a:lnTo>
                    <a:pt x="49" y="3"/>
                  </a:lnTo>
                  <a:lnTo>
                    <a:pt x="44" y="9"/>
                  </a:lnTo>
                  <a:lnTo>
                    <a:pt x="42" y="11"/>
                  </a:lnTo>
                  <a:lnTo>
                    <a:pt x="33" y="22"/>
                  </a:lnTo>
                  <a:lnTo>
                    <a:pt x="34" y="24"/>
                  </a:lnTo>
                  <a:lnTo>
                    <a:pt x="34" y="40"/>
                  </a:lnTo>
                  <a:lnTo>
                    <a:pt x="42" y="44"/>
                  </a:lnTo>
                  <a:lnTo>
                    <a:pt x="42" y="53"/>
                  </a:lnTo>
                  <a:lnTo>
                    <a:pt x="47" y="53"/>
                  </a:lnTo>
                  <a:lnTo>
                    <a:pt x="48" y="47"/>
                  </a:lnTo>
                  <a:lnTo>
                    <a:pt x="43" y="41"/>
                  </a:lnTo>
                  <a:lnTo>
                    <a:pt x="42" y="34"/>
                  </a:lnTo>
                  <a:lnTo>
                    <a:pt x="46" y="32"/>
                  </a:lnTo>
                  <a:lnTo>
                    <a:pt x="53" y="34"/>
                  </a:lnTo>
                  <a:lnTo>
                    <a:pt x="54" y="32"/>
                  </a:lnTo>
                  <a:lnTo>
                    <a:pt x="46" y="28"/>
                  </a:lnTo>
                  <a:lnTo>
                    <a:pt x="44" y="17"/>
                  </a:lnTo>
                  <a:lnTo>
                    <a:pt x="52" y="14"/>
                  </a:lnTo>
                  <a:lnTo>
                    <a:pt x="49" y="11"/>
                  </a:lnTo>
                  <a:lnTo>
                    <a:pt x="53" y="9"/>
                  </a:lnTo>
                  <a:lnTo>
                    <a:pt x="57" y="11"/>
                  </a:lnTo>
                  <a:lnTo>
                    <a:pt x="57" y="7"/>
                  </a:lnTo>
                  <a:lnTo>
                    <a:pt x="71" y="2"/>
                  </a:lnTo>
                  <a:lnTo>
                    <a:pt x="76" y="2"/>
                  </a:lnTo>
                  <a:lnTo>
                    <a:pt x="80" y="4"/>
                  </a:lnTo>
                  <a:lnTo>
                    <a:pt x="80" y="8"/>
                  </a:lnTo>
                  <a:lnTo>
                    <a:pt x="84" y="12"/>
                  </a:lnTo>
                  <a:lnTo>
                    <a:pt x="85" y="18"/>
                  </a:lnTo>
                  <a:lnTo>
                    <a:pt x="86" y="21"/>
                  </a:lnTo>
                  <a:lnTo>
                    <a:pt x="88" y="25"/>
                  </a:lnTo>
                  <a:lnTo>
                    <a:pt x="84" y="28"/>
                  </a:lnTo>
                  <a:lnTo>
                    <a:pt x="83" y="37"/>
                  </a:lnTo>
                  <a:lnTo>
                    <a:pt x="86" y="37"/>
                  </a:lnTo>
                  <a:lnTo>
                    <a:pt x="87" y="33"/>
                  </a:lnTo>
                  <a:lnTo>
                    <a:pt x="92" y="31"/>
                  </a:lnTo>
                  <a:lnTo>
                    <a:pt x="98" y="31"/>
                  </a:lnTo>
                  <a:lnTo>
                    <a:pt x="99" y="35"/>
                  </a:lnTo>
                  <a:lnTo>
                    <a:pt x="102" y="39"/>
                  </a:lnTo>
                  <a:lnTo>
                    <a:pt x="107" y="39"/>
                  </a:lnTo>
                  <a:lnTo>
                    <a:pt x="108" y="33"/>
                  </a:lnTo>
                  <a:lnTo>
                    <a:pt x="111" y="33"/>
                  </a:lnTo>
                  <a:lnTo>
                    <a:pt x="112" y="31"/>
                  </a:lnTo>
                  <a:lnTo>
                    <a:pt x="105" y="29"/>
                  </a:lnTo>
                  <a:lnTo>
                    <a:pt x="109" y="25"/>
                  </a:lnTo>
                  <a:lnTo>
                    <a:pt x="120" y="25"/>
                  </a:lnTo>
                  <a:lnTo>
                    <a:pt x="124" y="26"/>
                  </a:lnTo>
                  <a:lnTo>
                    <a:pt x="128" y="26"/>
                  </a:lnTo>
                  <a:lnTo>
                    <a:pt x="137" y="29"/>
                  </a:lnTo>
                  <a:lnTo>
                    <a:pt x="133" y="36"/>
                  </a:lnTo>
                  <a:lnTo>
                    <a:pt x="136" y="40"/>
                  </a:lnTo>
                  <a:lnTo>
                    <a:pt x="141" y="36"/>
                  </a:lnTo>
                  <a:lnTo>
                    <a:pt x="145" y="37"/>
                  </a:lnTo>
                  <a:lnTo>
                    <a:pt x="138" y="43"/>
                  </a:lnTo>
                  <a:lnTo>
                    <a:pt x="137" y="48"/>
                  </a:lnTo>
                  <a:lnTo>
                    <a:pt x="141" y="49"/>
                  </a:lnTo>
                  <a:lnTo>
                    <a:pt x="145" y="44"/>
                  </a:lnTo>
                  <a:lnTo>
                    <a:pt x="149" y="45"/>
                  </a:lnTo>
                  <a:lnTo>
                    <a:pt x="146" y="49"/>
                  </a:lnTo>
                  <a:lnTo>
                    <a:pt x="149" y="51"/>
                  </a:lnTo>
                  <a:lnTo>
                    <a:pt x="151" y="50"/>
                  </a:lnTo>
                  <a:lnTo>
                    <a:pt x="153" y="51"/>
                  </a:lnTo>
                  <a:lnTo>
                    <a:pt x="157" y="49"/>
                  </a:lnTo>
                  <a:lnTo>
                    <a:pt x="158" y="44"/>
                  </a:lnTo>
                  <a:lnTo>
                    <a:pt x="166" y="44"/>
                  </a:lnTo>
                  <a:lnTo>
                    <a:pt x="171" y="48"/>
                  </a:lnTo>
                  <a:lnTo>
                    <a:pt x="173" y="56"/>
                  </a:lnTo>
                  <a:lnTo>
                    <a:pt x="162" y="59"/>
                  </a:lnTo>
                  <a:lnTo>
                    <a:pt x="165" y="63"/>
                  </a:lnTo>
                  <a:lnTo>
                    <a:pt x="172" y="59"/>
                  </a:lnTo>
                  <a:lnTo>
                    <a:pt x="173" y="61"/>
                  </a:lnTo>
                  <a:lnTo>
                    <a:pt x="170" y="64"/>
                  </a:lnTo>
                  <a:lnTo>
                    <a:pt x="169" y="69"/>
                  </a:lnTo>
                  <a:lnTo>
                    <a:pt x="173" y="69"/>
                  </a:lnTo>
                  <a:lnTo>
                    <a:pt x="178" y="62"/>
                  </a:lnTo>
                  <a:lnTo>
                    <a:pt x="186" y="61"/>
                  </a:lnTo>
                  <a:lnTo>
                    <a:pt x="196" y="66"/>
                  </a:lnTo>
                  <a:lnTo>
                    <a:pt x="190" y="72"/>
                  </a:lnTo>
                  <a:lnTo>
                    <a:pt x="181" y="74"/>
                  </a:lnTo>
                  <a:lnTo>
                    <a:pt x="190" y="76"/>
                  </a:lnTo>
                  <a:lnTo>
                    <a:pt x="190" y="78"/>
                  </a:lnTo>
                  <a:lnTo>
                    <a:pt x="196" y="76"/>
                  </a:lnTo>
                  <a:lnTo>
                    <a:pt x="200" y="72"/>
                  </a:lnTo>
                  <a:lnTo>
                    <a:pt x="209" y="79"/>
                  </a:lnTo>
                  <a:lnTo>
                    <a:pt x="207" y="82"/>
                  </a:lnTo>
                  <a:lnTo>
                    <a:pt x="203" y="82"/>
                  </a:lnTo>
                  <a:lnTo>
                    <a:pt x="199" y="84"/>
                  </a:lnTo>
                  <a:lnTo>
                    <a:pt x="211" y="87"/>
                  </a:lnTo>
                  <a:lnTo>
                    <a:pt x="213" y="90"/>
                  </a:lnTo>
                  <a:lnTo>
                    <a:pt x="198" y="91"/>
                  </a:lnTo>
                  <a:lnTo>
                    <a:pt x="202" y="93"/>
                  </a:lnTo>
                  <a:lnTo>
                    <a:pt x="201" y="97"/>
                  </a:lnTo>
                  <a:lnTo>
                    <a:pt x="190" y="94"/>
                  </a:lnTo>
                  <a:lnTo>
                    <a:pt x="189" y="97"/>
                  </a:lnTo>
                  <a:lnTo>
                    <a:pt x="201" y="100"/>
                  </a:lnTo>
                  <a:lnTo>
                    <a:pt x="209" y="105"/>
                  </a:lnTo>
                  <a:lnTo>
                    <a:pt x="214" y="113"/>
                  </a:lnTo>
                  <a:lnTo>
                    <a:pt x="220" y="110"/>
                  </a:lnTo>
                  <a:lnTo>
                    <a:pt x="227" y="110"/>
                  </a:lnTo>
                  <a:lnTo>
                    <a:pt x="227" y="113"/>
                  </a:lnTo>
                  <a:lnTo>
                    <a:pt x="231" y="114"/>
                  </a:lnTo>
                  <a:lnTo>
                    <a:pt x="235" y="117"/>
                  </a:lnTo>
                  <a:lnTo>
                    <a:pt x="234" y="122"/>
                  </a:lnTo>
                  <a:lnTo>
                    <a:pt x="243" y="121"/>
                  </a:lnTo>
                  <a:lnTo>
                    <a:pt x="246" y="124"/>
                  </a:lnTo>
                  <a:lnTo>
                    <a:pt x="243" y="126"/>
                  </a:lnTo>
                  <a:lnTo>
                    <a:pt x="244" y="128"/>
                  </a:lnTo>
                  <a:lnTo>
                    <a:pt x="253" y="123"/>
                  </a:lnTo>
                  <a:lnTo>
                    <a:pt x="258" y="125"/>
                  </a:lnTo>
                  <a:lnTo>
                    <a:pt x="257" y="127"/>
                  </a:lnTo>
                  <a:lnTo>
                    <a:pt x="261" y="129"/>
                  </a:lnTo>
                  <a:lnTo>
                    <a:pt x="260" y="138"/>
                  </a:lnTo>
                  <a:lnTo>
                    <a:pt x="252" y="139"/>
                  </a:lnTo>
                  <a:lnTo>
                    <a:pt x="254" y="153"/>
                  </a:lnTo>
                  <a:lnTo>
                    <a:pt x="247" y="158"/>
                  </a:lnTo>
                  <a:lnTo>
                    <a:pt x="242" y="153"/>
                  </a:lnTo>
                  <a:lnTo>
                    <a:pt x="242" y="159"/>
                  </a:lnTo>
                  <a:lnTo>
                    <a:pt x="245" y="168"/>
                  </a:lnTo>
                  <a:lnTo>
                    <a:pt x="242" y="174"/>
                  </a:lnTo>
                  <a:lnTo>
                    <a:pt x="237" y="168"/>
                  </a:lnTo>
                  <a:lnTo>
                    <a:pt x="234" y="167"/>
                  </a:lnTo>
                  <a:lnTo>
                    <a:pt x="230" y="164"/>
                  </a:lnTo>
                  <a:lnTo>
                    <a:pt x="224" y="155"/>
                  </a:lnTo>
                  <a:lnTo>
                    <a:pt x="228" y="147"/>
                  </a:lnTo>
                  <a:lnTo>
                    <a:pt x="227" y="144"/>
                  </a:lnTo>
                  <a:lnTo>
                    <a:pt x="219" y="144"/>
                  </a:lnTo>
                  <a:lnTo>
                    <a:pt x="217" y="140"/>
                  </a:lnTo>
                  <a:lnTo>
                    <a:pt x="211" y="132"/>
                  </a:lnTo>
                  <a:lnTo>
                    <a:pt x="203" y="136"/>
                  </a:lnTo>
                  <a:lnTo>
                    <a:pt x="206" y="144"/>
                  </a:lnTo>
                  <a:lnTo>
                    <a:pt x="208" y="148"/>
                  </a:lnTo>
                  <a:lnTo>
                    <a:pt x="204" y="151"/>
                  </a:lnTo>
                  <a:lnTo>
                    <a:pt x="198" y="145"/>
                  </a:lnTo>
                  <a:lnTo>
                    <a:pt x="196" y="150"/>
                  </a:lnTo>
                  <a:lnTo>
                    <a:pt x="203" y="158"/>
                  </a:lnTo>
                  <a:lnTo>
                    <a:pt x="207" y="161"/>
                  </a:lnTo>
                  <a:lnTo>
                    <a:pt x="209" y="166"/>
                  </a:lnTo>
                  <a:lnTo>
                    <a:pt x="215" y="175"/>
                  </a:lnTo>
                  <a:lnTo>
                    <a:pt x="220" y="176"/>
                  </a:lnTo>
                  <a:lnTo>
                    <a:pt x="227" y="186"/>
                  </a:lnTo>
                  <a:lnTo>
                    <a:pt x="227" y="190"/>
                  </a:lnTo>
                  <a:lnTo>
                    <a:pt x="230" y="193"/>
                  </a:lnTo>
                  <a:lnTo>
                    <a:pt x="230" y="197"/>
                  </a:lnTo>
                  <a:lnTo>
                    <a:pt x="234" y="203"/>
                  </a:lnTo>
                  <a:lnTo>
                    <a:pt x="234" y="209"/>
                  </a:lnTo>
                  <a:lnTo>
                    <a:pt x="228" y="208"/>
                  </a:lnTo>
                  <a:lnTo>
                    <a:pt x="227" y="211"/>
                  </a:lnTo>
                  <a:lnTo>
                    <a:pt x="232" y="215"/>
                  </a:lnTo>
                  <a:lnTo>
                    <a:pt x="229" y="220"/>
                  </a:lnTo>
                  <a:lnTo>
                    <a:pt x="229" y="227"/>
                  </a:lnTo>
                  <a:lnTo>
                    <a:pt x="225" y="227"/>
                  </a:lnTo>
                  <a:lnTo>
                    <a:pt x="219" y="217"/>
                  </a:lnTo>
                  <a:lnTo>
                    <a:pt x="213" y="209"/>
                  </a:lnTo>
                  <a:lnTo>
                    <a:pt x="207" y="210"/>
                  </a:lnTo>
                  <a:lnTo>
                    <a:pt x="203" y="205"/>
                  </a:lnTo>
                  <a:lnTo>
                    <a:pt x="200" y="205"/>
                  </a:lnTo>
                  <a:lnTo>
                    <a:pt x="195" y="198"/>
                  </a:lnTo>
                  <a:lnTo>
                    <a:pt x="192" y="199"/>
                  </a:lnTo>
                  <a:lnTo>
                    <a:pt x="191" y="204"/>
                  </a:lnTo>
                  <a:lnTo>
                    <a:pt x="201" y="217"/>
                  </a:lnTo>
                  <a:lnTo>
                    <a:pt x="206" y="225"/>
                  </a:lnTo>
                  <a:lnTo>
                    <a:pt x="216" y="232"/>
                  </a:lnTo>
                  <a:lnTo>
                    <a:pt x="219" y="240"/>
                  </a:lnTo>
                  <a:lnTo>
                    <a:pt x="214" y="242"/>
                  </a:lnTo>
                  <a:lnTo>
                    <a:pt x="199" y="237"/>
                  </a:lnTo>
                  <a:lnTo>
                    <a:pt x="194" y="237"/>
                  </a:lnTo>
                  <a:lnTo>
                    <a:pt x="186" y="231"/>
                  </a:lnTo>
                  <a:lnTo>
                    <a:pt x="187" y="223"/>
                  </a:lnTo>
                  <a:lnTo>
                    <a:pt x="182" y="222"/>
                  </a:lnTo>
                  <a:lnTo>
                    <a:pt x="177" y="223"/>
                  </a:lnTo>
                  <a:lnTo>
                    <a:pt x="169" y="215"/>
                  </a:lnTo>
                  <a:lnTo>
                    <a:pt x="165" y="213"/>
                  </a:lnTo>
                  <a:lnTo>
                    <a:pt x="164" y="207"/>
                  </a:lnTo>
                  <a:lnTo>
                    <a:pt x="168" y="207"/>
                  </a:lnTo>
                  <a:lnTo>
                    <a:pt x="166" y="202"/>
                  </a:lnTo>
                  <a:lnTo>
                    <a:pt x="160" y="201"/>
                  </a:lnTo>
                  <a:lnTo>
                    <a:pt x="153" y="194"/>
                  </a:lnTo>
                  <a:lnTo>
                    <a:pt x="152" y="183"/>
                  </a:lnTo>
                  <a:lnTo>
                    <a:pt x="145" y="183"/>
                  </a:lnTo>
                  <a:lnTo>
                    <a:pt x="143" y="181"/>
                  </a:lnTo>
                  <a:lnTo>
                    <a:pt x="139" y="180"/>
                  </a:lnTo>
                  <a:lnTo>
                    <a:pt x="140" y="185"/>
                  </a:lnTo>
                  <a:lnTo>
                    <a:pt x="138" y="188"/>
                  </a:lnTo>
                  <a:lnTo>
                    <a:pt x="131" y="180"/>
                  </a:lnTo>
                  <a:lnTo>
                    <a:pt x="128" y="181"/>
                  </a:lnTo>
                  <a:lnTo>
                    <a:pt x="123" y="189"/>
                  </a:lnTo>
                  <a:lnTo>
                    <a:pt x="114" y="188"/>
                  </a:lnTo>
                  <a:lnTo>
                    <a:pt x="106" y="182"/>
                  </a:lnTo>
                  <a:lnTo>
                    <a:pt x="107" y="173"/>
                  </a:lnTo>
                  <a:lnTo>
                    <a:pt x="112" y="168"/>
                  </a:lnTo>
                  <a:lnTo>
                    <a:pt x="112" y="164"/>
                  </a:lnTo>
                  <a:lnTo>
                    <a:pt x="116" y="161"/>
                  </a:lnTo>
                  <a:lnTo>
                    <a:pt x="120" y="163"/>
                  </a:lnTo>
                  <a:lnTo>
                    <a:pt x="124" y="166"/>
                  </a:lnTo>
                  <a:lnTo>
                    <a:pt x="135" y="165"/>
                  </a:lnTo>
                  <a:lnTo>
                    <a:pt x="143" y="160"/>
                  </a:lnTo>
                  <a:lnTo>
                    <a:pt x="147" y="162"/>
                  </a:lnTo>
                  <a:lnTo>
                    <a:pt x="147" y="156"/>
                  </a:lnTo>
                  <a:lnTo>
                    <a:pt x="141" y="150"/>
                  </a:lnTo>
                  <a:lnTo>
                    <a:pt x="139" y="143"/>
                  </a:lnTo>
                  <a:lnTo>
                    <a:pt x="152" y="132"/>
                  </a:lnTo>
                  <a:lnTo>
                    <a:pt x="155" y="127"/>
                  </a:lnTo>
                  <a:lnTo>
                    <a:pt x="160" y="126"/>
                  </a:lnTo>
                  <a:lnTo>
                    <a:pt x="160" y="118"/>
                  </a:lnTo>
                  <a:lnTo>
                    <a:pt x="157" y="115"/>
                  </a:lnTo>
                  <a:lnTo>
                    <a:pt x="156" y="112"/>
                  </a:lnTo>
                  <a:lnTo>
                    <a:pt x="155" y="109"/>
                  </a:lnTo>
                  <a:lnTo>
                    <a:pt x="149" y="105"/>
                  </a:lnTo>
                  <a:lnTo>
                    <a:pt x="147" y="100"/>
                  </a:lnTo>
                  <a:lnTo>
                    <a:pt x="141" y="101"/>
                  </a:lnTo>
                  <a:lnTo>
                    <a:pt x="137" y="96"/>
                  </a:lnTo>
                  <a:lnTo>
                    <a:pt x="139" y="93"/>
                  </a:lnTo>
                  <a:lnTo>
                    <a:pt x="135" y="93"/>
                  </a:lnTo>
                  <a:lnTo>
                    <a:pt x="129" y="97"/>
                  </a:lnTo>
                  <a:lnTo>
                    <a:pt x="125" y="98"/>
                  </a:lnTo>
                  <a:lnTo>
                    <a:pt x="120" y="98"/>
                  </a:lnTo>
                  <a:lnTo>
                    <a:pt x="120" y="94"/>
                  </a:lnTo>
                  <a:lnTo>
                    <a:pt x="131" y="91"/>
                  </a:lnTo>
                  <a:lnTo>
                    <a:pt x="130" y="89"/>
                  </a:lnTo>
                  <a:lnTo>
                    <a:pt x="120" y="85"/>
                  </a:lnTo>
                  <a:lnTo>
                    <a:pt x="117" y="80"/>
                  </a:lnTo>
                  <a:lnTo>
                    <a:pt x="113" y="78"/>
                  </a:lnTo>
                  <a:lnTo>
                    <a:pt x="114" y="73"/>
                  </a:lnTo>
                  <a:lnTo>
                    <a:pt x="109" y="68"/>
                  </a:lnTo>
                  <a:lnTo>
                    <a:pt x="105" y="68"/>
                  </a:lnTo>
                  <a:lnTo>
                    <a:pt x="101" y="63"/>
                  </a:lnTo>
                  <a:lnTo>
                    <a:pt x="96" y="65"/>
                  </a:lnTo>
                  <a:lnTo>
                    <a:pt x="96" y="68"/>
                  </a:lnTo>
                  <a:lnTo>
                    <a:pt x="104" y="73"/>
                  </a:lnTo>
                  <a:lnTo>
                    <a:pt x="102" y="76"/>
                  </a:lnTo>
                  <a:lnTo>
                    <a:pt x="94" y="77"/>
                  </a:lnTo>
                  <a:lnTo>
                    <a:pt x="87" y="73"/>
                  </a:lnTo>
                  <a:lnTo>
                    <a:pt x="82" y="75"/>
                  </a:lnTo>
                  <a:lnTo>
                    <a:pt x="84" y="76"/>
                  </a:lnTo>
                  <a:lnTo>
                    <a:pt x="82" y="79"/>
                  </a:lnTo>
                  <a:lnTo>
                    <a:pt x="76" y="76"/>
                  </a:lnTo>
                  <a:lnTo>
                    <a:pt x="72" y="73"/>
                  </a:lnTo>
                  <a:lnTo>
                    <a:pt x="69" y="71"/>
                  </a:lnTo>
                  <a:lnTo>
                    <a:pt x="67" y="73"/>
                  </a:lnTo>
                  <a:lnTo>
                    <a:pt x="69" y="75"/>
                  </a:lnTo>
                  <a:lnTo>
                    <a:pt x="72" y="77"/>
                  </a:lnTo>
                  <a:lnTo>
                    <a:pt x="72" y="80"/>
                  </a:lnTo>
                  <a:lnTo>
                    <a:pt x="67" y="78"/>
                  </a:lnTo>
                  <a:lnTo>
                    <a:pt x="63" y="77"/>
                  </a:lnTo>
                  <a:lnTo>
                    <a:pt x="59" y="77"/>
                  </a:lnTo>
                  <a:lnTo>
                    <a:pt x="53" y="74"/>
                  </a:lnTo>
                  <a:lnTo>
                    <a:pt x="47" y="74"/>
                  </a:lnTo>
                  <a:lnTo>
                    <a:pt x="40" y="75"/>
                  </a:lnTo>
                  <a:lnTo>
                    <a:pt x="35" y="73"/>
                  </a:lnTo>
                  <a:lnTo>
                    <a:pt x="34" y="69"/>
                  </a:lnTo>
                  <a:lnTo>
                    <a:pt x="31" y="68"/>
                  </a:lnTo>
                  <a:lnTo>
                    <a:pt x="26" y="72"/>
                  </a:lnTo>
                  <a:lnTo>
                    <a:pt x="21" y="72"/>
                  </a:lnTo>
                  <a:lnTo>
                    <a:pt x="17" y="68"/>
                  </a:lnTo>
                  <a:lnTo>
                    <a:pt x="6" y="60"/>
                  </a:lnTo>
                  <a:lnTo>
                    <a:pt x="5" y="55"/>
                  </a:lnTo>
                  <a:lnTo>
                    <a:pt x="9" y="54"/>
                  </a:lnTo>
                  <a:lnTo>
                    <a:pt x="15" y="56"/>
                  </a:lnTo>
                  <a:lnTo>
                    <a:pt x="20" y="56"/>
                  </a:lnTo>
                  <a:lnTo>
                    <a:pt x="25" y="57"/>
                  </a:lnTo>
                  <a:lnTo>
                    <a:pt x="24" y="54"/>
                  </a:lnTo>
                  <a:lnTo>
                    <a:pt x="15" y="52"/>
                  </a:lnTo>
                  <a:lnTo>
                    <a:pt x="4" y="50"/>
                  </a:lnTo>
                  <a:lnTo>
                    <a:pt x="0" y="45"/>
                  </a:lnTo>
                  <a:lnTo>
                    <a:pt x="2" y="41"/>
                  </a:lnTo>
                  <a:lnTo>
                    <a:pt x="1" y="36"/>
                  </a:lnTo>
                  <a:lnTo>
                    <a:pt x="4" y="33"/>
                  </a:lnTo>
                  <a:lnTo>
                    <a:pt x="0" y="30"/>
                  </a:lnTo>
                  <a:lnTo>
                    <a:pt x="2" y="27"/>
                  </a:lnTo>
                  <a:lnTo>
                    <a:pt x="7" y="23"/>
                  </a:lnTo>
                  <a:lnTo>
                    <a:pt x="7" y="16"/>
                  </a:lnTo>
                  <a:lnTo>
                    <a:pt x="15" y="8"/>
                  </a:lnTo>
                  <a:lnTo>
                    <a:pt x="17" y="8"/>
                  </a:lnTo>
                  <a:lnTo>
                    <a:pt x="28" y="0"/>
                  </a:lnTo>
                  <a:lnTo>
                    <a:pt x="36" y="0"/>
                  </a:lnTo>
                  <a:lnTo>
                    <a:pt x="39" y="1"/>
                  </a:lnTo>
                  <a:lnTo>
                    <a:pt x="46"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29" name="Freeform 128">
              <a:extLst>
                <a:ext uri="{FF2B5EF4-FFF2-40B4-BE49-F238E27FC236}">
                  <a16:creationId xmlns:a16="http://schemas.microsoft.com/office/drawing/2014/main" id="{F2A735DA-AD3C-738D-3B15-66675605FADF}"/>
                </a:ext>
                <a:ext uri="{C183D7F6-B498-43B3-948B-1728B52AA6E4}">
                  <adec:decorative xmlns:adec="http://schemas.microsoft.com/office/drawing/2017/decorative" val="1"/>
                </a:ext>
              </a:extLst>
            </p:cNvPr>
            <p:cNvSpPr>
              <a:spLocks/>
            </p:cNvSpPr>
            <p:nvPr/>
          </p:nvSpPr>
          <p:spPr bwMode="gray">
            <a:xfrm>
              <a:off x="7634962" y="3054984"/>
              <a:ext cx="237830" cy="116840"/>
            </a:xfrm>
            <a:custGeom>
              <a:avLst/>
              <a:gdLst>
                <a:gd name="T0" fmla="*/ 0 w 44"/>
                <a:gd name="T1" fmla="*/ 2147483647 h 22"/>
                <a:gd name="T2" fmla="*/ 2147483647 w 44"/>
                <a:gd name="T3" fmla="*/ 0 h 22"/>
                <a:gd name="T4" fmla="*/ 2147483647 w 44"/>
                <a:gd name="T5" fmla="*/ 2147483647 h 22"/>
                <a:gd name="T6" fmla="*/ 2147483647 w 44"/>
                <a:gd name="T7" fmla="*/ 0 h 22"/>
                <a:gd name="T8" fmla="*/ 2147483647 w 44"/>
                <a:gd name="T9" fmla="*/ 2147483647 h 22"/>
                <a:gd name="T10" fmla="*/ 2147483647 w 44"/>
                <a:gd name="T11" fmla="*/ 2147483647 h 22"/>
                <a:gd name="T12" fmla="*/ 2147483647 w 44"/>
                <a:gd name="T13" fmla="*/ 2147483647 h 22"/>
                <a:gd name="T14" fmla="*/ 2147483647 w 44"/>
                <a:gd name="T15" fmla="*/ 2147483647 h 22"/>
                <a:gd name="T16" fmla="*/ 2147483647 w 44"/>
                <a:gd name="T17" fmla="*/ 2147483647 h 22"/>
                <a:gd name="T18" fmla="*/ 2147483647 w 44"/>
                <a:gd name="T19" fmla="*/ 2147483647 h 22"/>
                <a:gd name="T20" fmla="*/ 2147483647 w 44"/>
                <a:gd name="T21" fmla="*/ 2147483647 h 22"/>
                <a:gd name="T22" fmla="*/ 2147483647 w 44"/>
                <a:gd name="T23" fmla="*/ 2147483647 h 22"/>
                <a:gd name="T24" fmla="*/ 2147483647 w 44"/>
                <a:gd name="T25" fmla="*/ 2147483647 h 22"/>
                <a:gd name="T26" fmla="*/ 2147483647 w 44"/>
                <a:gd name="T27" fmla="*/ 2147483647 h 22"/>
                <a:gd name="T28" fmla="*/ 2147483647 w 44"/>
                <a:gd name="T29" fmla="*/ 2147483647 h 22"/>
                <a:gd name="T30" fmla="*/ 2147483647 w 44"/>
                <a:gd name="T31" fmla="*/ 2147483647 h 22"/>
                <a:gd name="T32" fmla="*/ 2147483647 w 44"/>
                <a:gd name="T33" fmla="*/ 2147483647 h 22"/>
                <a:gd name="T34" fmla="*/ 0 w 44"/>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2"/>
                <a:gd name="T56" fmla="*/ 44 w 4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2">
                  <a:moveTo>
                    <a:pt x="0" y="2"/>
                  </a:moveTo>
                  <a:lnTo>
                    <a:pt x="6" y="0"/>
                  </a:lnTo>
                  <a:lnTo>
                    <a:pt x="8" y="2"/>
                  </a:lnTo>
                  <a:lnTo>
                    <a:pt x="21" y="0"/>
                  </a:lnTo>
                  <a:lnTo>
                    <a:pt x="30" y="5"/>
                  </a:lnTo>
                  <a:lnTo>
                    <a:pt x="34" y="6"/>
                  </a:lnTo>
                  <a:lnTo>
                    <a:pt x="38" y="9"/>
                  </a:lnTo>
                  <a:lnTo>
                    <a:pt x="37" y="14"/>
                  </a:lnTo>
                  <a:lnTo>
                    <a:pt x="44" y="17"/>
                  </a:lnTo>
                  <a:lnTo>
                    <a:pt x="42" y="20"/>
                  </a:lnTo>
                  <a:lnTo>
                    <a:pt x="30" y="17"/>
                  </a:lnTo>
                  <a:lnTo>
                    <a:pt x="15" y="18"/>
                  </a:lnTo>
                  <a:lnTo>
                    <a:pt x="14" y="20"/>
                  </a:lnTo>
                  <a:lnTo>
                    <a:pt x="10" y="22"/>
                  </a:lnTo>
                  <a:lnTo>
                    <a:pt x="6" y="20"/>
                  </a:lnTo>
                  <a:lnTo>
                    <a:pt x="4" y="9"/>
                  </a:lnTo>
                  <a:lnTo>
                    <a:pt x="2" y="7"/>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0" name="Freeform 129">
              <a:extLst>
                <a:ext uri="{FF2B5EF4-FFF2-40B4-BE49-F238E27FC236}">
                  <a16:creationId xmlns:a16="http://schemas.microsoft.com/office/drawing/2014/main" id="{D4B903FC-81EA-251A-E0FE-5CFCDABB11EA}"/>
                </a:ext>
                <a:ext uri="{C183D7F6-B498-43B3-948B-1728B52AA6E4}">
                  <adec:decorative xmlns:adec="http://schemas.microsoft.com/office/drawing/2017/decorative" val="1"/>
                </a:ext>
              </a:extLst>
            </p:cNvPr>
            <p:cNvSpPr>
              <a:spLocks/>
            </p:cNvSpPr>
            <p:nvPr/>
          </p:nvSpPr>
          <p:spPr bwMode="gray">
            <a:xfrm>
              <a:off x="7797687" y="3614147"/>
              <a:ext cx="108484" cy="91803"/>
            </a:xfrm>
            <a:custGeom>
              <a:avLst/>
              <a:gdLst>
                <a:gd name="T0" fmla="*/ 2147483647 w 20"/>
                <a:gd name="T1" fmla="*/ 0 h 17"/>
                <a:gd name="T2" fmla="*/ 2147483647 w 20"/>
                <a:gd name="T3" fmla="*/ 2147483647 h 17"/>
                <a:gd name="T4" fmla="*/ 2147483647 w 20"/>
                <a:gd name="T5" fmla="*/ 2147483647 h 17"/>
                <a:gd name="T6" fmla="*/ 2147483647 w 20"/>
                <a:gd name="T7" fmla="*/ 2147483647 h 17"/>
                <a:gd name="T8" fmla="*/ 2147483647 w 20"/>
                <a:gd name="T9" fmla="*/ 2147483647 h 17"/>
                <a:gd name="T10" fmla="*/ 2147483647 w 20"/>
                <a:gd name="T11" fmla="*/ 2147483647 h 17"/>
                <a:gd name="T12" fmla="*/ 2147483647 w 20"/>
                <a:gd name="T13" fmla="*/ 2147483647 h 17"/>
                <a:gd name="T14" fmla="*/ 2147483647 w 20"/>
                <a:gd name="T15" fmla="*/ 2147483647 h 17"/>
                <a:gd name="T16" fmla="*/ 0 w 20"/>
                <a:gd name="T17" fmla="*/ 2147483647 h 17"/>
                <a:gd name="T18" fmla="*/ 2147483647 w 2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8" y="0"/>
                  </a:moveTo>
                  <a:lnTo>
                    <a:pt x="18" y="1"/>
                  </a:lnTo>
                  <a:lnTo>
                    <a:pt x="18" y="6"/>
                  </a:lnTo>
                  <a:lnTo>
                    <a:pt x="19" y="8"/>
                  </a:lnTo>
                  <a:lnTo>
                    <a:pt x="20" y="11"/>
                  </a:lnTo>
                  <a:lnTo>
                    <a:pt x="12" y="16"/>
                  </a:lnTo>
                  <a:lnTo>
                    <a:pt x="4" y="17"/>
                  </a:lnTo>
                  <a:lnTo>
                    <a:pt x="1" y="15"/>
                  </a:lnTo>
                  <a:lnTo>
                    <a:pt x="0" y="6"/>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1" name="Freeform 130">
              <a:extLst>
                <a:ext uri="{FF2B5EF4-FFF2-40B4-BE49-F238E27FC236}">
                  <a16:creationId xmlns:a16="http://schemas.microsoft.com/office/drawing/2014/main" id="{32AF5AF7-A8BC-22DD-D008-D3D18C3AFE79}"/>
                </a:ext>
                <a:ext uri="{C183D7F6-B498-43B3-948B-1728B52AA6E4}">
                  <adec:decorative xmlns:adec="http://schemas.microsoft.com/office/drawing/2017/decorative" val="1"/>
                </a:ext>
              </a:extLst>
            </p:cNvPr>
            <p:cNvSpPr>
              <a:spLocks/>
            </p:cNvSpPr>
            <p:nvPr/>
          </p:nvSpPr>
          <p:spPr bwMode="gray">
            <a:xfrm>
              <a:off x="7067508" y="1811473"/>
              <a:ext cx="1556325" cy="963930"/>
            </a:xfrm>
            <a:custGeom>
              <a:avLst/>
              <a:gdLst>
                <a:gd name="T0" fmla="*/ 2147483647 w 286"/>
                <a:gd name="T1" fmla="*/ 2147483647 h 177"/>
                <a:gd name="T2" fmla="*/ 2147483647 w 286"/>
                <a:gd name="T3" fmla="*/ 2147483647 h 177"/>
                <a:gd name="T4" fmla="*/ 2147483647 w 286"/>
                <a:gd name="T5" fmla="*/ 2147483647 h 177"/>
                <a:gd name="T6" fmla="*/ 2147483647 w 286"/>
                <a:gd name="T7" fmla="*/ 2147483647 h 177"/>
                <a:gd name="T8" fmla="*/ 2147483647 w 286"/>
                <a:gd name="T9" fmla="*/ 2147483647 h 177"/>
                <a:gd name="T10" fmla="*/ 2147483647 w 286"/>
                <a:gd name="T11" fmla="*/ 2147483647 h 177"/>
                <a:gd name="T12" fmla="*/ 2147483647 w 286"/>
                <a:gd name="T13" fmla="*/ 2147483647 h 177"/>
                <a:gd name="T14" fmla="*/ 2147483647 w 286"/>
                <a:gd name="T15" fmla="*/ 2147483647 h 177"/>
                <a:gd name="T16" fmla="*/ 2147483647 w 286"/>
                <a:gd name="T17" fmla="*/ 2147483647 h 177"/>
                <a:gd name="T18" fmla="*/ 2147483647 w 286"/>
                <a:gd name="T19" fmla="*/ 2147483647 h 177"/>
                <a:gd name="T20" fmla="*/ 2147483647 w 286"/>
                <a:gd name="T21" fmla="*/ 2147483647 h 177"/>
                <a:gd name="T22" fmla="*/ 2147483647 w 286"/>
                <a:gd name="T23" fmla="*/ 2147483647 h 177"/>
                <a:gd name="T24" fmla="*/ 2147483647 w 286"/>
                <a:gd name="T25" fmla="*/ 2147483647 h 177"/>
                <a:gd name="T26" fmla="*/ 2147483647 w 286"/>
                <a:gd name="T27" fmla="*/ 2147483647 h 177"/>
                <a:gd name="T28" fmla="*/ 2147483647 w 286"/>
                <a:gd name="T29" fmla="*/ 2147483647 h 177"/>
                <a:gd name="T30" fmla="*/ 2147483647 w 286"/>
                <a:gd name="T31" fmla="*/ 2147483647 h 177"/>
                <a:gd name="T32" fmla="*/ 2147483647 w 286"/>
                <a:gd name="T33" fmla="*/ 2147483647 h 177"/>
                <a:gd name="T34" fmla="*/ 2147483647 w 286"/>
                <a:gd name="T35" fmla="*/ 2147483647 h 177"/>
                <a:gd name="T36" fmla="*/ 2147483647 w 286"/>
                <a:gd name="T37" fmla="*/ 2147483647 h 177"/>
                <a:gd name="T38" fmla="*/ 2147483647 w 286"/>
                <a:gd name="T39" fmla="*/ 2147483647 h 177"/>
                <a:gd name="T40" fmla="*/ 2147483647 w 286"/>
                <a:gd name="T41" fmla="*/ 2147483647 h 177"/>
                <a:gd name="T42" fmla="*/ 2147483647 w 286"/>
                <a:gd name="T43" fmla="*/ 2147483647 h 177"/>
                <a:gd name="T44" fmla="*/ 2147483647 w 286"/>
                <a:gd name="T45" fmla="*/ 2147483647 h 177"/>
                <a:gd name="T46" fmla="*/ 2147483647 w 286"/>
                <a:gd name="T47" fmla="*/ 2147483647 h 177"/>
                <a:gd name="T48" fmla="*/ 2147483647 w 286"/>
                <a:gd name="T49" fmla="*/ 2147483647 h 177"/>
                <a:gd name="T50" fmla="*/ 2147483647 w 286"/>
                <a:gd name="T51" fmla="*/ 2147483647 h 177"/>
                <a:gd name="T52" fmla="*/ 2147483647 w 286"/>
                <a:gd name="T53" fmla="*/ 2147483647 h 177"/>
                <a:gd name="T54" fmla="*/ 2147483647 w 286"/>
                <a:gd name="T55" fmla="*/ 2147483647 h 177"/>
                <a:gd name="T56" fmla="*/ 2147483647 w 286"/>
                <a:gd name="T57" fmla="*/ 2147483647 h 177"/>
                <a:gd name="T58" fmla="*/ 2147483647 w 286"/>
                <a:gd name="T59" fmla="*/ 2147483647 h 177"/>
                <a:gd name="T60" fmla="*/ 2147483647 w 286"/>
                <a:gd name="T61" fmla="*/ 2147483647 h 177"/>
                <a:gd name="T62" fmla="*/ 2147483647 w 286"/>
                <a:gd name="T63" fmla="*/ 2147483647 h 177"/>
                <a:gd name="T64" fmla="*/ 2147483647 w 286"/>
                <a:gd name="T65" fmla="*/ 2147483647 h 177"/>
                <a:gd name="T66" fmla="*/ 2147483647 w 286"/>
                <a:gd name="T67" fmla="*/ 2147483647 h 177"/>
                <a:gd name="T68" fmla="*/ 2147483647 w 286"/>
                <a:gd name="T69" fmla="*/ 2147483647 h 177"/>
                <a:gd name="T70" fmla="*/ 2147483647 w 286"/>
                <a:gd name="T71" fmla="*/ 2147483647 h 177"/>
                <a:gd name="T72" fmla="*/ 2147483647 w 286"/>
                <a:gd name="T73" fmla="*/ 2147483647 h 177"/>
                <a:gd name="T74" fmla="*/ 2147483647 w 286"/>
                <a:gd name="T75" fmla="*/ 2147483647 h 177"/>
                <a:gd name="T76" fmla="*/ 2147483647 w 286"/>
                <a:gd name="T77" fmla="*/ 2147483647 h 177"/>
                <a:gd name="T78" fmla="*/ 2147483647 w 286"/>
                <a:gd name="T79" fmla="*/ 2147483647 h 177"/>
                <a:gd name="T80" fmla="*/ 2147483647 w 286"/>
                <a:gd name="T81" fmla="*/ 2147483647 h 177"/>
                <a:gd name="T82" fmla="*/ 2147483647 w 286"/>
                <a:gd name="T83" fmla="*/ 2147483647 h 177"/>
                <a:gd name="T84" fmla="*/ 2147483647 w 286"/>
                <a:gd name="T85" fmla="*/ 2147483647 h 177"/>
                <a:gd name="T86" fmla="*/ 2147483647 w 286"/>
                <a:gd name="T87" fmla="*/ 2147483647 h 177"/>
                <a:gd name="T88" fmla="*/ 2147483647 w 286"/>
                <a:gd name="T89" fmla="*/ 2147483647 h 177"/>
                <a:gd name="T90" fmla="*/ 2147483647 w 286"/>
                <a:gd name="T91" fmla="*/ 2147483647 h 177"/>
                <a:gd name="T92" fmla="*/ 2147483647 w 286"/>
                <a:gd name="T93" fmla="*/ 2147483647 h 177"/>
                <a:gd name="T94" fmla="*/ 2147483647 w 286"/>
                <a:gd name="T95" fmla="*/ 2147483647 h 177"/>
                <a:gd name="T96" fmla="*/ 2147483647 w 286"/>
                <a:gd name="T97" fmla="*/ 2147483647 h 177"/>
                <a:gd name="T98" fmla="*/ 2147483647 w 286"/>
                <a:gd name="T99" fmla="*/ 2147483647 h 177"/>
                <a:gd name="T100" fmla="*/ 2147483647 w 286"/>
                <a:gd name="T101" fmla="*/ 2147483647 h 177"/>
                <a:gd name="T102" fmla="*/ 2147483647 w 286"/>
                <a:gd name="T103" fmla="*/ 2147483647 h 177"/>
                <a:gd name="T104" fmla="*/ 2147483647 w 286"/>
                <a:gd name="T105" fmla="*/ 2147483647 h 177"/>
                <a:gd name="T106" fmla="*/ 2147483647 w 286"/>
                <a:gd name="T107" fmla="*/ 2147483647 h 177"/>
                <a:gd name="T108" fmla="*/ 2147483647 w 286"/>
                <a:gd name="T109" fmla="*/ 2147483647 h 177"/>
                <a:gd name="T110" fmla="*/ 2147483647 w 286"/>
                <a:gd name="T111" fmla="*/ 2147483647 h 177"/>
                <a:gd name="T112" fmla="*/ 2147483647 w 286"/>
                <a:gd name="T113" fmla="*/ 2147483647 h 177"/>
                <a:gd name="T114" fmla="*/ 2147483647 w 286"/>
                <a:gd name="T115" fmla="*/ 2147483647 h 177"/>
                <a:gd name="T116" fmla="*/ 2147483647 w 286"/>
                <a:gd name="T117" fmla="*/ 2147483647 h 177"/>
                <a:gd name="T118" fmla="*/ 2147483647 w 286"/>
                <a:gd name="T119" fmla="*/ 2147483647 h 177"/>
                <a:gd name="T120" fmla="*/ 2147483647 w 286"/>
                <a:gd name="T121" fmla="*/ 2147483647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6"/>
                <a:gd name="T184" fmla="*/ 0 h 177"/>
                <a:gd name="T185" fmla="*/ 286 w 286"/>
                <a:gd name="T186" fmla="*/ 177 h 1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6" h="177">
                  <a:moveTo>
                    <a:pt x="47" y="154"/>
                  </a:moveTo>
                  <a:lnTo>
                    <a:pt x="36" y="152"/>
                  </a:lnTo>
                  <a:lnTo>
                    <a:pt x="33" y="145"/>
                  </a:lnTo>
                  <a:lnTo>
                    <a:pt x="39" y="144"/>
                  </a:lnTo>
                  <a:lnTo>
                    <a:pt x="45" y="142"/>
                  </a:lnTo>
                  <a:lnTo>
                    <a:pt x="52" y="145"/>
                  </a:lnTo>
                  <a:lnTo>
                    <a:pt x="55" y="151"/>
                  </a:lnTo>
                  <a:lnTo>
                    <a:pt x="67" y="154"/>
                  </a:lnTo>
                  <a:lnTo>
                    <a:pt x="73" y="153"/>
                  </a:lnTo>
                  <a:lnTo>
                    <a:pt x="77" y="153"/>
                  </a:lnTo>
                  <a:lnTo>
                    <a:pt x="86" y="144"/>
                  </a:lnTo>
                  <a:lnTo>
                    <a:pt x="91" y="142"/>
                  </a:lnTo>
                  <a:lnTo>
                    <a:pt x="89" y="139"/>
                  </a:lnTo>
                  <a:lnTo>
                    <a:pt x="85" y="140"/>
                  </a:lnTo>
                  <a:lnTo>
                    <a:pt x="79" y="148"/>
                  </a:lnTo>
                  <a:lnTo>
                    <a:pt x="70" y="150"/>
                  </a:lnTo>
                  <a:lnTo>
                    <a:pt x="62" y="147"/>
                  </a:lnTo>
                  <a:lnTo>
                    <a:pt x="60" y="142"/>
                  </a:lnTo>
                  <a:lnTo>
                    <a:pt x="66" y="141"/>
                  </a:lnTo>
                  <a:lnTo>
                    <a:pt x="66" y="138"/>
                  </a:lnTo>
                  <a:lnTo>
                    <a:pt x="70" y="136"/>
                  </a:lnTo>
                  <a:lnTo>
                    <a:pt x="68" y="130"/>
                  </a:lnTo>
                  <a:lnTo>
                    <a:pt x="64" y="130"/>
                  </a:lnTo>
                  <a:lnTo>
                    <a:pt x="64" y="133"/>
                  </a:lnTo>
                  <a:lnTo>
                    <a:pt x="60" y="137"/>
                  </a:lnTo>
                  <a:lnTo>
                    <a:pt x="54" y="138"/>
                  </a:lnTo>
                  <a:lnTo>
                    <a:pt x="56" y="134"/>
                  </a:lnTo>
                  <a:lnTo>
                    <a:pt x="54" y="133"/>
                  </a:lnTo>
                  <a:lnTo>
                    <a:pt x="51" y="137"/>
                  </a:lnTo>
                  <a:lnTo>
                    <a:pt x="43" y="137"/>
                  </a:lnTo>
                  <a:lnTo>
                    <a:pt x="43" y="131"/>
                  </a:lnTo>
                  <a:lnTo>
                    <a:pt x="48" y="123"/>
                  </a:lnTo>
                  <a:lnTo>
                    <a:pt x="51" y="122"/>
                  </a:lnTo>
                  <a:lnTo>
                    <a:pt x="55" y="123"/>
                  </a:lnTo>
                  <a:lnTo>
                    <a:pt x="62" y="122"/>
                  </a:lnTo>
                  <a:lnTo>
                    <a:pt x="69" y="123"/>
                  </a:lnTo>
                  <a:lnTo>
                    <a:pt x="79" y="123"/>
                  </a:lnTo>
                  <a:lnTo>
                    <a:pt x="88" y="126"/>
                  </a:lnTo>
                  <a:lnTo>
                    <a:pt x="90" y="124"/>
                  </a:lnTo>
                  <a:lnTo>
                    <a:pt x="98" y="123"/>
                  </a:lnTo>
                  <a:lnTo>
                    <a:pt x="98" y="120"/>
                  </a:lnTo>
                  <a:lnTo>
                    <a:pt x="87" y="121"/>
                  </a:lnTo>
                  <a:lnTo>
                    <a:pt x="75" y="121"/>
                  </a:lnTo>
                  <a:lnTo>
                    <a:pt x="66" y="119"/>
                  </a:lnTo>
                  <a:lnTo>
                    <a:pt x="69" y="117"/>
                  </a:lnTo>
                  <a:lnTo>
                    <a:pt x="76" y="118"/>
                  </a:lnTo>
                  <a:lnTo>
                    <a:pt x="77" y="115"/>
                  </a:lnTo>
                  <a:lnTo>
                    <a:pt x="70" y="111"/>
                  </a:lnTo>
                  <a:lnTo>
                    <a:pt x="69" y="107"/>
                  </a:lnTo>
                  <a:lnTo>
                    <a:pt x="62" y="102"/>
                  </a:lnTo>
                  <a:lnTo>
                    <a:pt x="50" y="98"/>
                  </a:lnTo>
                  <a:lnTo>
                    <a:pt x="50" y="97"/>
                  </a:lnTo>
                  <a:lnTo>
                    <a:pt x="58" y="96"/>
                  </a:lnTo>
                  <a:lnTo>
                    <a:pt x="50" y="91"/>
                  </a:lnTo>
                  <a:lnTo>
                    <a:pt x="52" y="87"/>
                  </a:lnTo>
                  <a:lnTo>
                    <a:pt x="66" y="88"/>
                  </a:lnTo>
                  <a:lnTo>
                    <a:pt x="77" y="89"/>
                  </a:lnTo>
                  <a:lnTo>
                    <a:pt x="89" y="99"/>
                  </a:lnTo>
                  <a:lnTo>
                    <a:pt x="94" y="106"/>
                  </a:lnTo>
                  <a:lnTo>
                    <a:pt x="106" y="106"/>
                  </a:lnTo>
                  <a:lnTo>
                    <a:pt x="111" y="103"/>
                  </a:lnTo>
                  <a:lnTo>
                    <a:pt x="108" y="102"/>
                  </a:lnTo>
                  <a:lnTo>
                    <a:pt x="102" y="103"/>
                  </a:lnTo>
                  <a:lnTo>
                    <a:pt x="97" y="102"/>
                  </a:lnTo>
                  <a:lnTo>
                    <a:pt x="94" y="96"/>
                  </a:lnTo>
                  <a:lnTo>
                    <a:pt x="89" y="91"/>
                  </a:lnTo>
                  <a:lnTo>
                    <a:pt x="82" y="88"/>
                  </a:lnTo>
                  <a:lnTo>
                    <a:pt x="82" y="85"/>
                  </a:lnTo>
                  <a:lnTo>
                    <a:pt x="94" y="85"/>
                  </a:lnTo>
                  <a:lnTo>
                    <a:pt x="102" y="82"/>
                  </a:lnTo>
                  <a:lnTo>
                    <a:pt x="109" y="82"/>
                  </a:lnTo>
                  <a:lnTo>
                    <a:pt x="118" y="80"/>
                  </a:lnTo>
                  <a:lnTo>
                    <a:pt x="119" y="79"/>
                  </a:lnTo>
                  <a:lnTo>
                    <a:pt x="112" y="79"/>
                  </a:lnTo>
                  <a:lnTo>
                    <a:pt x="108" y="78"/>
                  </a:lnTo>
                  <a:lnTo>
                    <a:pt x="121" y="74"/>
                  </a:lnTo>
                  <a:lnTo>
                    <a:pt x="133" y="75"/>
                  </a:lnTo>
                  <a:lnTo>
                    <a:pt x="142" y="72"/>
                  </a:lnTo>
                  <a:lnTo>
                    <a:pt x="140" y="70"/>
                  </a:lnTo>
                  <a:lnTo>
                    <a:pt x="129" y="70"/>
                  </a:lnTo>
                  <a:lnTo>
                    <a:pt x="119" y="72"/>
                  </a:lnTo>
                  <a:lnTo>
                    <a:pt x="122" y="65"/>
                  </a:lnTo>
                  <a:lnTo>
                    <a:pt x="130" y="59"/>
                  </a:lnTo>
                  <a:lnTo>
                    <a:pt x="129" y="57"/>
                  </a:lnTo>
                  <a:lnTo>
                    <a:pt x="125" y="58"/>
                  </a:lnTo>
                  <a:lnTo>
                    <a:pt x="119" y="60"/>
                  </a:lnTo>
                  <a:lnTo>
                    <a:pt x="117" y="64"/>
                  </a:lnTo>
                  <a:lnTo>
                    <a:pt x="109" y="65"/>
                  </a:lnTo>
                  <a:lnTo>
                    <a:pt x="114" y="70"/>
                  </a:lnTo>
                  <a:lnTo>
                    <a:pt x="102" y="77"/>
                  </a:lnTo>
                  <a:lnTo>
                    <a:pt x="95" y="79"/>
                  </a:lnTo>
                  <a:lnTo>
                    <a:pt x="82" y="81"/>
                  </a:lnTo>
                  <a:lnTo>
                    <a:pt x="80" y="79"/>
                  </a:lnTo>
                  <a:lnTo>
                    <a:pt x="88" y="77"/>
                  </a:lnTo>
                  <a:lnTo>
                    <a:pt x="89" y="75"/>
                  </a:lnTo>
                  <a:lnTo>
                    <a:pt x="82" y="75"/>
                  </a:lnTo>
                  <a:lnTo>
                    <a:pt x="76" y="78"/>
                  </a:lnTo>
                  <a:lnTo>
                    <a:pt x="75" y="74"/>
                  </a:lnTo>
                  <a:lnTo>
                    <a:pt x="71" y="75"/>
                  </a:lnTo>
                  <a:lnTo>
                    <a:pt x="71" y="80"/>
                  </a:lnTo>
                  <a:lnTo>
                    <a:pt x="67" y="82"/>
                  </a:lnTo>
                  <a:lnTo>
                    <a:pt x="53" y="81"/>
                  </a:lnTo>
                  <a:lnTo>
                    <a:pt x="53" y="79"/>
                  </a:lnTo>
                  <a:lnTo>
                    <a:pt x="56" y="75"/>
                  </a:lnTo>
                  <a:lnTo>
                    <a:pt x="63" y="71"/>
                  </a:lnTo>
                  <a:lnTo>
                    <a:pt x="85" y="67"/>
                  </a:lnTo>
                  <a:lnTo>
                    <a:pt x="84" y="65"/>
                  </a:lnTo>
                  <a:lnTo>
                    <a:pt x="71" y="66"/>
                  </a:lnTo>
                  <a:lnTo>
                    <a:pt x="59" y="70"/>
                  </a:lnTo>
                  <a:lnTo>
                    <a:pt x="51" y="74"/>
                  </a:lnTo>
                  <a:lnTo>
                    <a:pt x="47" y="78"/>
                  </a:lnTo>
                  <a:lnTo>
                    <a:pt x="44" y="79"/>
                  </a:lnTo>
                  <a:lnTo>
                    <a:pt x="36" y="76"/>
                  </a:lnTo>
                  <a:lnTo>
                    <a:pt x="27" y="75"/>
                  </a:lnTo>
                  <a:lnTo>
                    <a:pt x="24" y="72"/>
                  </a:lnTo>
                  <a:lnTo>
                    <a:pt x="36" y="69"/>
                  </a:lnTo>
                  <a:lnTo>
                    <a:pt x="49" y="69"/>
                  </a:lnTo>
                  <a:lnTo>
                    <a:pt x="57" y="67"/>
                  </a:lnTo>
                  <a:lnTo>
                    <a:pt x="66" y="62"/>
                  </a:lnTo>
                  <a:lnTo>
                    <a:pt x="64" y="61"/>
                  </a:lnTo>
                  <a:lnTo>
                    <a:pt x="60" y="61"/>
                  </a:lnTo>
                  <a:lnTo>
                    <a:pt x="49" y="67"/>
                  </a:lnTo>
                  <a:lnTo>
                    <a:pt x="35" y="68"/>
                  </a:lnTo>
                  <a:lnTo>
                    <a:pt x="21" y="67"/>
                  </a:lnTo>
                  <a:lnTo>
                    <a:pt x="19" y="63"/>
                  </a:lnTo>
                  <a:lnTo>
                    <a:pt x="23" y="62"/>
                  </a:lnTo>
                  <a:lnTo>
                    <a:pt x="23" y="60"/>
                  </a:lnTo>
                  <a:lnTo>
                    <a:pt x="30" y="57"/>
                  </a:lnTo>
                  <a:lnTo>
                    <a:pt x="41" y="54"/>
                  </a:lnTo>
                  <a:lnTo>
                    <a:pt x="43" y="53"/>
                  </a:lnTo>
                  <a:lnTo>
                    <a:pt x="35" y="52"/>
                  </a:lnTo>
                  <a:lnTo>
                    <a:pt x="26" y="56"/>
                  </a:lnTo>
                  <a:lnTo>
                    <a:pt x="15" y="57"/>
                  </a:lnTo>
                  <a:lnTo>
                    <a:pt x="14" y="54"/>
                  </a:lnTo>
                  <a:lnTo>
                    <a:pt x="20" y="52"/>
                  </a:lnTo>
                  <a:lnTo>
                    <a:pt x="20" y="51"/>
                  </a:lnTo>
                  <a:lnTo>
                    <a:pt x="13" y="52"/>
                  </a:lnTo>
                  <a:lnTo>
                    <a:pt x="5" y="51"/>
                  </a:lnTo>
                  <a:lnTo>
                    <a:pt x="0" y="49"/>
                  </a:lnTo>
                  <a:lnTo>
                    <a:pt x="8" y="45"/>
                  </a:lnTo>
                  <a:lnTo>
                    <a:pt x="12" y="40"/>
                  </a:lnTo>
                  <a:lnTo>
                    <a:pt x="22" y="43"/>
                  </a:lnTo>
                  <a:lnTo>
                    <a:pt x="24" y="38"/>
                  </a:lnTo>
                  <a:lnTo>
                    <a:pt x="31" y="35"/>
                  </a:lnTo>
                  <a:lnTo>
                    <a:pt x="38" y="35"/>
                  </a:lnTo>
                  <a:lnTo>
                    <a:pt x="41" y="38"/>
                  </a:lnTo>
                  <a:lnTo>
                    <a:pt x="46" y="40"/>
                  </a:lnTo>
                  <a:lnTo>
                    <a:pt x="45" y="38"/>
                  </a:lnTo>
                  <a:lnTo>
                    <a:pt x="47" y="37"/>
                  </a:lnTo>
                  <a:lnTo>
                    <a:pt x="52" y="39"/>
                  </a:lnTo>
                  <a:lnTo>
                    <a:pt x="58" y="40"/>
                  </a:lnTo>
                  <a:lnTo>
                    <a:pt x="64" y="38"/>
                  </a:lnTo>
                  <a:lnTo>
                    <a:pt x="62" y="35"/>
                  </a:lnTo>
                  <a:lnTo>
                    <a:pt x="52" y="34"/>
                  </a:lnTo>
                  <a:lnTo>
                    <a:pt x="46" y="31"/>
                  </a:lnTo>
                  <a:lnTo>
                    <a:pt x="47" y="29"/>
                  </a:lnTo>
                  <a:lnTo>
                    <a:pt x="55" y="29"/>
                  </a:lnTo>
                  <a:lnTo>
                    <a:pt x="52" y="23"/>
                  </a:lnTo>
                  <a:lnTo>
                    <a:pt x="57" y="22"/>
                  </a:lnTo>
                  <a:lnTo>
                    <a:pt x="66" y="26"/>
                  </a:lnTo>
                  <a:lnTo>
                    <a:pt x="76" y="35"/>
                  </a:lnTo>
                  <a:lnTo>
                    <a:pt x="83" y="35"/>
                  </a:lnTo>
                  <a:lnTo>
                    <a:pt x="78" y="32"/>
                  </a:lnTo>
                  <a:lnTo>
                    <a:pt x="77" y="30"/>
                  </a:lnTo>
                  <a:lnTo>
                    <a:pt x="80" y="30"/>
                  </a:lnTo>
                  <a:lnTo>
                    <a:pt x="86" y="33"/>
                  </a:lnTo>
                  <a:lnTo>
                    <a:pt x="99" y="38"/>
                  </a:lnTo>
                  <a:lnTo>
                    <a:pt x="103" y="38"/>
                  </a:lnTo>
                  <a:lnTo>
                    <a:pt x="102" y="36"/>
                  </a:lnTo>
                  <a:lnTo>
                    <a:pt x="98" y="32"/>
                  </a:lnTo>
                  <a:lnTo>
                    <a:pt x="85" y="29"/>
                  </a:lnTo>
                  <a:lnTo>
                    <a:pt x="81" y="25"/>
                  </a:lnTo>
                  <a:lnTo>
                    <a:pt x="83" y="22"/>
                  </a:lnTo>
                  <a:lnTo>
                    <a:pt x="89" y="22"/>
                  </a:lnTo>
                  <a:lnTo>
                    <a:pt x="90" y="21"/>
                  </a:lnTo>
                  <a:lnTo>
                    <a:pt x="88" y="19"/>
                  </a:lnTo>
                  <a:lnTo>
                    <a:pt x="83" y="19"/>
                  </a:lnTo>
                  <a:lnTo>
                    <a:pt x="80" y="18"/>
                  </a:lnTo>
                  <a:lnTo>
                    <a:pt x="81" y="16"/>
                  </a:lnTo>
                  <a:lnTo>
                    <a:pt x="90" y="16"/>
                  </a:lnTo>
                  <a:lnTo>
                    <a:pt x="98" y="20"/>
                  </a:lnTo>
                  <a:lnTo>
                    <a:pt x="102" y="20"/>
                  </a:lnTo>
                  <a:lnTo>
                    <a:pt x="100" y="17"/>
                  </a:lnTo>
                  <a:lnTo>
                    <a:pt x="88" y="11"/>
                  </a:lnTo>
                  <a:lnTo>
                    <a:pt x="91" y="10"/>
                  </a:lnTo>
                  <a:lnTo>
                    <a:pt x="96" y="10"/>
                  </a:lnTo>
                  <a:lnTo>
                    <a:pt x="105" y="16"/>
                  </a:lnTo>
                  <a:lnTo>
                    <a:pt x="112" y="16"/>
                  </a:lnTo>
                  <a:lnTo>
                    <a:pt x="115" y="14"/>
                  </a:lnTo>
                  <a:lnTo>
                    <a:pt x="106" y="12"/>
                  </a:lnTo>
                  <a:lnTo>
                    <a:pt x="102" y="8"/>
                  </a:lnTo>
                  <a:lnTo>
                    <a:pt x="106" y="7"/>
                  </a:lnTo>
                  <a:lnTo>
                    <a:pt x="116" y="7"/>
                  </a:lnTo>
                  <a:lnTo>
                    <a:pt x="119" y="9"/>
                  </a:lnTo>
                  <a:lnTo>
                    <a:pt x="123" y="7"/>
                  </a:lnTo>
                  <a:lnTo>
                    <a:pt x="129" y="11"/>
                  </a:lnTo>
                  <a:lnTo>
                    <a:pt x="138" y="18"/>
                  </a:lnTo>
                  <a:lnTo>
                    <a:pt x="139" y="24"/>
                  </a:lnTo>
                  <a:lnTo>
                    <a:pt x="146" y="21"/>
                  </a:lnTo>
                  <a:lnTo>
                    <a:pt x="148" y="18"/>
                  </a:lnTo>
                  <a:lnTo>
                    <a:pt x="144" y="15"/>
                  </a:lnTo>
                  <a:lnTo>
                    <a:pt x="140" y="11"/>
                  </a:lnTo>
                  <a:lnTo>
                    <a:pt x="130" y="8"/>
                  </a:lnTo>
                  <a:lnTo>
                    <a:pt x="129" y="4"/>
                  </a:lnTo>
                  <a:lnTo>
                    <a:pt x="132" y="3"/>
                  </a:lnTo>
                  <a:lnTo>
                    <a:pt x="151" y="3"/>
                  </a:lnTo>
                  <a:lnTo>
                    <a:pt x="158" y="10"/>
                  </a:lnTo>
                  <a:lnTo>
                    <a:pt x="164" y="13"/>
                  </a:lnTo>
                  <a:lnTo>
                    <a:pt x="170" y="17"/>
                  </a:lnTo>
                  <a:lnTo>
                    <a:pt x="175" y="16"/>
                  </a:lnTo>
                  <a:lnTo>
                    <a:pt x="174" y="13"/>
                  </a:lnTo>
                  <a:lnTo>
                    <a:pt x="163" y="7"/>
                  </a:lnTo>
                  <a:lnTo>
                    <a:pt x="162" y="5"/>
                  </a:lnTo>
                  <a:lnTo>
                    <a:pt x="164" y="2"/>
                  </a:lnTo>
                  <a:lnTo>
                    <a:pt x="168" y="1"/>
                  </a:lnTo>
                  <a:lnTo>
                    <a:pt x="176" y="1"/>
                  </a:lnTo>
                  <a:lnTo>
                    <a:pt x="176" y="3"/>
                  </a:lnTo>
                  <a:lnTo>
                    <a:pt x="186" y="7"/>
                  </a:lnTo>
                  <a:lnTo>
                    <a:pt x="189" y="6"/>
                  </a:lnTo>
                  <a:lnTo>
                    <a:pt x="182" y="3"/>
                  </a:lnTo>
                  <a:lnTo>
                    <a:pt x="182" y="1"/>
                  </a:lnTo>
                  <a:lnTo>
                    <a:pt x="191" y="0"/>
                  </a:lnTo>
                  <a:lnTo>
                    <a:pt x="193" y="2"/>
                  </a:lnTo>
                  <a:lnTo>
                    <a:pt x="200" y="3"/>
                  </a:lnTo>
                  <a:lnTo>
                    <a:pt x="201" y="5"/>
                  </a:lnTo>
                  <a:lnTo>
                    <a:pt x="210" y="4"/>
                  </a:lnTo>
                  <a:lnTo>
                    <a:pt x="216" y="5"/>
                  </a:lnTo>
                  <a:lnTo>
                    <a:pt x="226" y="5"/>
                  </a:lnTo>
                  <a:lnTo>
                    <a:pt x="227" y="10"/>
                  </a:lnTo>
                  <a:lnTo>
                    <a:pt x="212" y="16"/>
                  </a:lnTo>
                  <a:lnTo>
                    <a:pt x="212" y="17"/>
                  </a:lnTo>
                  <a:lnTo>
                    <a:pt x="221" y="16"/>
                  </a:lnTo>
                  <a:lnTo>
                    <a:pt x="233" y="9"/>
                  </a:lnTo>
                  <a:lnTo>
                    <a:pt x="237" y="9"/>
                  </a:lnTo>
                  <a:lnTo>
                    <a:pt x="240" y="12"/>
                  </a:lnTo>
                  <a:lnTo>
                    <a:pt x="243" y="11"/>
                  </a:lnTo>
                  <a:lnTo>
                    <a:pt x="245" y="7"/>
                  </a:lnTo>
                  <a:lnTo>
                    <a:pt x="248" y="7"/>
                  </a:lnTo>
                  <a:lnTo>
                    <a:pt x="248" y="10"/>
                  </a:lnTo>
                  <a:lnTo>
                    <a:pt x="250" y="10"/>
                  </a:lnTo>
                  <a:lnTo>
                    <a:pt x="253" y="9"/>
                  </a:lnTo>
                  <a:lnTo>
                    <a:pt x="259" y="8"/>
                  </a:lnTo>
                  <a:lnTo>
                    <a:pt x="263" y="8"/>
                  </a:lnTo>
                  <a:lnTo>
                    <a:pt x="261" y="11"/>
                  </a:lnTo>
                  <a:lnTo>
                    <a:pt x="259" y="12"/>
                  </a:lnTo>
                  <a:lnTo>
                    <a:pt x="263" y="14"/>
                  </a:lnTo>
                  <a:lnTo>
                    <a:pt x="264" y="20"/>
                  </a:lnTo>
                  <a:lnTo>
                    <a:pt x="278" y="20"/>
                  </a:lnTo>
                  <a:lnTo>
                    <a:pt x="286" y="24"/>
                  </a:lnTo>
                  <a:lnTo>
                    <a:pt x="285" y="30"/>
                  </a:lnTo>
                  <a:lnTo>
                    <a:pt x="277" y="34"/>
                  </a:lnTo>
                  <a:lnTo>
                    <a:pt x="278" y="36"/>
                  </a:lnTo>
                  <a:lnTo>
                    <a:pt x="274" y="37"/>
                  </a:lnTo>
                  <a:lnTo>
                    <a:pt x="272" y="40"/>
                  </a:lnTo>
                  <a:lnTo>
                    <a:pt x="265" y="43"/>
                  </a:lnTo>
                  <a:lnTo>
                    <a:pt x="260" y="44"/>
                  </a:lnTo>
                  <a:lnTo>
                    <a:pt x="255" y="46"/>
                  </a:lnTo>
                  <a:lnTo>
                    <a:pt x="247" y="46"/>
                  </a:lnTo>
                  <a:lnTo>
                    <a:pt x="241" y="49"/>
                  </a:lnTo>
                  <a:lnTo>
                    <a:pt x="229" y="50"/>
                  </a:lnTo>
                  <a:lnTo>
                    <a:pt x="225" y="50"/>
                  </a:lnTo>
                  <a:lnTo>
                    <a:pt x="217" y="50"/>
                  </a:lnTo>
                  <a:lnTo>
                    <a:pt x="212" y="49"/>
                  </a:lnTo>
                  <a:lnTo>
                    <a:pt x="211" y="49"/>
                  </a:lnTo>
                  <a:lnTo>
                    <a:pt x="212" y="53"/>
                  </a:lnTo>
                  <a:lnTo>
                    <a:pt x="221" y="54"/>
                  </a:lnTo>
                  <a:lnTo>
                    <a:pt x="224" y="53"/>
                  </a:lnTo>
                  <a:lnTo>
                    <a:pt x="234" y="52"/>
                  </a:lnTo>
                  <a:lnTo>
                    <a:pt x="235" y="55"/>
                  </a:lnTo>
                  <a:lnTo>
                    <a:pt x="225" y="57"/>
                  </a:lnTo>
                  <a:lnTo>
                    <a:pt x="214" y="60"/>
                  </a:lnTo>
                  <a:lnTo>
                    <a:pt x="207" y="62"/>
                  </a:lnTo>
                  <a:lnTo>
                    <a:pt x="197" y="62"/>
                  </a:lnTo>
                  <a:lnTo>
                    <a:pt x="194" y="64"/>
                  </a:lnTo>
                  <a:lnTo>
                    <a:pt x="203" y="65"/>
                  </a:lnTo>
                  <a:lnTo>
                    <a:pt x="205" y="63"/>
                  </a:lnTo>
                  <a:lnTo>
                    <a:pt x="209" y="63"/>
                  </a:lnTo>
                  <a:lnTo>
                    <a:pt x="217" y="61"/>
                  </a:lnTo>
                  <a:lnTo>
                    <a:pt x="231" y="57"/>
                  </a:lnTo>
                  <a:lnTo>
                    <a:pt x="236" y="56"/>
                  </a:lnTo>
                  <a:lnTo>
                    <a:pt x="242" y="54"/>
                  </a:lnTo>
                  <a:lnTo>
                    <a:pt x="248" y="53"/>
                  </a:lnTo>
                  <a:lnTo>
                    <a:pt x="253" y="53"/>
                  </a:lnTo>
                  <a:lnTo>
                    <a:pt x="254" y="54"/>
                  </a:lnTo>
                  <a:lnTo>
                    <a:pt x="251" y="55"/>
                  </a:lnTo>
                  <a:lnTo>
                    <a:pt x="246" y="60"/>
                  </a:lnTo>
                  <a:lnTo>
                    <a:pt x="242" y="60"/>
                  </a:lnTo>
                  <a:lnTo>
                    <a:pt x="235" y="66"/>
                  </a:lnTo>
                  <a:lnTo>
                    <a:pt x="232" y="67"/>
                  </a:lnTo>
                  <a:lnTo>
                    <a:pt x="225" y="72"/>
                  </a:lnTo>
                  <a:lnTo>
                    <a:pt x="222" y="74"/>
                  </a:lnTo>
                  <a:lnTo>
                    <a:pt x="212" y="79"/>
                  </a:lnTo>
                  <a:lnTo>
                    <a:pt x="209" y="84"/>
                  </a:lnTo>
                  <a:lnTo>
                    <a:pt x="201" y="86"/>
                  </a:lnTo>
                  <a:lnTo>
                    <a:pt x="198" y="85"/>
                  </a:lnTo>
                  <a:lnTo>
                    <a:pt x="197" y="83"/>
                  </a:lnTo>
                  <a:lnTo>
                    <a:pt x="192" y="82"/>
                  </a:lnTo>
                  <a:lnTo>
                    <a:pt x="193" y="85"/>
                  </a:lnTo>
                  <a:lnTo>
                    <a:pt x="197" y="87"/>
                  </a:lnTo>
                  <a:lnTo>
                    <a:pt x="200" y="90"/>
                  </a:lnTo>
                  <a:lnTo>
                    <a:pt x="190" y="91"/>
                  </a:lnTo>
                  <a:lnTo>
                    <a:pt x="187" y="92"/>
                  </a:lnTo>
                  <a:lnTo>
                    <a:pt x="182" y="91"/>
                  </a:lnTo>
                  <a:lnTo>
                    <a:pt x="178" y="92"/>
                  </a:lnTo>
                  <a:lnTo>
                    <a:pt x="178" y="95"/>
                  </a:lnTo>
                  <a:lnTo>
                    <a:pt x="180" y="95"/>
                  </a:lnTo>
                  <a:lnTo>
                    <a:pt x="189" y="94"/>
                  </a:lnTo>
                  <a:lnTo>
                    <a:pt x="192" y="95"/>
                  </a:lnTo>
                  <a:lnTo>
                    <a:pt x="189" y="97"/>
                  </a:lnTo>
                  <a:lnTo>
                    <a:pt x="190" y="99"/>
                  </a:lnTo>
                  <a:lnTo>
                    <a:pt x="183" y="102"/>
                  </a:lnTo>
                  <a:lnTo>
                    <a:pt x="175" y="103"/>
                  </a:lnTo>
                  <a:lnTo>
                    <a:pt x="172" y="102"/>
                  </a:lnTo>
                  <a:lnTo>
                    <a:pt x="164" y="99"/>
                  </a:lnTo>
                  <a:lnTo>
                    <a:pt x="158" y="100"/>
                  </a:lnTo>
                  <a:lnTo>
                    <a:pt x="159" y="102"/>
                  </a:lnTo>
                  <a:lnTo>
                    <a:pt x="169" y="103"/>
                  </a:lnTo>
                  <a:lnTo>
                    <a:pt x="170" y="106"/>
                  </a:lnTo>
                  <a:lnTo>
                    <a:pt x="164" y="107"/>
                  </a:lnTo>
                  <a:lnTo>
                    <a:pt x="156" y="107"/>
                  </a:lnTo>
                  <a:lnTo>
                    <a:pt x="156" y="110"/>
                  </a:lnTo>
                  <a:lnTo>
                    <a:pt x="149" y="110"/>
                  </a:lnTo>
                  <a:lnTo>
                    <a:pt x="148" y="109"/>
                  </a:lnTo>
                  <a:lnTo>
                    <a:pt x="145" y="108"/>
                  </a:lnTo>
                  <a:lnTo>
                    <a:pt x="137" y="110"/>
                  </a:lnTo>
                  <a:lnTo>
                    <a:pt x="144" y="111"/>
                  </a:lnTo>
                  <a:lnTo>
                    <a:pt x="135" y="111"/>
                  </a:lnTo>
                  <a:lnTo>
                    <a:pt x="136" y="112"/>
                  </a:lnTo>
                  <a:lnTo>
                    <a:pt x="131" y="112"/>
                  </a:lnTo>
                  <a:lnTo>
                    <a:pt x="130" y="114"/>
                  </a:lnTo>
                  <a:lnTo>
                    <a:pt x="145" y="113"/>
                  </a:lnTo>
                  <a:lnTo>
                    <a:pt x="159" y="114"/>
                  </a:lnTo>
                  <a:lnTo>
                    <a:pt x="158" y="118"/>
                  </a:lnTo>
                  <a:lnTo>
                    <a:pt x="151" y="118"/>
                  </a:lnTo>
                  <a:lnTo>
                    <a:pt x="146" y="116"/>
                  </a:lnTo>
                  <a:lnTo>
                    <a:pt x="138" y="115"/>
                  </a:lnTo>
                  <a:lnTo>
                    <a:pt x="130" y="116"/>
                  </a:lnTo>
                  <a:lnTo>
                    <a:pt x="130" y="117"/>
                  </a:lnTo>
                  <a:lnTo>
                    <a:pt x="141" y="117"/>
                  </a:lnTo>
                  <a:lnTo>
                    <a:pt x="141" y="118"/>
                  </a:lnTo>
                  <a:lnTo>
                    <a:pt x="135" y="118"/>
                  </a:lnTo>
                  <a:lnTo>
                    <a:pt x="129" y="119"/>
                  </a:lnTo>
                  <a:lnTo>
                    <a:pt x="131" y="120"/>
                  </a:lnTo>
                  <a:lnTo>
                    <a:pt x="140" y="119"/>
                  </a:lnTo>
                  <a:lnTo>
                    <a:pt x="146" y="122"/>
                  </a:lnTo>
                  <a:lnTo>
                    <a:pt x="153" y="122"/>
                  </a:lnTo>
                  <a:lnTo>
                    <a:pt x="158" y="128"/>
                  </a:lnTo>
                  <a:lnTo>
                    <a:pt x="153" y="129"/>
                  </a:lnTo>
                  <a:lnTo>
                    <a:pt x="146" y="129"/>
                  </a:lnTo>
                  <a:lnTo>
                    <a:pt x="144" y="129"/>
                  </a:lnTo>
                  <a:lnTo>
                    <a:pt x="153" y="131"/>
                  </a:lnTo>
                  <a:lnTo>
                    <a:pt x="154" y="135"/>
                  </a:lnTo>
                  <a:lnTo>
                    <a:pt x="152" y="136"/>
                  </a:lnTo>
                  <a:lnTo>
                    <a:pt x="143" y="136"/>
                  </a:lnTo>
                  <a:lnTo>
                    <a:pt x="137" y="137"/>
                  </a:lnTo>
                  <a:lnTo>
                    <a:pt x="138" y="138"/>
                  </a:lnTo>
                  <a:lnTo>
                    <a:pt x="145" y="138"/>
                  </a:lnTo>
                  <a:lnTo>
                    <a:pt x="149" y="140"/>
                  </a:lnTo>
                  <a:lnTo>
                    <a:pt x="139" y="143"/>
                  </a:lnTo>
                  <a:lnTo>
                    <a:pt x="127" y="142"/>
                  </a:lnTo>
                  <a:lnTo>
                    <a:pt x="125" y="144"/>
                  </a:lnTo>
                  <a:lnTo>
                    <a:pt x="127" y="145"/>
                  </a:lnTo>
                  <a:lnTo>
                    <a:pt x="130" y="150"/>
                  </a:lnTo>
                  <a:lnTo>
                    <a:pt x="121" y="154"/>
                  </a:lnTo>
                  <a:lnTo>
                    <a:pt x="105" y="154"/>
                  </a:lnTo>
                  <a:lnTo>
                    <a:pt x="98" y="149"/>
                  </a:lnTo>
                  <a:lnTo>
                    <a:pt x="96" y="150"/>
                  </a:lnTo>
                  <a:lnTo>
                    <a:pt x="99" y="153"/>
                  </a:lnTo>
                  <a:lnTo>
                    <a:pt x="93" y="156"/>
                  </a:lnTo>
                  <a:lnTo>
                    <a:pt x="94" y="157"/>
                  </a:lnTo>
                  <a:lnTo>
                    <a:pt x="107" y="157"/>
                  </a:lnTo>
                  <a:lnTo>
                    <a:pt x="110" y="158"/>
                  </a:lnTo>
                  <a:lnTo>
                    <a:pt x="114" y="156"/>
                  </a:lnTo>
                  <a:lnTo>
                    <a:pt x="117" y="156"/>
                  </a:lnTo>
                  <a:lnTo>
                    <a:pt x="118" y="158"/>
                  </a:lnTo>
                  <a:lnTo>
                    <a:pt x="116" y="160"/>
                  </a:lnTo>
                  <a:lnTo>
                    <a:pt x="116" y="163"/>
                  </a:lnTo>
                  <a:lnTo>
                    <a:pt x="120" y="164"/>
                  </a:lnTo>
                  <a:lnTo>
                    <a:pt x="124" y="160"/>
                  </a:lnTo>
                  <a:lnTo>
                    <a:pt x="128" y="161"/>
                  </a:lnTo>
                  <a:lnTo>
                    <a:pt x="130" y="168"/>
                  </a:lnTo>
                  <a:lnTo>
                    <a:pt x="127" y="171"/>
                  </a:lnTo>
                  <a:lnTo>
                    <a:pt x="120" y="171"/>
                  </a:lnTo>
                  <a:lnTo>
                    <a:pt x="119" y="173"/>
                  </a:lnTo>
                  <a:lnTo>
                    <a:pt x="107" y="177"/>
                  </a:lnTo>
                  <a:lnTo>
                    <a:pt x="103" y="177"/>
                  </a:lnTo>
                  <a:lnTo>
                    <a:pt x="104" y="173"/>
                  </a:lnTo>
                  <a:lnTo>
                    <a:pt x="103" y="172"/>
                  </a:lnTo>
                  <a:lnTo>
                    <a:pt x="99" y="171"/>
                  </a:lnTo>
                  <a:lnTo>
                    <a:pt x="96" y="169"/>
                  </a:lnTo>
                  <a:lnTo>
                    <a:pt x="90" y="169"/>
                  </a:lnTo>
                  <a:lnTo>
                    <a:pt x="92" y="172"/>
                  </a:lnTo>
                  <a:lnTo>
                    <a:pt x="89" y="173"/>
                  </a:lnTo>
                  <a:lnTo>
                    <a:pt x="85" y="173"/>
                  </a:lnTo>
                  <a:lnTo>
                    <a:pt x="84" y="169"/>
                  </a:lnTo>
                  <a:lnTo>
                    <a:pt x="79" y="169"/>
                  </a:lnTo>
                  <a:lnTo>
                    <a:pt x="81" y="171"/>
                  </a:lnTo>
                  <a:lnTo>
                    <a:pt x="78" y="172"/>
                  </a:lnTo>
                  <a:lnTo>
                    <a:pt x="77" y="169"/>
                  </a:lnTo>
                  <a:lnTo>
                    <a:pt x="71" y="170"/>
                  </a:lnTo>
                  <a:lnTo>
                    <a:pt x="71" y="171"/>
                  </a:lnTo>
                  <a:lnTo>
                    <a:pt x="69" y="172"/>
                  </a:lnTo>
                  <a:lnTo>
                    <a:pt x="67" y="171"/>
                  </a:lnTo>
                  <a:lnTo>
                    <a:pt x="63" y="170"/>
                  </a:lnTo>
                  <a:lnTo>
                    <a:pt x="60" y="171"/>
                  </a:lnTo>
                  <a:lnTo>
                    <a:pt x="66" y="175"/>
                  </a:lnTo>
                  <a:lnTo>
                    <a:pt x="58" y="174"/>
                  </a:lnTo>
                  <a:lnTo>
                    <a:pt x="52" y="173"/>
                  </a:lnTo>
                  <a:lnTo>
                    <a:pt x="53" y="170"/>
                  </a:lnTo>
                  <a:lnTo>
                    <a:pt x="49" y="170"/>
                  </a:lnTo>
                  <a:lnTo>
                    <a:pt x="48" y="172"/>
                  </a:lnTo>
                  <a:lnTo>
                    <a:pt x="44" y="173"/>
                  </a:lnTo>
                  <a:lnTo>
                    <a:pt x="41" y="171"/>
                  </a:lnTo>
                  <a:lnTo>
                    <a:pt x="39" y="171"/>
                  </a:lnTo>
                  <a:lnTo>
                    <a:pt x="40" y="172"/>
                  </a:lnTo>
                  <a:lnTo>
                    <a:pt x="38" y="173"/>
                  </a:lnTo>
                  <a:lnTo>
                    <a:pt x="33" y="173"/>
                  </a:lnTo>
                  <a:lnTo>
                    <a:pt x="32" y="170"/>
                  </a:lnTo>
                  <a:lnTo>
                    <a:pt x="30" y="169"/>
                  </a:lnTo>
                  <a:lnTo>
                    <a:pt x="29" y="170"/>
                  </a:lnTo>
                  <a:lnTo>
                    <a:pt x="28" y="172"/>
                  </a:lnTo>
                  <a:lnTo>
                    <a:pt x="23" y="172"/>
                  </a:lnTo>
                  <a:lnTo>
                    <a:pt x="22" y="163"/>
                  </a:lnTo>
                  <a:lnTo>
                    <a:pt x="28" y="163"/>
                  </a:lnTo>
                  <a:lnTo>
                    <a:pt x="33" y="159"/>
                  </a:lnTo>
                  <a:lnTo>
                    <a:pt x="37" y="159"/>
                  </a:lnTo>
                  <a:lnTo>
                    <a:pt x="43" y="159"/>
                  </a:lnTo>
                  <a:lnTo>
                    <a:pt x="47" y="157"/>
                  </a:lnTo>
                  <a:lnTo>
                    <a:pt x="47" y="15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2" name="Freeform 131">
              <a:extLst>
                <a:ext uri="{FF2B5EF4-FFF2-40B4-BE49-F238E27FC236}">
                  <a16:creationId xmlns:a16="http://schemas.microsoft.com/office/drawing/2014/main" id="{7E09A7D4-AF39-570E-23A6-3250AE1A585D}"/>
                </a:ext>
                <a:ext uri="{C183D7F6-B498-43B3-948B-1728B52AA6E4}">
                  <adec:decorative xmlns:adec="http://schemas.microsoft.com/office/drawing/2017/decorative" val="1"/>
                </a:ext>
              </a:extLst>
            </p:cNvPr>
            <p:cNvSpPr>
              <a:spLocks/>
            </p:cNvSpPr>
            <p:nvPr/>
          </p:nvSpPr>
          <p:spPr bwMode="gray">
            <a:xfrm>
              <a:off x="8682248" y="5391784"/>
              <a:ext cx="337969" cy="421459"/>
            </a:xfrm>
            <a:custGeom>
              <a:avLst/>
              <a:gdLst>
                <a:gd name="T0" fmla="*/ 2147483647 w 62"/>
                <a:gd name="T1" fmla="*/ 0 h 77"/>
                <a:gd name="T2" fmla="*/ 2147483647 w 62"/>
                <a:gd name="T3" fmla="*/ 2147483647 h 77"/>
                <a:gd name="T4" fmla="*/ 2147483647 w 62"/>
                <a:gd name="T5" fmla="*/ 2147483647 h 77"/>
                <a:gd name="T6" fmla="*/ 2147483647 w 62"/>
                <a:gd name="T7" fmla="*/ 2147483647 h 77"/>
                <a:gd name="T8" fmla="*/ 2147483647 w 62"/>
                <a:gd name="T9" fmla="*/ 2147483647 h 77"/>
                <a:gd name="T10" fmla="*/ 2147483647 w 62"/>
                <a:gd name="T11" fmla="*/ 2147483647 h 77"/>
                <a:gd name="T12" fmla="*/ 2147483647 w 62"/>
                <a:gd name="T13" fmla="*/ 2147483647 h 77"/>
                <a:gd name="T14" fmla="*/ 2147483647 w 62"/>
                <a:gd name="T15" fmla="*/ 2147483647 h 77"/>
                <a:gd name="T16" fmla="*/ 2147483647 w 62"/>
                <a:gd name="T17" fmla="*/ 2147483647 h 77"/>
                <a:gd name="T18" fmla="*/ 2147483647 w 62"/>
                <a:gd name="T19" fmla="*/ 2147483647 h 77"/>
                <a:gd name="T20" fmla="*/ 2147483647 w 62"/>
                <a:gd name="T21" fmla="*/ 2147483647 h 77"/>
                <a:gd name="T22" fmla="*/ 2147483647 w 62"/>
                <a:gd name="T23" fmla="*/ 2147483647 h 77"/>
                <a:gd name="T24" fmla="*/ 2147483647 w 62"/>
                <a:gd name="T25" fmla="*/ 2147483647 h 77"/>
                <a:gd name="T26" fmla="*/ 2147483647 w 62"/>
                <a:gd name="T27" fmla="*/ 2147483647 h 77"/>
                <a:gd name="T28" fmla="*/ 2147483647 w 62"/>
                <a:gd name="T29" fmla="*/ 2147483647 h 77"/>
                <a:gd name="T30" fmla="*/ 2147483647 w 62"/>
                <a:gd name="T31" fmla="*/ 2147483647 h 77"/>
                <a:gd name="T32" fmla="*/ 2147483647 w 62"/>
                <a:gd name="T33" fmla="*/ 2147483647 h 77"/>
                <a:gd name="T34" fmla="*/ 2147483647 w 62"/>
                <a:gd name="T35" fmla="*/ 2147483647 h 77"/>
                <a:gd name="T36" fmla="*/ 2147483647 w 62"/>
                <a:gd name="T37" fmla="*/ 2147483647 h 77"/>
                <a:gd name="T38" fmla="*/ 2147483647 w 62"/>
                <a:gd name="T39" fmla="*/ 2147483647 h 77"/>
                <a:gd name="T40" fmla="*/ 2147483647 w 62"/>
                <a:gd name="T41" fmla="*/ 2147483647 h 77"/>
                <a:gd name="T42" fmla="*/ 2147483647 w 62"/>
                <a:gd name="T43" fmla="*/ 2147483647 h 77"/>
                <a:gd name="T44" fmla="*/ 2147483647 w 62"/>
                <a:gd name="T45" fmla="*/ 2147483647 h 77"/>
                <a:gd name="T46" fmla="*/ 2147483647 w 62"/>
                <a:gd name="T47" fmla="*/ 2147483647 h 77"/>
                <a:gd name="T48" fmla="*/ 2147483647 w 62"/>
                <a:gd name="T49" fmla="*/ 2147483647 h 77"/>
                <a:gd name="T50" fmla="*/ 2147483647 w 62"/>
                <a:gd name="T51" fmla="*/ 2147483647 h 77"/>
                <a:gd name="T52" fmla="*/ 2147483647 w 62"/>
                <a:gd name="T53" fmla="*/ 2147483647 h 77"/>
                <a:gd name="T54" fmla="*/ 2147483647 w 62"/>
                <a:gd name="T55" fmla="*/ 2147483647 h 77"/>
                <a:gd name="T56" fmla="*/ 2147483647 w 62"/>
                <a:gd name="T57" fmla="*/ 2147483647 h 77"/>
                <a:gd name="T58" fmla="*/ 0 w 62"/>
                <a:gd name="T59" fmla="*/ 2147483647 h 77"/>
                <a:gd name="T60" fmla="*/ 2147483647 w 62"/>
                <a:gd name="T61" fmla="*/ 2147483647 h 77"/>
                <a:gd name="T62" fmla="*/ 2147483647 w 62"/>
                <a:gd name="T63" fmla="*/ 2147483647 h 77"/>
                <a:gd name="T64" fmla="*/ 0 w 62"/>
                <a:gd name="T65" fmla="*/ 2147483647 h 77"/>
                <a:gd name="T66" fmla="*/ 2147483647 w 62"/>
                <a:gd name="T67" fmla="*/ 2147483647 h 77"/>
                <a:gd name="T68" fmla="*/ 2147483647 w 62"/>
                <a:gd name="T69" fmla="*/ 2147483647 h 77"/>
                <a:gd name="T70" fmla="*/ 2147483647 w 62"/>
                <a:gd name="T71" fmla="*/ 2147483647 h 77"/>
                <a:gd name="T72" fmla="*/ 2147483647 w 62"/>
                <a:gd name="T73" fmla="*/ 2147483647 h 77"/>
                <a:gd name="T74" fmla="*/ 2147483647 w 62"/>
                <a:gd name="T75" fmla="*/ 2147483647 h 77"/>
                <a:gd name="T76" fmla="*/ 2147483647 w 62"/>
                <a:gd name="T77" fmla="*/ 2147483647 h 77"/>
                <a:gd name="T78" fmla="*/ 2147483647 w 62"/>
                <a:gd name="T79" fmla="*/ 0 h 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2"/>
                <a:gd name="T121" fmla="*/ 0 h 77"/>
                <a:gd name="T122" fmla="*/ 62 w 62"/>
                <a:gd name="T123" fmla="*/ 77 h 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2" h="77">
                  <a:moveTo>
                    <a:pt x="37" y="0"/>
                  </a:moveTo>
                  <a:lnTo>
                    <a:pt x="23" y="28"/>
                  </a:lnTo>
                  <a:lnTo>
                    <a:pt x="24" y="32"/>
                  </a:lnTo>
                  <a:lnTo>
                    <a:pt x="29" y="25"/>
                  </a:lnTo>
                  <a:lnTo>
                    <a:pt x="34" y="26"/>
                  </a:lnTo>
                  <a:lnTo>
                    <a:pt x="33" y="33"/>
                  </a:lnTo>
                  <a:lnTo>
                    <a:pt x="38" y="33"/>
                  </a:lnTo>
                  <a:lnTo>
                    <a:pt x="38" y="37"/>
                  </a:lnTo>
                  <a:lnTo>
                    <a:pt x="45" y="34"/>
                  </a:lnTo>
                  <a:lnTo>
                    <a:pt x="53" y="36"/>
                  </a:lnTo>
                  <a:lnTo>
                    <a:pt x="51" y="49"/>
                  </a:lnTo>
                  <a:lnTo>
                    <a:pt x="62" y="47"/>
                  </a:lnTo>
                  <a:lnTo>
                    <a:pt x="60" y="54"/>
                  </a:lnTo>
                  <a:lnTo>
                    <a:pt x="56" y="55"/>
                  </a:lnTo>
                  <a:lnTo>
                    <a:pt x="62" y="59"/>
                  </a:lnTo>
                  <a:lnTo>
                    <a:pt x="61" y="77"/>
                  </a:lnTo>
                  <a:lnTo>
                    <a:pt x="55" y="77"/>
                  </a:lnTo>
                  <a:lnTo>
                    <a:pt x="53" y="73"/>
                  </a:lnTo>
                  <a:lnTo>
                    <a:pt x="49" y="72"/>
                  </a:lnTo>
                  <a:lnTo>
                    <a:pt x="51" y="68"/>
                  </a:lnTo>
                  <a:lnTo>
                    <a:pt x="49" y="62"/>
                  </a:lnTo>
                  <a:lnTo>
                    <a:pt x="44" y="69"/>
                  </a:lnTo>
                  <a:lnTo>
                    <a:pt x="40" y="68"/>
                  </a:lnTo>
                  <a:lnTo>
                    <a:pt x="39" y="61"/>
                  </a:lnTo>
                  <a:lnTo>
                    <a:pt x="33" y="64"/>
                  </a:lnTo>
                  <a:lnTo>
                    <a:pt x="30" y="60"/>
                  </a:lnTo>
                  <a:lnTo>
                    <a:pt x="23" y="63"/>
                  </a:lnTo>
                  <a:lnTo>
                    <a:pt x="17" y="61"/>
                  </a:lnTo>
                  <a:lnTo>
                    <a:pt x="5" y="63"/>
                  </a:lnTo>
                  <a:lnTo>
                    <a:pt x="0" y="57"/>
                  </a:lnTo>
                  <a:lnTo>
                    <a:pt x="6" y="51"/>
                  </a:lnTo>
                  <a:lnTo>
                    <a:pt x="1" y="51"/>
                  </a:lnTo>
                  <a:lnTo>
                    <a:pt x="0" y="48"/>
                  </a:lnTo>
                  <a:lnTo>
                    <a:pt x="9" y="44"/>
                  </a:lnTo>
                  <a:lnTo>
                    <a:pt x="9" y="40"/>
                  </a:lnTo>
                  <a:lnTo>
                    <a:pt x="13" y="36"/>
                  </a:lnTo>
                  <a:lnTo>
                    <a:pt x="15" y="26"/>
                  </a:lnTo>
                  <a:lnTo>
                    <a:pt x="21" y="14"/>
                  </a:lnTo>
                  <a:lnTo>
                    <a:pt x="27" y="2"/>
                  </a:lnTo>
                  <a:lnTo>
                    <a:pt x="3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3" name="Freeform 132">
              <a:extLst>
                <a:ext uri="{FF2B5EF4-FFF2-40B4-BE49-F238E27FC236}">
                  <a16:creationId xmlns:a16="http://schemas.microsoft.com/office/drawing/2014/main" id="{B54EFCA6-CD46-C7DB-0394-FB62C9F4D4ED}"/>
                </a:ext>
                <a:ext uri="{C183D7F6-B498-43B3-948B-1728B52AA6E4}">
                  <adec:decorative xmlns:adec="http://schemas.microsoft.com/office/drawing/2017/decorative" val="1"/>
                </a:ext>
              </a:extLst>
            </p:cNvPr>
            <p:cNvSpPr>
              <a:spLocks/>
            </p:cNvSpPr>
            <p:nvPr/>
          </p:nvSpPr>
          <p:spPr bwMode="gray">
            <a:xfrm>
              <a:off x="10284472" y="3342912"/>
              <a:ext cx="137691" cy="45901"/>
            </a:xfrm>
            <a:custGeom>
              <a:avLst/>
              <a:gdLst>
                <a:gd name="T0" fmla="*/ 0 w 26"/>
                <a:gd name="T1" fmla="*/ 2147483647 h 9"/>
                <a:gd name="T2" fmla="*/ 0 w 26"/>
                <a:gd name="T3" fmla="*/ 2147483647 h 9"/>
                <a:gd name="T4" fmla="*/ 2147483647 w 26"/>
                <a:gd name="T5" fmla="*/ 2147483647 h 9"/>
                <a:gd name="T6" fmla="*/ 2147483647 w 26"/>
                <a:gd name="T7" fmla="*/ 0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0 w 26"/>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9"/>
                <a:gd name="T29" fmla="*/ 26 w 2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9">
                  <a:moveTo>
                    <a:pt x="0" y="9"/>
                  </a:moveTo>
                  <a:lnTo>
                    <a:pt x="0" y="7"/>
                  </a:lnTo>
                  <a:lnTo>
                    <a:pt x="7" y="3"/>
                  </a:lnTo>
                  <a:lnTo>
                    <a:pt x="23" y="0"/>
                  </a:lnTo>
                  <a:lnTo>
                    <a:pt x="26" y="3"/>
                  </a:lnTo>
                  <a:lnTo>
                    <a:pt x="25" y="7"/>
                  </a:lnTo>
                  <a:lnTo>
                    <a:pt x="21" y="7"/>
                  </a:lnTo>
                  <a:lnTo>
                    <a:pt x="16" y="7"/>
                  </a:lnTo>
                  <a:lnTo>
                    <a:pt x="0"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4" name="Freeform 133">
              <a:extLst>
                <a:ext uri="{FF2B5EF4-FFF2-40B4-BE49-F238E27FC236}">
                  <a16:creationId xmlns:a16="http://schemas.microsoft.com/office/drawing/2014/main" id="{4C49EC01-CA1F-7E7B-92E9-A8DD2F240A3A}"/>
                </a:ext>
                <a:ext uri="{C183D7F6-B498-43B3-948B-1728B52AA6E4}">
                  <adec:decorative xmlns:adec="http://schemas.microsoft.com/office/drawing/2017/decorative" val="1"/>
                </a:ext>
              </a:extLst>
            </p:cNvPr>
            <p:cNvSpPr>
              <a:spLocks/>
            </p:cNvSpPr>
            <p:nvPr/>
          </p:nvSpPr>
          <p:spPr bwMode="gray">
            <a:xfrm>
              <a:off x="10630785" y="1990907"/>
              <a:ext cx="66759" cy="45901"/>
            </a:xfrm>
            <a:custGeom>
              <a:avLst/>
              <a:gdLst>
                <a:gd name="T0" fmla="*/ 2147483647 w 12"/>
                <a:gd name="T1" fmla="*/ 0 h 8"/>
                <a:gd name="T2" fmla="*/ 2147483647 w 12"/>
                <a:gd name="T3" fmla="*/ 2147483647 h 8"/>
                <a:gd name="T4" fmla="*/ 2147483647 w 12"/>
                <a:gd name="T5" fmla="*/ 2147483647 h 8"/>
                <a:gd name="T6" fmla="*/ 2147483647 w 12"/>
                <a:gd name="T7" fmla="*/ 2147483647 h 8"/>
                <a:gd name="T8" fmla="*/ 2147483647 w 12"/>
                <a:gd name="T9" fmla="*/ 2147483647 h 8"/>
                <a:gd name="T10" fmla="*/ 0 w 12"/>
                <a:gd name="T11" fmla="*/ 2147483647 h 8"/>
                <a:gd name="T12" fmla="*/ 2147483647 w 12"/>
                <a:gd name="T13" fmla="*/ 0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3" y="0"/>
                  </a:moveTo>
                  <a:lnTo>
                    <a:pt x="7" y="1"/>
                  </a:lnTo>
                  <a:lnTo>
                    <a:pt x="12" y="6"/>
                  </a:lnTo>
                  <a:lnTo>
                    <a:pt x="10" y="8"/>
                  </a:lnTo>
                  <a:lnTo>
                    <a:pt x="3" y="4"/>
                  </a:lnTo>
                  <a:lnTo>
                    <a:pt x="0"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5" name="Freeform 134">
              <a:extLst>
                <a:ext uri="{FF2B5EF4-FFF2-40B4-BE49-F238E27FC236}">
                  <a16:creationId xmlns:a16="http://schemas.microsoft.com/office/drawing/2014/main" id="{98C77187-AC9F-EF58-AF4E-651A2D550858}"/>
                </a:ext>
                <a:ext uri="{C183D7F6-B498-43B3-948B-1728B52AA6E4}">
                  <adec:decorative xmlns:adec="http://schemas.microsoft.com/office/drawing/2017/decorative" val="1"/>
                </a:ext>
              </a:extLst>
            </p:cNvPr>
            <p:cNvSpPr>
              <a:spLocks/>
            </p:cNvSpPr>
            <p:nvPr/>
          </p:nvSpPr>
          <p:spPr bwMode="gray">
            <a:xfrm>
              <a:off x="10689199" y="1982560"/>
              <a:ext cx="33380" cy="37556"/>
            </a:xfrm>
            <a:custGeom>
              <a:avLst/>
              <a:gdLst>
                <a:gd name="T0" fmla="*/ 0 w 6"/>
                <a:gd name="T1" fmla="*/ 0 h 7"/>
                <a:gd name="T2" fmla="*/ 2147483647 w 6"/>
                <a:gd name="T3" fmla="*/ 0 h 7"/>
                <a:gd name="T4" fmla="*/ 2147483647 w 6"/>
                <a:gd name="T5" fmla="*/ 2147483647 h 7"/>
                <a:gd name="T6" fmla="*/ 2147483647 w 6"/>
                <a:gd name="T7" fmla="*/ 2147483647 h 7"/>
                <a:gd name="T8" fmla="*/ 0 w 6"/>
                <a:gd name="T9" fmla="*/ 0 h 7"/>
                <a:gd name="T10" fmla="*/ 0 60000 65536"/>
                <a:gd name="T11" fmla="*/ 0 60000 65536"/>
                <a:gd name="T12" fmla="*/ 0 60000 65536"/>
                <a:gd name="T13" fmla="*/ 0 60000 65536"/>
                <a:gd name="T14" fmla="*/ 0 60000 65536"/>
                <a:gd name="T15" fmla="*/ 0 w 6"/>
                <a:gd name="T16" fmla="*/ 0 h 7"/>
                <a:gd name="T17" fmla="*/ 6 w 6"/>
                <a:gd name="T18" fmla="*/ 7 h 7"/>
              </a:gdLst>
              <a:ahLst/>
              <a:cxnLst>
                <a:cxn ang="T10">
                  <a:pos x="T0" y="T1"/>
                </a:cxn>
                <a:cxn ang="T11">
                  <a:pos x="T2" y="T3"/>
                </a:cxn>
                <a:cxn ang="T12">
                  <a:pos x="T4" y="T5"/>
                </a:cxn>
                <a:cxn ang="T13">
                  <a:pos x="T6" y="T7"/>
                </a:cxn>
                <a:cxn ang="T14">
                  <a:pos x="T8" y="T9"/>
                </a:cxn>
              </a:cxnLst>
              <a:rect l="T15" t="T16" r="T17" b="T18"/>
              <a:pathLst>
                <a:path w="6" h="7">
                  <a:moveTo>
                    <a:pt x="0" y="0"/>
                  </a:moveTo>
                  <a:lnTo>
                    <a:pt x="4" y="0"/>
                  </a:lnTo>
                  <a:lnTo>
                    <a:pt x="6" y="7"/>
                  </a:lnTo>
                  <a:lnTo>
                    <a:pt x="1"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6" name="Freeform 135">
              <a:extLst>
                <a:ext uri="{FF2B5EF4-FFF2-40B4-BE49-F238E27FC236}">
                  <a16:creationId xmlns:a16="http://schemas.microsoft.com/office/drawing/2014/main" id="{9F65CF43-31D7-ECE3-37E8-28EB13BEAE9A}"/>
                </a:ext>
                <a:ext uri="{C183D7F6-B498-43B3-948B-1728B52AA6E4}">
                  <adec:decorative xmlns:adec="http://schemas.microsoft.com/office/drawing/2017/decorative" val="1"/>
                </a:ext>
              </a:extLst>
            </p:cNvPr>
            <p:cNvSpPr>
              <a:spLocks/>
            </p:cNvSpPr>
            <p:nvPr/>
          </p:nvSpPr>
          <p:spPr bwMode="gray">
            <a:xfrm>
              <a:off x="10705889" y="2057672"/>
              <a:ext cx="54242" cy="16691"/>
            </a:xfrm>
            <a:custGeom>
              <a:avLst/>
              <a:gdLst>
                <a:gd name="T0" fmla="*/ 0 w 10"/>
                <a:gd name="T1" fmla="*/ 0 h 3"/>
                <a:gd name="T2" fmla="*/ 2147483647 w 10"/>
                <a:gd name="T3" fmla="*/ 2147483647 h 3"/>
                <a:gd name="T4" fmla="*/ 2147483647 w 10"/>
                <a:gd name="T5" fmla="*/ 2147483647 h 3"/>
                <a:gd name="T6" fmla="*/ 2147483647 w 10"/>
                <a:gd name="T7" fmla="*/ 2147483647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0"/>
                  </a:moveTo>
                  <a:lnTo>
                    <a:pt x="7" y="1"/>
                  </a:lnTo>
                  <a:lnTo>
                    <a:pt x="10" y="3"/>
                  </a:lnTo>
                  <a:lnTo>
                    <a:pt x="6"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7" name="Freeform 136">
              <a:extLst>
                <a:ext uri="{FF2B5EF4-FFF2-40B4-BE49-F238E27FC236}">
                  <a16:creationId xmlns:a16="http://schemas.microsoft.com/office/drawing/2014/main" id="{3944CCD5-A3CA-A31E-FAF0-CEF90108FBDA}"/>
                </a:ext>
                <a:ext uri="{C183D7F6-B498-43B3-948B-1728B52AA6E4}">
                  <adec:decorative xmlns:adec="http://schemas.microsoft.com/office/drawing/2017/decorative" val="1"/>
                </a:ext>
              </a:extLst>
            </p:cNvPr>
            <p:cNvSpPr>
              <a:spLocks/>
            </p:cNvSpPr>
            <p:nvPr/>
          </p:nvSpPr>
          <p:spPr bwMode="gray">
            <a:xfrm>
              <a:off x="10785166" y="2437402"/>
              <a:ext cx="25034" cy="16691"/>
            </a:xfrm>
            <a:custGeom>
              <a:avLst/>
              <a:gdLst>
                <a:gd name="T0" fmla="*/ 2147483647 w 5"/>
                <a:gd name="T1" fmla="*/ 0 h 3"/>
                <a:gd name="T2" fmla="*/ 2147483647 w 5"/>
                <a:gd name="T3" fmla="*/ 0 h 3"/>
                <a:gd name="T4" fmla="*/ 2147483647 w 5"/>
                <a:gd name="T5" fmla="*/ 2147483647 h 3"/>
                <a:gd name="T6" fmla="*/ 0 w 5"/>
                <a:gd name="T7" fmla="*/ 2147483647 h 3"/>
                <a:gd name="T8" fmla="*/ 2147483647 w 5"/>
                <a:gd name="T9" fmla="*/ 0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1" y="0"/>
                  </a:moveTo>
                  <a:lnTo>
                    <a:pt x="5" y="0"/>
                  </a:lnTo>
                  <a:lnTo>
                    <a:pt x="3" y="3"/>
                  </a:lnTo>
                  <a:lnTo>
                    <a:pt x="0" y="3"/>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8" name="Freeform 137">
              <a:extLst>
                <a:ext uri="{FF2B5EF4-FFF2-40B4-BE49-F238E27FC236}">
                  <a16:creationId xmlns:a16="http://schemas.microsoft.com/office/drawing/2014/main" id="{D862483B-8D52-C282-4D20-243FC47E767E}"/>
                </a:ext>
                <a:ext uri="{C183D7F6-B498-43B3-948B-1728B52AA6E4}">
                  <adec:decorative xmlns:adec="http://schemas.microsoft.com/office/drawing/2017/decorative" val="1"/>
                </a:ext>
              </a:extLst>
            </p:cNvPr>
            <p:cNvSpPr>
              <a:spLocks/>
            </p:cNvSpPr>
            <p:nvPr/>
          </p:nvSpPr>
          <p:spPr bwMode="gray">
            <a:xfrm>
              <a:off x="10739269" y="2474958"/>
              <a:ext cx="54242" cy="33383"/>
            </a:xfrm>
            <a:custGeom>
              <a:avLst/>
              <a:gdLst>
                <a:gd name="T0" fmla="*/ 2147483647 w 10"/>
                <a:gd name="T1" fmla="*/ 0 h 6"/>
                <a:gd name="T2" fmla="*/ 2147483647 w 10"/>
                <a:gd name="T3" fmla="*/ 0 h 6"/>
                <a:gd name="T4" fmla="*/ 2147483647 w 10"/>
                <a:gd name="T5" fmla="*/ 2147483647 h 6"/>
                <a:gd name="T6" fmla="*/ 2147483647 w 10"/>
                <a:gd name="T7" fmla="*/ 2147483647 h 6"/>
                <a:gd name="T8" fmla="*/ 0 w 10"/>
                <a:gd name="T9" fmla="*/ 2147483647 h 6"/>
                <a:gd name="T10" fmla="*/ 2147483647 w 10"/>
                <a:gd name="T11" fmla="*/ 2147483647 h 6"/>
                <a:gd name="T12" fmla="*/ 2147483647 w 10"/>
                <a:gd name="T13" fmla="*/ 0 h 6"/>
                <a:gd name="T14" fmla="*/ 0 60000 65536"/>
                <a:gd name="T15" fmla="*/ 0 60000 65536"/>
                <a:gd name="T16" fmla="*/ 0 60000 65536"/>
                <a:gd name="T17" fmla="*/ 0 60000 65536"/>
                <a:gd name="T18" fmla="*/ 0 60000 65536"/>
                <a:gd name="T19" fmla="*/ 0 60000 65536"/>
                <a:gd name="T20" fmla="*/ 0 60000 65536"/>
                <a:gd name="T21" fmla="*/ 0 w 10"/>
                <a:gd name="T22" fmla="*/ 0 h 6"/>
                <a:gd name="T23" fmla="*/ 10 w 1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6">
                  <a:moveTo>
                    <a:pt x="6" y="0"/>
                  </a:moveTo>
                  <a:lnTo>
                    <a:pt x="10" y="0"/>
                  </a:lnTo>
                  <a:lnTo>
                    <a:pt x="9" y="3"/>
                  </a:lnTo>
                  <a:lnTo>
                    <a:pt x="4" y="6"/>
                  </a:lnTo>
                  <a:lnTo>
                    <a:pt x="0" y="5"/>
                  </a:lnTo>
                  <a:lnTo>
                    <a:pt x="5" y="3"/>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39" name="Freeform 138">
              <a:extLst>
                <a:ext uri="{FF2B5EF4-FFF2-40B4-BE49-F238E27FC236}">
                  <a16:creationId xmlns:a16="http://schemas.microsoft.com/office/drawing/2014/main" id="{955E3673-06B6-C9A5-1FBE-1D953F46354F}"/>
                </a:ext>
                <a:ext uri="{C183D7F6-B498-43B3-948B-1728B52AA6E4}">
                  <adec:decorative xmlns:adec="http://schemas.microsoft.com/office/drawing/2017/decorative" val="1"/>
                </a:ext>
              </a:extLst>
            </p:cNvPr>
            <p:cNvSpPr>
              <a:spLocks/>
            </p:cNvSpPr>
            <p:nvPr/>
          </p:nvSpPr>
          <p:spPr bwMode="gray">
            <a:xfrm>
              <a:off x="10772649" y="2591798"/>
              <a:ext cx="33380" cy="25038"/>
            </a:xfrm>
            <a:custGeom>
              <a:avLst/>
              <a:gdLst>
                <a:gd name="T0" fmla="*/ 2147483647 w 6"/>
                <a:gd name="T1" fmla="*/ 0 h 5"/>
                <a:gd name="T2" fmla="*/ 2147483647 w 6"/>
                <a:gd name="T3" fmla="*/ 0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0"/>
                  </a:moveTo>
                  <a:lnTo>
                    <a:pt x="6" y="0"/>
                  </a:lnTo>
                  <a:lnTo>
                    <a:pt x="3" y="5"/>
                  </a:lnTo>
                  <a:lnTo>
                    <a:pt x="0" y="4"/>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0" name="Freeform 139">
              <a:extLst>
                <a:ext uri="{FF2B5EF4-FFF2-40B4-BE49-F238E27FC236}">
                  <a16:creationId xmlns:a16="http://schemas.microsoft.com/office/drawing/2014/main" id="{E1A6DA1C-67F3-BD49-E44F-FD5F0462D665}"/>
                </a:ext>
                <a:ext uri="{C183D7F6-B498-43B3-948B-1728B52AA6E4}">
                  <adec:decorative xmlns:adec="http://schemas.microsoft.com/office/drawing/2017/decorative" val="1"/>
                </a:ext>
              </a:extLst>
            </p:cNvPr>
            <p:cNvSpPr>
              <a:spLocks/>
            </p:cNvSpPr>
            <p:nvPr/>
          </p:nvSpPr>
          <p:spPr bwMode="gray">
            <a:xfrm>
              <a:off x="10726752" y="2716983"/>
              <a:ext cx="33380" cy="87630"/>
            </a:xfrm>
            <a:custGeom>
              <a:avLst/>
              <a:gdLst>
                <a:gd name="T0" fmla="*/ 2147483647 w 6"/>
                <a:gd name="T1" fmla="*/ 0 h 16"/>
                <a:gd name="T2" fmla="*/ 2147483647 w 6"/>
                <a:gd name="T3" fmla="*/ 2147483647 h 16"/>
                <a:gd name="T4" fmla="*/ 2147483647 w 6"/>
                <a:gd name="T5" fmla="*/ 2147483647 h 16"/>
                <a:gd name="T6" fmla="*/ 2147483647 w 6"/>
                <a:gd name="T7" fmla="*/ 2147483647 h 16"/>
                <a:gd name="T8" fmla="*/ 0 w 6"/>
                <a:gd name="T9" fmla="*/ 2147483647 h 16"/>
                <a:gd name="T10" fmla="*/ 0 w 6"/>
                <a:gd name="T11" fmla="*/ 2147483647 h 16"/>
                <a:gd name="T12" fmla="*/ 2147483647 w 6"/>
                <a:gd name="T13" fmla="*/ 0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1" y="0"/>
                  </a:moveTo>
                  <a:lnTo>
                    <a:pt x="6" y="2"/>
                  </a:lnTo>
                  <a:lnTo>
                    <a:pt x="4" y="7"/>
                  </a:lnTo>
                  <a:lnTo>
                    <a:pt x="4" y="16"/>
                  </a:lnTo>
                  <a:lnTo>
                    <a:pt x="0" y="15"/>
                  </a:lnTo>
                  <a:lnTo>
                    <a:pt x="0" y="4"/>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1" name="Freeform 140">
              <a:extLst>
                <a:ext uri="{FF2B5EF4-FFF2-40B4-BE49-F238E27FC236}">
                  <a16:creationId xmlns:a16="http://schemas.microsoft.com/office/drawing/2014/main" id="{2B5F923F-3F6E-31D2-089E-64CDB38C1C2E}"/>
                </a:ext>
                <a:ext uri="{C183D7F6-B498-43B3-948B-1728B52AA6E4}">
                  <adec:decorative xmlns:adec="http://schemas.microsoft.com/office/drawing/2017/decorative" val="1"/>
                </a:ext>
              </a:extLst>
            </p:cNvPr>
            <p:cNvSpPr>
              <a:spLocks/>
            </p:cNvSpPr>
            <p:nvPr/>
          </p:nvSpPr>
          <p:spPr bwMode="gray">
            <a:xfrm>
              <a:off x="10735096" y="2858861"/>
              <a:ext cx="87622" cy="37556"/>
            </a:xfrm>
            <a:custGeom>
              <a:avLst/>
              <a:gdLst>
                <a:gd name="T0" fmla="*/ 2147483647 w 16"/>
                <a:gd name="T1" fmla="*/ 0 h 7"/>
                <a:gd name="T2" fmla="*/ 2147483647 w 16"/>
                <a:gd name="T3" fmla="*/ 2147483647 h 7"/>
                <a:gd name="T4" fmla="*/ 2147483647 w 16"/>
                <a:gd name="T5" fmla="*/ 2147483647 h 7"/>
                <a:gd name="T6" fmla="*/ 2147483647 w 16"/>
                <a:gd name="T7" fmla="*/ 2147483647 h 7"/>
                <a:gd name="T8" fmla="*/ 2147483647 w 16"/>
                <a:gd name="T9" fmla="*/ 2147483647 h 7"/>
                <a:gd name="T10" fmla="*/ 2147483647 w 16"/>
                <a:gd name="T11" fmla="*/ 2147483647 h 7"/>
                <a:gd name="T12" fmla="*/ 0 w 16"/>
                <a:gd name="T13" fmla="*/ 2147483647 h 7"/>
                <a:gd name="T14" fmla="*/ 2147483647 w 16"/>
                <a:gd name="T15" fmla="*/ 0 h 7"/>
                <a:gd name="T16" fmla="*/ 2147483647 w 1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7"/>
                <a:gd name="T29" fmla="*/ 16 w 1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7">
                  <a:moveTo>
                    <a:pt x="8" y="0"/>
                  </a:moveTo>
                  <a:lnTo>
                    <a:pt x="10" y="4"/>
                  </a:lnTo>
                  <a:lnTo>
                    <a:pt x="16" y="5"/>
                  </a:lnTo>
                  <a:lnTo>
                    <a:pt x="16" y="7"/>
                  </a:lnTo>
                  <a:lnTo>
                    <a:pt x="11" y="7"/>
                  </a:lnTo>
                  <a:lnTo>
                    <a:pt x="5" y="7"/>
                  </a:lnTo>
                  <a:lnTo>
                    <a:pt x="0" y="3"/>
                  </a:lnTo>
                  <a:lnTo>
                    <a:pt x="1" y="0"/>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2" name="Freeform 141">
              <a:extLst>
                <a:ext uri="{FF2B5EF4-FFF2-40B4-BE49-F238E27FC236}">
                  <a16:creationId xmlns:a16="http://schemas.microsoft.com/office/drawing/2014/main" id="{3068675A-D5E8-0AE5-47F7-92D4328D6C2B}"/>
                </a:ext>
                <a:ext uri="{C183D7F6-B498-43B3-948B-1728B52AA6E4}">
                  <adec:decorative xmlns:adec="http://schemas.microsoft.com/office/drawing/2017/decorative" val="1"/>
                </a:ext>
              </a:extLst>
            </p:cNvPr>
            <p:cNvSpPr>
              <a:spLocks/>
            </p:cNvSpPr>
            <p:nvPr/>
          </p:nvSpPr>
          <p:spPr bwMode="gray">
            <a:xfrm>
              <a:off x="10668338" y="2896416"/>
              <a:ext cx="33380" cy="33383"/>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2147483647 w 6"/>
                <a:gd name="T9" fmla="*/ 2147483647 h 6"/>
                <a:gd name="T10" fmla="*/ 0 w 6"/>
                <a:gd name="T11" fmla="*/ 2147483647 h 6"/>
                <a:gd name="T12" fmla="*/ 2147483647 w 6"/>
                <a:gd name="T13" fmla="*/ 0 h 6"/>
                <a:gd name="T14" fmla="*/ 0 60000 65536"/>
                <a:gd name="T15" fmla="*/ 0 60000 65536"/>
                <a:gd name="T16" fmla="*/ 0 60000 65536"/>
                <a:gd name="T17" fmla="*/ 0 60000 65536"/>
                <a:gd name="T18" fmla="*/ 0 60000 65536"/>
                <a:gd name="T19" fmla="*/ 0 60000 65536"/>
                <a:gd name="T20" fmla="*/ 0 60000 65536"/>
                <a:gd name="T21" fmla="*/ 0 w 6"/>
                <a:gd name="T22" fmla="*/ 0 h 6"/>
                <a:gd name="T23" fmla="*/ 6 w 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6">
                  <a:moveTo>
                    <a:pt x="2" y="0"/>
                  </a:moveTo>
                  <a:lnTo>
                    <a:pt x="6" y="3"/>
                  </a:lnTo>
                  <a:lnTo>
                    <a:pt x="6" y="6"/>
                  </a:lnTo>
                  <a:lnTo>
                    <a:pt x="3" y="6"/>
                  </a:lnTo>
                  <a:lnTo>
                    <a:pt x="1" y="5"/>
                  </a:lnTo>
                  <a:lnTo>
                    <a:pt x="0" y="3"/>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3" name="Freeform 142">
              <a:extLst>
                <a:ext uri="{FF2B5EF4-FFF2-40B4-BE49-F238E27FC236}">
                  <a16:creationId xmlns:a16="http://schemas.microsoft.com/office/drawing/2014/main" id="{5723F93E-1C40-7546-B560-145261FE55E7}"/>
                </a:ext>
                <a:ext uri="{C183D7F6-B498-43B3-948B-1728B52AA6E4}">
                  <adec:decorative xmlns:adec="http://schemas.microsoft.com/office/drawing/2017/decorative" val="1"/>
                </a:ext>
              </a:extLst>
            </p:cNvPr>
            <p:cNvSpPr>
              <a:spLocks/>
            </p:cNvSpPr>
            <p:nvPr/>
          </p:nvSpPr>
          <p:spPr bwMode="gray">
            <a:xfrm>
              <a:off x="10609923" y="2967354"/>
              <a:ext cx="58414" cy="37556"/>
            </a:xfrm>
            <a:custGeom>
              <a:avLst/>
              <a:gdLst>
                <a:gd name="T0" fmla="*/ 0 w 11"/>
                <a:gd name="T1" fmla="*/ 2147483647 h 7"/>
                <a:gd name="T2" fmla="*/ 0 w 11"/>
                <a:gd name="T3" fmla="*/ 2147483647 h 7"/>
                <a:gd name="T4" fmla="*/ 2147483647 w 11"/>
                <a:gd name="T5" fmla="*/ 0 h 7"/>
                <a:gd name="T6" fmla="*/ 2147483647 w 11"/>
                <a:gd name="T7" fmla="*/ 2147483647 h 7"/>
                <a:gd name="T8" fmla="*/ 2147483647 w 11"/>
                <a:gd name="T9" fmla="*/ 2147483647 h 7"/>
                <a:gd name="T10" fmla="*/ 2147483647 w 11"/>
                <a:gd name="T11" fmla="*/ 2147483647 h 7"/>
                <a:gd name="T12" fmla="*/ 0 w 11"/>
                <a:gd name="T13" fmla="*/ 2147483647 h 7"/>
                <a:gd name="T14" fmla="*/ 0 60000 65536"/>
                <a:gd name="T15" fmla="*/ 0 60000 65536"/>
                <a:gd name="T16" fmla="*/ 0 60000 65536"/>
                <a:gd name="T17" fmla="*/ 0 60000 65536"/>
                <a:gd name="T18" fmla="*/ 0 60000 65536"/>
                <a:gd name="T19" fmla="*/ 0 60000 65536"/>
                <a:gd name="T20" fmla="*/ 0 60000 65536"/>
                <a:gd name="T21" fmla="*/ 0 w 11"/>
                <a:gd name="T22" fmla="*/ 0 h 7"/>
                <a:gd name="T23" fmla="*/ 11 w 1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7">
                  <a:moveTo>
                    <a:pt x="0" y="4"/>
                  </a:moveTo>
                  <a:lnTo>
                    <a:pt x="0" y="2"/>
                  </a:lnTo>
                  <a:lnTo>
                    <a:pt x="5" y="0"/>
                  </a:lnTo>
                  <a:lnTo>
                    <a:pt x="9" y="2"/>
                  </a:lnTo>
                  <a:lnTo>
                    <a:pt x="11" y="5"/>
                  </a:lnTo>
                  <a:lnTo>
                    <a:pt x="5" y="7"/>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4" name="Freeform 143">
              <a:extLst>
                <a:ext uri="{FF2B5EF4-FFF2-40B4-BE49-F238E27FC236}">
                  <a16:creationId xmlns:a16="http://schemas.microsoft.com/office/drawing/2014/main" id="{91669B89-65F7-7F63-59D0-7182535B8F89}"/>
                </a:ext>
                <a:ext uri="{C183D7F6-B498-43B3-948B-1728B52AA6E4}">
                  <adec:decorative xmlns:adec="http://schemas.microsoft.com/office/drawing/2017/decorative" val="1"/>
                </a:ext>
              </a:extLst>
            </p:cNvPr>
            <p:cNvSpPr>
              <a:spLocks/>
            </p:cNvSpPr>
            <p:nvPr/>
          </p:nvSpPr>
          <p:spPr bwMode="gray">
            <a:xfrm>
              <a:off x="10468059" y="3155133"/>
              <a:ext cx="129346" cy="70939"/>
            </a:xfrm>
            <a:custGeom>
              <a:avLst/>
              <a:gdLst>
                <a:gd name="T0" fmla="*/ 0 w 24"/>
                <a:gd name="T1" fmla="*/ 2147483647 h 13"/>
                <a:gd name="T2" fmla="*/ 2147483647 w 24"/>
                <a:gd name="T3" fmla="*/ 0 h 13"/>
                <a:gd name="T4" fmla="*/ 2147483647 w 24"/>
                <a:gd name="T5" fmla="*/ 0 h 13"/>
                <a:gd name="T6" fmla="*/ 2147483647 w 24"/>
                <a:gd name="T7" fmla="*/ 2147483647 h 13"/>
                <a:gd name="T8" fmla="*/ 2147483647 w 24"/>
                <a:gd name="T9" fmla="*/ 2147483647 h 13"/>
                <a:gd name="T10" fmla="*/ 2147483647 w 24"/>
                <a:gd name="T11" fmla="*/ 2147483647 h 13"/>
                <a:gd name="T12" fmla="*/ 2147483647 w 24"/>
                <a:gd name="T13" fmla="*/ 2147483647 h 13"/>
                <a:gd name="T14" fmla="*/ 2147483647 w 24"/>
                <a:gd name="T15" fmla="*/ 2147483647 h 13"/>
                <a:gd name="T16" fmla="*/ 2147483647 w 24"/>
                <a:gd name="T17" fmla="*/ 2147483647 h 13"/>
                <a:gd name="T18" fmla="*/ 2147483647 w 24"/>
                <a:gd name="T19" fmla="*/ 2147483647 h 13"/>
                <a:gd name="T20" fmla="*/ 0 w 24"/>
                <a:gd name="T21" fmla="*/ 2147483647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3"/>
                <a:gd name="T35" fmla="*/ 24 w 24"/>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3">
                  <a:moveTo>
                    <a:pt x="0" y="2"/>
                  </a:moveTo>
                  <a:lnTo>
                    <a:pt x="2" y="0"/>
                  </a:lnTo>
                  <a:lnTo>
                    <a:pt x="12" y="0"/>
                  </a:lnTo>
                  <a:lnTo>
                    <a:pt x="18" y="4"/>
                  </a:lnTo>
                  <a:lnTo>
                    <a:pt x="24" y="5"/>
                  </a:lnTo>
                  <a:lnTo>
                    <a:pt x="24" y="7"/>
                  </a:lnTo>
                  <a:lnTo>
                    <a:pt x="21" y="9"/>
                  </a:lnTo>
                  <a:lnTo>
                    <a:pt x="21" y="11"/>
                  </a:lnTo>
                  <a:lnTo>
                    <a:pt x="20" y="13"/>
                  </a:lnTo>
                  <a:lnTo>
                    <a:pt x="8" y="9"/>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5" name="Freeform 144">
              <a:extLst>
                <a:ext uri="{FF2B5EF4-FFF2-40B4-BE49-F238E27FC236}">
                  <a16:creationId xmlns:a16="http://schemas.microsoft.com/office/drawing/2014/main" id="{8EB579A9-B498-DA32-DD98-9620C623FEB2}"/>
                </a:ext>
                <a:ext uri="{C183D7F6-B498-43B3-948B-1728B52AA6E4}">
                  <adec:decorative xmlns:adec="http://schemas.microsoft.com/office/drawing/2017/decorative" val="1"/>
                </a:ext>
              </a:extLst>
            </p:cNvPr>
            <p:cNvSpPr>
              <a:spLocks/>
            </p:cNvSpPr>
            <p:nvPr/>
          </p:nvSpPr>
          <p:spPr bwMode="gray">
            <a:xfrm>
              <a:off x="10422162" y="3084195"/>
              <a:ext cx="87622" cy="41729"/>
            </a:xfrm>
            <a:custGeom>
              <a:avLst/>
              <a:gdLst>
                <a:gd name="T0" fmla="*/ 2147483647 w 16"/>
                <a:gd name="T1" fmla="*/ 2147483647 h 7"/>
                <a:gd name="T2" fmla="*/ 0 w 16"/>
                <a:gd name="T3" fmla="*/ 2147483647 h 7"/>
                <a:gd name="T4" fmla="*/ 2147483647 w 16"/>
                <a:gd name="T5" fmla="*/ 2147483647 h 7"/>
                <a:gd name="T6" fmla="*/ 2147483647 w 16"/>
                <a:gd name="T7" fmla="*/ 0 h 7"/>
                <a:gd name="T8" fmla="*/ 2147483647 w 16"/>
                <a:gd name="T9" fmla="*/ 2147483647 h 7"/>
                <a:gd name="T10" fmla="*/ 2147483647 w 16"/>
                <a:gd name="T11" fmla="*/ 2147483647 h 7"/>
                <a:gd name="T12" fmla="*/ 2147483647 w 16"/>
                <a:gd name="T13" fmla="*/ 2147483647 h 7"/>
                <a:gd name="T14" fmla="*/ 2147483647 w 16"/>
                <a:gd name="T15" fmla="*/ 2147483647 h 7"/>
                <a:gd name="T16" fmla="*/ 2147483647 w 16"/>
                <a:gd name="T17" fmla="*/ 2147483647 h 7"/>
                <a:gd name="T18" fmla="*/ 2147483647 w 16"/>
                <a:gd name="T19" fmla="*/ 214748364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7"/>
                <a:gd name="T32" fmla="*/ 16 w 1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7">
                  <a:moveTo>
                    <a:pt x="1" y="5"/>
                  </a:moveTo>
                  <a:lnTo>
                    <a:pt x="0" y="3"/>
                  </a:lnTo>
                  <a:lnTo>
                    <a:pt x="5" y="1"/>
                  </a:lnTo>
                  <a:lnTo>
                    <a:pt x="12" y="0"/>
                  </a:lnTo>
                  <a:lnTo>
                    <a:pt x="15" y="1"/>
                  </a:lnTo>
                  <a:lnTo>
                    <a:pt x="13" y="3"/>
                  </a:lnTo>
                  <a:lnTo>
                    <a:pt x="16" y="4"/>
                  </a:lnTo>
                  <a:lnTo>
                    <a:pt x="13" y="7"/>
                  </a:lnTo>
                  <a:lnTo>
                    <a:pt x="5" y="7"/>
                  </a:lnTo>
                  <a:lnTo>
                    <a:pt x="1"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6" name="Freeform 145">
              <a:extLst>
                <a:ext uri="{FF2B5EF4-FFF2-40B4-BE49-F238E27FC236}">
                  <a16:creationId xmlns:a16="http://schemas.microsoft.com/office/drawing/2014/main" id="{003C46E4-E8B9-F093-ACB3-68FEFA65D186}"/>
                </a:ext>
                <a:ext uri="{C183D7F6-B498-43B3-948B-1728B52AA6E4}">
                  <adec:decorative xmlns:adec="http://schemas.microsoft.com/office/drawing/2017/decorative" val="1"/>
                </a:ext>
              </a:extLst>
            </p:cNvPr>
            <p:cNvSpPr>
              <a:spLocks/>
            </p:cNvSpPr>
            <p:nvPr/>
          </p:nvSpPr>
          <p:spPr bwMode="gray">
            <a:xfrm>
              <a:off x="10493095" y="3125923"/>
              <a:ext cx="104311" cy="41729"/>
            </a:xfrm>
            <a:custGeom>
              <a:avLst/>
              <a:gdLst>
                <a:gd name="T0" fmla="*/ 0 w 19"/>
                <a:gd name="T1" fmla="*/ 2147483647 h 8"/>
                <a:gd name="T2" fmla="*/ 2147483647 w 19"/>
                <a:gd name="T3" fmla="*/ 0 h 8"/>
                <a:gd name="T4" fmla="*/ 2147483647 w 19"/>
                <a:gd name="T5" fmla="*/ 2147483647 h 8"/>
                <a:gd name="T6" fmla="*/ 2147483647 w 19"/>
                <a:gd name="T7" fmla="*/ 2147483647 h 8"/>
                <a:gd name="T8" fmla="*/ 2147483647 w 19"/>
                <a:gd name="T9" fmla="*/ 2147483647 h 8"/>
                <a:gd name="T10" fmla="*/ 2147483647 w 19"/>
                <a:gd name="T11" fmla="*/ 2147483647 h 8"/>
                <a:gd name="T12" fmla="*/ 0 w 19"/>
                <a:gd name="T13" fmla="*/ 2147483647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0" y="2"/>
                  </a:moveTo>
                  <a:lnTo>
                    <a:pt x="8" y="0"/>
                  </a:lnTo>
                  <a:lnTo>
                    <a:pt x="16" y="2"/>
                  </a:lnTo>
                  <a:lnTo>
                    <a:pt x="19" y="4"/>
                  </a:lnTo>
                  <a:lnTo>
                    <a:pt x="17" y="8"/>
                  </a:lnTo>
                  <a:lnTo>
                    <a:pt x="7"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7" name="Freeform 146">
              <a:extLst>
                <a:ext uri="{FF2B5EF4-FFF2-40B4-BE49-F238E27FC236}">
                  <a16:creationId xmlns:a16="http://schemas.microsoft.com/office/drawing/2014/main" id="{9B4A7FD6-62BF-9710-2B13-2A9BBC0E24ED}"/>
                </a:ext>
                <a:ext uri="{C183D7F6-B498-43B3-948B-1728B52AA6E4}">
                  <adec:decorative xmlns:adec="http://schemas.microsoft.com/office/drawing/2017/decorative" val="1"/>
                </a:ext>
              </a:extLst>
            </p:cNvPr>
            <p:cNvSpPr>
              <a:spLocks/>
            </p:cNvSpPr>
            <p:nvPr/>
          </p:nvSpPr>
          <p:spPr bwMode="gray">
            <a:xfrm>
              <a:off x="5406870" y="5633810"/>
              <a:ext cx="2891512" cy="1656624"/>
            </a:xfrm>
            <a:custGeom>
              <a:avLst/>
              <a:gdLst>
                <a:gd name="T0" fmla="*/ 2147483647 w 531"/>
                <a:gd name="T1" fmla="*/ 2147483647 h 305"/>
                <a:gd name="T2" fmla="*/ 2147483647 w 531"/>
                <a:gd name="T3" fmla="*/ 2147483647 h 305"/>
                <a:gd name="T4" fmla="*/ 2147483647 w 531"/>
                <a:gd name="T5" fmla="*/ 2147483647 h 305"/>
                <a:gd name="T6" fmla="*/ 2147483647 w 531"/>
                <a:gd name="T7" fmla="*/ 2147483647 h 305"/>
                <a:gd name="T8" fmla="*/ 2147483647 w 531"/>
                <a:gd name="T9" fmla="*/ 2147483647 h 305"/>
                <a:gd name="T10" fmla="*/ 2147483647 w 531"/>
                <a:gd name="T11" fmla="*/ 2147483647 h 305"/>
                <a:gd name="T12" fmla="*/ 2147483647 w 531"/>
                <a:gd name="T13" fmla="*/ 2147483647 h 305"/>
                <a:gd name="T14" fmla="*/ 2147483647 w 531"/>
                <a:gd name="T15" fmla="*/ 2147483647 h 305"/>
                <a:gd name="T16" fmla="*/ 2147483647 w 531"/>
                <a:gd name="T17" fmla="*/ 2147483647 h 305"/>
                <a:gd name="T18" fmla="*/ 2147483647 w 531"/>
                <a:gd name="T19" fmla="*/ 2147483647 h 305"/>
                <a:gd name="T20" fmla="*/ 2147483647 w 531"/>
                <a:gd name="T21" fmla="*/ 2147483647 h 305"/>
                <a:gd name="T22" fmla="*/ 2147483647 w 531"/>
                <a:gd name="T23" fmla="*/ 2147483647 h 305"/>
                <a:gd name="T24" fmla="*/ 2147483647 w 531"/>
                <a:gd name="T25" fmla="*/ 2147483647 h 305"/>
                <a:gd name="T26" fmla="*/ 2147483647 w 531"/>
                <a:gd name="T27" fmla="*/ 2147483647 h 305"/>
                <a:gd name="T28" fmla="*/ 2147483647 w 531"/>
                <a:gd name="T29" fmla="*/ 2147483647 h 305"/>
                <a:gd name="T30" fmla="*/ 2147483647 w 531"/>
                <a:gd name="T31" fmla="*/ 2147483647 h 305"/>
                <a:gd name="T32" fmla="*/ 2147483647 w 531"/>
                <a:gd name="T33" fmla="*/ 2147483647 h 305"/>
                <a:gd name="T34" fmla="*/ 2147483647 w 531"/>
                <a:gd name="T35" fmla="*/ 2147483647 h 305"/>
                <a:gd name="T36" fmla="*/ 2147483647 w 531"/>
                <a:gd name="T37" fmla="*/ 2147483647 h 305"/>
                <a:gd name="T38" fmla="*/ 2147483647 w 531"/>
                <a:gd name="T39" fmla="*/ 2147483647 h 305"/>
                <a:gd name="T40" fmla="*/ 2147483647 w 531"/>
                <a:gd name="T41" fmla="*/ 2147483647 h 305"/>
                <a:gd name="T42" fmla="*/ 2147483647 w 531"/>
                <a:gd name="T43" fmla="*/ 2147483647 h 305"/>
                <a:gd name="T44" fmla="*/ 2147483647 w 531"/>
                <a:gd name="T45" fmla="*/ 2147483647 h 305"/>
                <a:gd name="T46" fmla="*/ 2147483647 w 531"/>
                <a:gd name="T47" fmla="*/ 2147483647 h 305"/>
                <a:gd name="T48" fmla="*/ 2147483647 w 531"/>
                <a:gd name="T49" fmla="*/ 2147483647 h 305"/>
                <a:gd name="T50" fmla="*/ 2147483647 w 531"/>
                <a:gd name="T51" fmla="*/ 2147483647 h 305"/>
                <a:gd name="T52" fmla="*/ 2147483647 w 531"/>
                <a:gd name="T53" fmla="*/ 2147483647 h 305"/>
                <a:gd name="T54" fmla="*/ 2147483647 w 531"/>
                <a:gd name="T55" fmla="*/ 2147483647 h 305"/>
                <a:gd name="T56" fmla="*/ 2147483647 w 531"/>
                <a:gd name="T57" fmla="*/ 2147483647 h 305"/>
                <a:gd name="T58" fmla="*/ 2147483647 w 531"/>
                <a:gd name="T59" fmla="*/ 2147483647 h 305"/>
                <a:gd name="T60" fmla="*/ 2147483647 w 531"/>
                <a:gd name="T61" fmla="*/ 2147483647 h 305"/>
                <a:gd name="T62" fmla="*/ 2147483647 w 531"/>
                <a:gd name="T63" fmla="*/ 2147483647 h 305"/>
                <a:gd name="T64" fmla="*/ 2147483647 w 531"/>
                <a:gd name="T65" fmla="*/ 2147483647 h 305"/>
                <a:gd name="T66" fmla="*/ 2147483647 w 531"/>
                <a:gd name="T67" fmla="*/ 2147483647 h 305"/>
                <a:gd name="T68" fmla="*/ 2147483647 w 531"/>
                <a:gd name="T69" fmla="*/ 2147483647 h 305"/>
                <a:gd name="T70" fmla="*/ 2147483647 w 531"/>
                <a:gd name="T71" fmla="*/ 2147483647 h 305"/>
                <a:gd name="T72" fmla="*/ 2147483647 w 531"/>
                <a:gd name="T73" fmla="*/ 2147483647 h 305"/>
                <a:gd name="T74" fmla="*/ 2147483647 w 531"/>
                <a:gd name="T75" fmla="*/ 2147483647 h 305"/>
                <a:gd name="T76" fmla="*/ 2147483647 w 531"/>
                <a:gd name="T77" fmla="*/ 2147483647 h 305"/>
                <a:gd name="T78" fmla="*/ 2147483647 w 531"/>
                <a:gd name="T79" fmla="*/ 2147483647 h 305"/>
                <a:gd name="T80" fmla="*/ 2147483647 w 531"/>
                <a:gd name="T81" fmla="*/ 2147483647 h 305"/>
                <a:gd name="T82" fmla="*/ 2147483647 w 531"/>
                <a:gd name="T83" fmla="*/ 2147483647 h 305"/>
                <a:gd name="T84" fmla="*/ 2147483647 w 531"/>
                <a:gd name="T85" fmla="*/ 2147483647 h 305"/>
                <a:gd name="T86" fmla="*/ 2147483647 w 531"/>
                <a:gd name="T87" fmla="*/ 2147483647 h 305"/>
                <a:gd name="T88" fmla="*/ 2147483647 w 531"/>
                <a:gd name="T89" fmla="*/ 2147483647 h 305"/>
                <a:gd name="T90" fmla="*/ 2147483647 w 531"/>
                <a:gd name="T91" fmla="*/ 2147483647 h 305"/>
                <a:gd name="T92" fmla="*/ 2147483647 w 531"/>
                <a:gd name="T93" fmla="*/ 2147483647 h 305"/>
                <a:gd name="T94" fmla="*/ 2147483647 w 531"/>
                <a:gd name="T95" fmla="*/ 2147483647 h 305"/>
                <a:gd name="T96" fmla="*/ 2147483647 w 531"/>
                <a:gd name="T97" fmla="*/ 2147483647 h 305"/>
                <a:gd name="T98" fmla="*/ 2147483647 w 531"/>
                <a:gd name="T99" fmla="*/ 2147483647 h 305"/>
                <a:gd name="T100" fmla="*/ 2147483647 w 531"/>
                <a:gd name="T101" fmla="*/ 2147483647 h 305"/>
                <a:gd name="T102" fmla="*/ 2147483647 w 531"/>
                <a:gd name="T103" fmla="*/ 2147483647 h 305"/>
                <a:gd name="T104" fmla="*/ 2147483647 w 531"/>
                <a:gd name="T105" fmla="*/ 2147483647 h 305"/>
                <a:gd name="T106" fmla="*/ 2147483647 w 531"/>
                <a:gd name="T107" fmla="*/ 2147483647 h 305"/>
                <a:gd name="T108" fmla="*/ 2147483647 w 531"/>
                <a:gd name="T109" fmla="*/ 2147483647 h 305"/>
                <a:gd name="T110" fmla="*/ 2147483647 w 531"/>
                <a:gd name="T111" fmla="*/ 2147483647 h 305"/>
                <a:gd name="T112" fmla="*/ 2147483647 w 531"/>
                <a:gd name="T113" fmla="*/ 2147483647 h 305"/>
                <a:gd name="T114" fmla="*/ 2147483647 w 531"/>
                <a:gd name="T115" fmla="*/ 2147483647 h 305"/>
                <a:gd name="T116" fmla="*/ 2147483647 w 531"/>
                <a:gd name="T117" fmla="*/ 2147483647 h 305"/>
                <a:gd name="T118" fmla="*/ 2147483647 w 531"/>
                <a:gd name="T119" fmla="*/ 2147483647 h 305"/>
                <a:gd name="T120" fmla="*/ 2147483647 w 531"/>
                <a:gd name="T121" fmla="*/ 2147483647 h 305"/>
                <a:gd name="T122" fmla="*/ 2147483647 w 531"/>
                <a:gd name="T123" fmla="*/ 2147483647 h 305"/>
                <a:gd name="T124" fmla="*/ 2147483647 w 531"/>
                <a:gd name="T125" fmla="*/ 2147483647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1"/>
                <a:gd name="T190" fmla="*/ 0 h 305"/>
                <a:gd name="T191" fmla="*/ 531 w 531"/>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1" h="305">
                  <a:moveTo>
                    <a:pt x="71" y="220"/>
                  </a:moveTo>
                  <a:lnTo>
                    <a:pt x="69" y="216"/>
                  </a:lnTo>
                  <a:lnTo>
                    <a:pt x="66" y="207"/>
                  </a:lnTo>
                  <a:lnTo>
                    <a:pt x="59" y="202"/>
                  </a:lnTo>
                  <a:lnTo>
                    <a:pt x="56" y="202"/>
                  </a:lnTo>
                  <a:lnTo>
                    <a:pt x="53" y="202"/>
                  </a:lnTo>
                  <a:lnTo>
                    <a:pt x="49" y="197"/>
                  </a:lnTo>
                  <a:lnTo>
                    <a:pt x="44" y="195"/>
                  </a:lnTo>
                  <a:lnTo>
                    <a:pt x="39" y="195"/>
                  </a:lnTo>
                  <a:lnTo>
                    <a:pt x="37" y="185"/>
                  </a:lnTo>
                  <a:lnTo>
                    <a:pt x="31" y="178"/>
                  </a:lnTo>
                  <a:lnTo>
                    <a:pt x="28" y="173"/>
                  </a:lnTo>
                  <a:lnTo>
                    <a:pt x="27" y="167"/>
                  </a:lnTo>
                  <a:lnTo>
                    <a:pt x="24" y="164"/>
                  </a:lnTo>
                  <a:lnTo>
                    <a:pt x="23" y="157"/>
                  </a:lnTo>
                  <a:lnTo>
                    <a:pt x="25" y="153"/>
                  </a:lnTo>
                  <a:lnTo>
                    <a:pt x="23" y="151"/>
                  </a:lnTo>
                  <a:lnTo>
                    <a:pt x="17" y="150"/>
                  </a:lnTo>
                  <a:lnTo>
                    <a:pt x="15" y="141"/>
                  </a:lnTo>
                  <a:lnTo>
                    <a:pt x="8" y="136"/>
                  </a:lnTo>
                  <a:lnTo>
                    <a:pt x="8" y="128"/>
                  </a:lnTo>
                  <a:lnTo>
                    <a:pt x="4" y="122"/>
                  </a:lnTo>
                  <a:lnTo>
                    <a:pt x="6" y="115"/>
                  </a:lnTo>
                  <a:lnTo>
                    <a:pt x="6" y="105"/>
                  </a:lnTo>
                  <a:lnTo>
                    <a:pt x="3" y="92"/>
                  </a:lnTo>
                  <a:lnTo>
                    <a:pt x="2" y="82"/>
                  </a:lnTo>
                  <a:lnTo>
                    <a:pt x="6" y="68"/>
                  </a:lnTo>
                  <a:lnTo>
                    <a:pt x="6" y="49"/>
                  </a:lnTo>
                  <a:lnTo>
                    <a:pt x="8" y="37"/>
                  </a:lnTo>
                  <a:lnTo>
                    <a:pt x="6" y="26"/>
                  </a:lnTo>
                  <a:lnTo>
                    <a:pt x="0" y="13"/>
                  </a:lnTo>
                  <a:lnTo>
                    <a:pt x="1" y="9"/>
                  </a:lnTo>
                  <a:lnTo>
                    <a:pt x="6" y="9"/>
                  </a:lnTo>
                  <a:lnTo>
                    <a:pt x="12" y="11"/>
                  </a:lnTo>
                  <a:lnTo>
                    <a:pt x="21" y="11"/>
                  </a:lnTo>
                  <a:lnTo>
                    <a:pt x="20" y="22"/>
                  </a:lnTo>
                  <a:lnTo>
                    <a:pt x="23" y="22"/>
                  </a:lnTo>
                  <a:lnTo>
                    <a:pt x="25" y="16"/>
                  </a:lnTo>
                  <a:lnTo>
                    <a:pt x="22" y="9"/>
                  </a:lnTo>
                  <a:lnTo>
                    <a:pt x="21" y="0"/>
                  </a:lnTo>
                  <a:lnTo>
                    <a:pt x="278" y="0"/>
                  </a:lnTo>
                  <a:lnTo>
                    <a:pt x="286" y="6"/>
                  </a:lnTo>
                  <a:lnTo>
                    <a:pt x="298" y="8"/>
                  </a:lnTo>
                  <a:lnTo>
                    <a:pt x="306" y="12"/>
                  </a:lnTo>
                  <a:lnTo>
                    <a:pt x="317" y="11"/>
                  </a:lnTo>
                  <a:lnTo>
                    <a:pt x="325" y="14"/>
                  </a:lnTo>
                  <a:lnTo>
                    <a:pt x="342" y="12"/>
                  </a:lnTo>
                  <a:lnTo>
                    <a:pt x="371" y="29"/>
                  </a:lnTo>
                  <a:lnTo>
                    <a:pt x="378" y="43"/>
                  </a:lnTo>
                  <a:lnTo>
                    <a:pt x="395" y="62"/>
                  </a:lnTo>
                  <a:lnTo>
                    <a:pt x="395" y="75"/>
                  </a:lnTo>
                  <a:lnTo>
                    <a:pt x="390" y="93"/>
                  </a:lnTo>
                  <a:lnTo>
                    <a:pt x="393" y="102"/>
                  </a:lnTo>
                  <a:lnTo>
                    <a:pt x="420" y="87"/>
                  </a:lnTo>
                  <a:lnTo>
                    <a:pt x="423" y="79"/>
                  </a:lnTo>
                  <a:lnTo>
                    <a:pt x="447" y="69"/>
                  </a:lnTo>
                  <a:lnTo>
                    <a:pt x="459" y="59"/>
                  </a:lnTo>
                  <a:lnTo>
                    <a:pt x="464" y="54"/>
                  </a:lnTo>
                  <a:lnTo>
                    <a:pt x="473" y="54"/>
                  </a:lnTo>
                  <a:lnTo>
                    <a:pt x="478" y="55"/>
                  </a:lnTo>
                  <a:lnTo>
                    <a:pt x="494" y="52"/>
                  </a:lnTo>
                  <a:lnTo>
                    <a:pt x="508" y="26"/>
                  </a:lnTo>
                  <a:lnTo>
                    <a:pt x="513" y="23"/>
                  </a:lnTo>
                  <a:lnTo>
                    <a:pt x="524" y="28"/>
                  </a:lnTo>
                  <a:lnTo>
                    <a:pt x="524" y="41"/>
                  </a:lnTo>
                  <a:lnTo>
                    <a:pt x="530" y="51"/>
                  </a:lnTo>
                  <a:lnTo>
                    <a:pt x="531" y="61"/>
                  </a:lnTo>
                  <a:lnTo>
                    <a:pt x="523" y="66"/>
                  </a:lnTo>
                  <a:lnTo>
                    <a:pt x="519" y="67"/>
                  </a:lnTo>
                  <a:lnTo>
                    <a:pt x="517" y="65"/>
                  </a:lnTo>
                  <a:lnTo>
                    <a:pt x="516" y="66"/>
                  </a:lnTo>
                  <a:lnTo>
                    <a:pt x="514" y="70"/>
                  </a:lnTo>
                  <a:lnTo>
                    <a:pt x="513" y="73"/>
                  </a:lnTo>
                  <a:lnTo>
                    <a:pt x="504" y="73"/>
                  </a:lnTo>
                  <a:lnTo>
                    <a:pt x="503" y="76"/>
                  </a:lnTo>
                  <a:lnTo>
                    <a:pt x="500" y="82"/>
                  </a:lnTo>
                  <a:lnTo>
                    <a:pt x="499" y="85"/>
                  </a:lnTo>
                  <a:lnTo>
                    <a:pt x="494" y="94"/>
                  </a:lnTo>
                  <a:lnTo>
                    <a:pt x="498" y="97"/>
                  </a:lnTo>
                  <a:lnTo>
                    <a:pt x="498" y="101"/>
                  </a:lnTo>
                  <a:lnTo>
                    <a:pt x="502" y="103"/>
                  </a:lnTo>
                  <a:lnTo>
                    <a:pt x="499" y="107"/>
                  </a:lnTo>
                  <a:lnTo>
                    <a:pt x="494" y="108"/>
                  </a:lnTo>
                  <a:lnTo>
                    <a:pt x="491" y="105"/>
                  </a:lnTo>
                  <a:lnTo>
                    <a:pt x="486" y="108"/>
                  </a:lnTo>
                  <a:lnTo>
                    <a:pt x="481" y="110"/>
                  </a:lnTo>
                  <a:lnTo>
                    <a:pt x="477" y="107"/>
                  </a:lnTo>
                  <a:lnTo>
                    <a:pt x="474" y="108"/>
                  </a:lnTo>
                  <a:lnTo>
                    <a:pt x="472" y="113"/>
                  </a:lnTo>
                  <a:lnTo>
                    <a:pt x="468" y="115"/>
                  </a:lnTo>
                  <a:lnTo>
                    <a:pt x="470" y="116"/>
                  </a:lnTo>
                  <a:lnTo>
                    <a:pt x="471" y="121"/>
                  </a:lnTo>
                  <a:lnTo>
                    <a:pt x="467" y="127"/>
                  </a:lnTo>
                  <a:lnTo>
                    <a:pt x="465" y="133"/>
                  </a:lnTo>
                  <a:lnTo>
                    <a:pt x="460" y="138"/>
                  </a:lnTo>
                  <a:lnTo>
                    <a:pt x="457" y="135"/>
                  </a:lnTo>
                  <a:lnTo>
                    <a:pt x="455" y="136"/>
                  </a:lnTo>
                  <a:lnTo>
                    <a:pt x="458" y="142"/>
                  </a:lnTo>
                  <a:lnTo>
                    <a:pt x="457" y="151"/>
                  </a:lnTo>
                  <a:lnTo>
                    <a:pt x="453" y="159"/>
                  </a:lnTo>
                  <a:lnTo>
                    <a:pt x="451" y="158"/>
                  </a:lnTo>
                  <a:lnTo>
                    <a:pt x="449" y="151"/>
                  </a:lnTo>
                  <a:lnTo>
                    <a:pt x="448" y="141"/>
                  </a:lnTo>
                  <a:lnTo>
                    <a:pt x="449" y="133"/>
                  </a:lnTo>
                  <a:lnTo>
                    <a:pt x="444" y="134"/>
                  </a:lnTo>
                  <a:lnTo>
                    <a:pt x="442" y="140"/>
                  </a:lnTo>
                  <a:lnTo>
                    <a:pt x="445" y="148"/>
                  </a:lnTo>
                  <a:lnTo>
                    <a:pt x="445" y="162"/>
                  </a:lnTo>
                  <a:lnTo>
                    <a:pt x="448" y="168"/>
                  </a:lnTo>
                  <a:lnTo>
                    <a:pt x="449" y="172"/>
                  </a:lnTo>
                  <a:lnTo>
                    <a:pt x="446" y="176"/>
                  </a:lnTo>
                  <a:lnTo>
                    <a:pt x="450" y="180"/>
                  </a:lnTo>
                  <a:lnTo>
                    <a:pt x="449" y="183"/>
                  </a:lnTo>
                  <a:lnTo>
                    <a:pt x="443" y="187"/>
                  </a:lnTo>
                  <a:lnTo>
                    <a:pt x="442" y="193"/>
                  </a:lnTo>
                  <a:lnTo>
                    <a:pt x="438" y="197"/>
                  </a:lnTo>
                  <a:lnTo>
                    <a:pt x="433" y="203"/>
                  </a:lnTo>
                  <a:lnTo>
                    <a:pt x="426" y="205"/>
                  </a:lnTo>
                  <a:lnTo>
                    <a:pt x="413" y="220"/>
                  </a:lnTo>
                  <a:lnTo>
                    <a:pt x="409" y="220"/>
                  </a:lnTo>
                  <a:lnTo>
                    <a:pt x="408" y="225"/>
                  </a:lnTo>
                  <a:lnTo>
                    <a:pt x="402" y="236"/>
                  </a:lnTo>
                  <a:lnTo>
                    <a:pt x="402" y="247"/>
                  </a:lnTo>
                  <a:lnTo>
                    <a:pt x="406" y="255"/>
                  </a:lnTo>
                  <a:lnTo>
                    <a:pt x="410" y="270"/>
                  </a:lnTo>
                  <a:lnTo>
                    <a:pt x="414" y="287"/>
                  </a:lnTo>
                  <a:lnTo>
                    <a:pt x="412" y="303"/>
                  </a:lnTo>
                  <a:lnTo>
                    <a:pt x="407" y="305"/>
                  </a:lnTo>
                  <a:lnTo>
                    <a:pt x="404" y="304"/>
                  </a:lnTo>
                  <a:lnTo>
                    <a:pt x="401" y="296"/>
                  </a:lnTo>
                  <a:lnTo>
                    <a:pt x="395" y="289"/>
                  </a:lnTo>
                  <a:lnTo>
                    <a:pt x="394" y="282"/>
                  </a:lnTo>
                  <a:lnTo>
                    <a:pt x="391" y="277"/>
                  </a:lnTo>
                  <a:lnTo>
                    <a:pt x="391" y="268"/>
                  </a:lnTo>
                  <a:lnTo>
                    <a:pt x="392" y="266"/>
                  </a:lnTo>
                  <a:lnTo>
                    <a:pt x="392" y="262"/>
                  </a:lnTo>
                  <a:lnTo>
                    <a:pt x="389" y="258"/>
                  </a:lnTo>
                  <a:lnTo>
                    <a:pt x="384" y="251"/>
                  </a:lnTo>
                  <a:lnTo>
                    <a:pt x="379" y="248"/>
                  </a:lnTo>
                  <a:lnTo>
                    <a:pt x="375" y="249"/>
                  </a:lnTo>
                  <a:lnTo>
                    <a:pt x="373" y="252"/>
                  </a:lnTo>
                  <a:lnTo>
                    <a:pt x="369" y="251"/>
                  </a:lnTo>
                  <a:lnTo>
                    <a:pt x="367" y="247"/>
                  </a:lnTo>
                  <a:lnTo>
                    <a:pt x="362" y="244"/>
                  </a:lnTo>
                  <a:lnTo>
                    <a:pt x="356" y="244"/>
                  </a:lnTo>
                  <a:lnTo>
                    <a:pt x="347" y="246"/>
                  </a:lnTo>
                  <a:lnTo>
                    <a:pt x="345" y="244"/>
                  </a:lnTo>
                  <a:lnTo>
                    <a:pt x="336" y="247"/>
                  </a:lnTo>
                  <a:lnTo>
                    <a:pt x="330" y="248"/>
                  </a:lnTo>
                  <a:lnTo>
                    <a:pt x="329" y="253"/>
                  </a:lnTo>
                  <a:lnTo>
                    <a:pt x="333" y="258"/>
                  </a:lnTo>
                  <a:lnTo>
                    <a:pt x="333" y="261"/>
                  </a:lnTo>
                  <a:lnTo>
                    <a:pt x="329" y="261"/>
                  </a:lnTo>
                  <a:lnTo>
                    <a:pt x="322" y="257"/>
                  </a:lnTo>
                  <a:lnTo>
                    <a:pt x="317" y="259"/>
                  </a:lnTo>
                  <a:lnTo>
                    <a:pt x="309" y="252"/>
                  </a:lnTo>
                  <a:lnTo>
                    <a:pt x="304" y="253"/>
                  </a:lnTo>
                  <a:lnTo>
                    <a:pt x="295" y="251"/>
                  </a:lnTo>
                  <a:lnTo>
                    <a:pt x="289" y="251"/>
                  </a:lnTo>
                  <a:lnTo>
                    <a:pt x="282" y="255"/>
                  </a:lnTo>
                  <a:lnTo>
                    <a:pt x="278" y="259"/>
                  </a:lnTo>
                  <a:lnTo>
                    <a:pt x="268" y="262"/>
                  </a:lnTo>
                  <a:lnTo>
                    <a:pt x="259" y="274"/>
                  </a:lnTo>
                  <a:lnTo>
                    <a:pt x="258" y="278"/>
                  </a:lnTo>
                  <a:lnTo>
                    <a:pt x="255" y="283"/>
                  </a:lnTo>
                  <a:lnTo>
                    <a:pt x="256" y="290"/>
                  </a:lnTo>
                  <a:lnTo>
                    <a:pt x="256" y="294"/>
                  </a:lnTo>
                  <a:lnTo>
                    <a:pt x="247" y="292"/>
                  </a:lnTo>
                  <a:lnTo>
                    <a:pt x="237" y="283"/>
                  </a:lnTo>
                  <a:lnTo>
                    <a:pt x="235" y="277"/>
                  </a:lnTo>
                  <a:lnTo>
                    <a:pt x="223" y="256"/>
                  </a:lnTo>
                  <a:lnTo>
                    <a:pt x="209" y="248"/>
                  </a:lnTo>
                  <a:lnTo>
                    <a:pt x="204" y="253"/>
                  </a:lnTo>
                  <a:lnTo>
                    <a:pt x="205" y="258"/>
                  </a:lnTo>
                  <a:lnTo>
                    <a:pt x="203" y="260"/>
                  </a:lnTo>
                  <a:lnTo>
                    <a:pt x="196" y="257"/>
                  </a:lnTo>
                  <a:lnTo>
                    <a:pt x="189" y="250"/>
                  </a:lnTo>
                  <a:lnTo>
                    <a:pt x="188" y="241"/>
                  </a:lnTo>
                  <a:lnTo>
                    <a:pt x="185" y="237"/>
                  </a:lnTo>
                  <a:lnTo>
                    <a:pt x="182" y="237"/>
                  </a:lnTo>
                  <a:lnTo>
                    <a:pt x="173" y="228"/>
                  </a:lnTo>
                  <a:lnTo>
                    <a:pt x="164" y="226"/>
                  </a:lnTo>
                  <a:lnTo>
                    <a:pt x="156" y="226"/>
                  </a:lnTo>
                  <a:lnTo>
                    <a:pt x="154" y="232"/>
                  </a:lnTo>
                  <a:lnTo>
                    <a:pt x="145" y="234"/>
                  </a:lnTo>
                  <a:lnTo>
                    <a:pt x="125" y="234"/>
                  </a:lnTo>
                  <a:lnTo>
                    <a:pt x="120" y="233"/>
                  </a:lnTo>
                  <a:lnTo>
                    <a:pt x="107" y="224"/>
                  </a:lnTo>
                  <a:lnTo>
                    <a:pt x="93" y="217"/>
                  </a:lnTo>
                  <a:lnTo>
                    <a:pt x="77" y="218"/>
                  </a:lnTo>
                  <a:lnTo>
                    <a:pt x="71" y="22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8" name="Freeform 147">
              <a:extLst>
                <a:ext uri="{FF2B5EF4-FFF2-40B4-BE49-F238E27FC236}">
                  <a16:creationId xmlns:a16="http://schemas.microsoft.com/office/drawing/2014/main" id="{C1245DFD-A720-F5CE-BF51-CD50BD6B7A02}"/>
                </a:ext>
                <a:ext uri="{C183D7F6-B498-43B3-948B-1728B52AA6E4}">
                  <adec:decorative xmlns:adec="http://schemas.microsoft.com/office/drawing/2017/decorative" val="1"/>
                </a:ext>
              </a:extLst>
            </p:cNvPr>
            <p:cNvSpPr>
              <a:spLocks/>
            </p:cNvSpPr>
            <p:nvPr/>
          </p:nvSpPr>
          <p:spPr bwMode="gray">
            <a:xfrm>
              <a:off x="7964586" y="7515768"/>
              <a:ext cx="33380" cy="20864"/>
            </a:xfrm>
            <a:custGeom>
              <a:avLst/>
              <a:gdLst>
                <a:gd name="T0" fmla="*/ 0 w 6"/>
                <a:gd name="T1" fmla="*/ 2147483647 h 4"/>
                <a:gd name="T2" fmla="*/ 2147483647 w 6"/>
                <a:gd name="T3" fmla="*/ 0 h 4"/>
                <a:gd name="T4" fmla="*/ 2147483647 w 6"/>
                <a:gd name="T5" fmla="*/ 2147483647 h 4"/>
                <a:gd name="T6" fmla="*/ 2147483647 w 6"/>
                <a:gd name="T7" fmla="*/ 2147483647 h 4"/>
                <a:gd name="T8" fmla="*/ 0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4" y="0"/>
                  </a:lnTo>
                  <a:lnTo>
                    <a:pt x="6" y="2"/>
                  </a:lnTo>
                  <a:lnTo>
                    <a:pt x="4"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49" name="Freeform 148">
              <a:extLst>
                <a:ext uri="{FF2B5EF4-FFF2-40B4-BE49-F238E27FC236}">
                  <a16:creationId xmlns:a16="http://schemas.microsoft.com/office/drawing/2014/main" id="{AD02D8E6-F272-38ED-4640-6FAC7AD29ADB}"/>
                </a:ext>
                <a:ext uri="{C183D7F6-B498-43B3-948B-1728B52AA6E4}">
                  <adec:decorative xmlns:adec="http://schemas.microsoft.com/office/drawing/2017/decorative" val="1"/>
                </a:ext>
              </a:extLst>
            </p:cNvPr>
            <p:cNvSpPr>
              <a:spLocks/>
            </p:cNvSpPr>
            <p:nvPr/>
          </p:nvSpPr>
          <p:spPr bwMode="gray">
            <a:xfrm>
              <a:off x="7997966" y="7444829"/>
              <a:ext cx="12517" cy="8345"/>
            </a:xfrm>
            <a:custGeom>
              <a:avLst/>
              <a:gdLst>
                <a:gd name="T0" fmla="*/ 0 w 2"/>
                <a:gd name="T1" fmla="*/ 0 h 2"/>
                <a:gd name="T2" fmla="*/ 2147483647 w 2"/>
                <a:gd name="T3" fmla="*/ 0 h 2"/>
                <a:gd name="T4" fmla="*/ 2147483647 w 2"/>
                <a:gd name="T5" fmla="*/ 2147483646 h 2"/>
                <a:gd name="T6" fmla="*/ 0 w 2"/>
                <a:gd name="T7" fmla="*/ 2147483646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2" y="0"/>
                  </a:lnTo>
                  <a:lnTo>
                    <a:pt x="1" y="2"/>
                  </a:lnTo>
                  <a:lnTo>
                    <a:pt x="0"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0" name="Freeform 149">
              <a:extLst>
                <a:ext uri="{FF2B5EF4-FFF2-40B4-BE49-F238E27FC236}">
                  <a16:creationId xmlns:a16="http://schemas.microsoft.com/office/drawing/2014/main" id="{079AB703-B438-0F23-F0D4-5193E034A198}"/>
                </a:ext>
                <a:ext uri="{C183D7F6-B498-43B3-948B-1728B52AA6E4}">
                  <adec:decorative xmlns:adec="http://schemas.microsoft.com/office/drawing/2017/decorative" val="1"/>
                </a:ext>
              </a:extLst>
            </p:cNvPr>
            <p:cNvSpPr>
              <a:spLocks/>
            </p:cNvSpPr>
            <p:nvPr/>
          </p:nvSpPr>
          <p:spPr bwMode="gray">
            <a:xfrm>
              <a:off x="8056380" y="7474040"/>
              <a:ext cx="25034" cy="25038"/>
            </a:xfrm>
            <a:custGeom>
              <a:avLst/>
              <a:gdLst>
                <a:gd name="T0" fmla="*/ 0 w 4"/>
                <a:gd name="T1" fmla="*/ 0 h 4"/>
                <a:gd name="T2" fmla="*/ 2147483647 w 4"/>
                <a:gd name="T3" fmla="*/ 2147483647 h 4"/>
                <a:gd name="T4" fmla="*/ 2147483647 w 4"/>
                <a:gd name="T5" fmla="*/ 2147483647 h 4"/>
                <a:gd name="T6" fmla="*/ 0 w 4"/>
                <a:gd name="T7" fmla="*/ 2147483647 h 4"/>
                <a:gd name="T8" fmla="*/ 0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0"/>
                  </a:moveTo>
                  <a:lnTo>
                    <a:pt x="4" y="2"/>
                  </a:lnTo>
                  <a:lnTo>
                    <a:pt x="2" y="4"/>
                  </a:lnTo>
                  <a:lnTo>
                    <a:pt x="0"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1" name="Freeform 150">
              <a:extLst>
                <a:ext uri="{FF2B5EF4-FFF2-40B4-BE49-F238E27FC236}">
                  <a16:creationId xmlns:a16="http://schemas.microsoft.com/office/drawing/2014/main" id="{61EC1E65-D6B4-3C0E-B505-435A17FAE417}"/>
                </a:ext>
                <a:ext uri="{C183D7F6-B498-43B3-948B-1728B52AA6E4}">
                  <adec:decorative xmlns:adec="http://schemas.microsoft.com/office/drawing/2017/decorative" val="1"/>
                </a:ext>
              </a:extLst>
            </p:cNvPr>
            <p:cNvSpPr>
              <a:spLocks/>
            </p:cNvSpPr>
            <p:nvPr/>
          </p:nvSpPr>
          <p:spPr bwMode="gray">
            <a:xfrm>
              <a:off x="8298382" y="7665990"/>
              <a:ext cx="62587" cy="29210"/>
            </a:xfrm>
            <a:custGeom>
              <a:avLst/>
              <a:gdLst>
                <a:gd name="T0" fmla="*/ 0 w 12"/>
                <a:gd name="T1" fmla="*/ 2147483647 h 5"/>
                <a:gd name="T2" fmla="*/ 2147483647 w 12"/>
                <a:gd name="T3" fmla="*/ 0 h 5"/>
                <a:gd name="T4" fmla="*/ 2147483647 w 12"/>
                <a:gd name="T5" fmla="*/ 2147483647 h 5"/>
                <a:gd name="T6" fmla="*/ 2147483647 w 12"/>
                <a:gd name="T7" fmla="*/ 2147483647 h 5"/>
                <a:gd name="T8" fmla="*/ 2147483647 w 12"/>
                <a:gd name="T9" fmla="*/ 2147483647 h 5"/>
                <a:gd name="T10" fmla="*/ 0 w 12"/>
                <a:gd name="T11" fmla="*/ 2147483647 h 5"/>
                <a:gd name="T12" fmla="*/ 0 w 12"/>
                <a:gd name="T13" fmla="*/ 2147483647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2"/>
                  </a:moveTo>
                  <a:lnTo>
                    <a:pt x="1" y="0"/>
                  </a:lnTo>
                  <a:lnTo>
                    <a:pt x="11" y="1"/>
                  </a:lnTo>
                  <a:lnTo>
                    <a:pt x="12" y="3"/>
                  </a:lnTo>
                  <a:lnTo>
                    <a:pt x="11" y="5"/>
                  </a:lnTo>
                  <a:lnTo>
                    <a:pt x="0"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2" name="Freeform 151">
              <a:extLst>
                <a:ext uri="{FF2B5EF4-FFF2-40B4-BE49-F238E27FC236}">
                  <a16:creationId xmlns:a16="http://schemas.microsoft.com/office/drawing/2014/main" id="{40B82B08-40B8-6873-E248-16E9F0FB5055}"/>
                </a:ext>
                <a:ext uri="{C183D7F6-B498-43B3-948B-1728B52AA6E4}">
                  <adec:decorative xmlns:adec="http://schemas.microsoft.com/office/drawing/2017/decorative" val="1"/>
                </a:ext>
              </a:extLst>
            </p:cNvPr>
            <p:cNvSpPr>
              <a:spLocks/>
            </p:cNvSpPr>
            <p:nvPr/>
          </p:nvSpPr>
          <p:spPr bwMode="gray">
            <a:xfrm>
              <a:off x="8586282" y="7753620"/>
              <a:ext cx="20863" cy="33383"/>
            </a:xfrm>
            <a:custGeom>
              <a:avLst/>
              <a:gdLst>
                <a:gd name="T0" fmla="*/ 0 w 4"/>
                <a:gd name="T1" fmla="*/ 2147483647 h 6"/>
                <a:gd name="T2" fmla="*/ 0 w 4"/>
                <a:gd name="T3" fmla="*/ 2147483647 h 6"/>
                <a:gd name="T4" fmla="*/ 2147483647 w 4"/>
                <a:gd name="T5" fmla="*/ 2147483647 h 6"/>
                <a:gd name="T6" fmla="*/ 0 w 4"/>
                <a:gd name="T7" fmla="*/ 2147483647 h 6"/>
                <a:gd name="T8" fmla="*/ 2147483647 w 4"/>
                <a:gd name="T9" fmla="*/ 2147483647 h 6"/>
                <a:gd name="T10" fmla="*/ 2147483647 w 4"/>
                <a:gd name="T11" fmla="*/ 0 h 6"/>
                <a:gd name="T12" fmla="*/ 2147483647 w 4"/>
                <a:gd name="T13" fmla="*/ 2147483647 h 6"/>
                <a:gd name="T14" fmla="*/ 2147483647 w 4"/>
                <a:gd name="T15" fmla="*/ 2147483647 h 6"/>
                <a:gd name="T16" fmla="*/ 2147483647 w 4"/>
                <a:gd name="T17" fmla="*/ 2147483647 h 6"/>
                <a:gd name="T18" fmla="*/ 2147483647 w 4"/>
                <a:gd name="T19" fmla="*/ 2147483647 h 6"/>
                <a:gd name="T20" fmla="*/ 2147483647 w 4"/>
                <a:gd name="T21" fmla="*/ 2147483647 h 6"/>
                <a:gd name="T22" fmla="*/ 2147483647 w 4"/>
                <a:gd name="T23" fmla="*/ 2147483647 h 6"/>
                <a:gd name="T24" fmla="*/ 2147483647 w 4"/>
                <a:gd name="T25" fmla="*/ 2147483647 h 6"/>
                <a:gd name="T26" fmla="*/ 2147483647 w 4"/>
                <a:gd name="T27" fmla="*/ 2147483647 h 6"/>
                <a:gd name="T28" fmla="*/ 2147483647 w 4"/>
                <a:gd name="T29" fmla="*/ 2147483647 h 6"/>
                <a:gd name="T30" fmla="*/ 0 w 4"/>
                <a:gd name="T31" fmla="*/ 2147483647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0" y="3"/>
                  </a:moveTo>
                  <a:lnTo>
                    <a:pt x="0" y="2"/>
                  </a:lnTo>
                  <a:lnTo>
                    <a:pt x="1" y="1"/>
                  </a:lnTo>
                  <a:lnTo>
                    <a:pt x="0" y="1"/>
                  </a:lnTo>
                  <a:lnTo>
                    <a:pt x="1" y="1"/>
                  </a:lnTo>
                  <a:lnTo>
                    <a:pt x="1" y="0"/>
                  </a:lnTo>
                  <a:lnTo>
                    <a:pt x="1" y="1"/>
                  </a:lnTo>
                  <a:lnTo>
                    <a:pt x="3" y="1"/>
                  </a:lnTo>
                  <a:lnTo>
                    <a:pt x="3" y="2"/>
                  </a:lnTo>
                  <a:lnTo>
                    <a:pt x="3" y="4"/>
                  </a:lnTo>
                  <a:lnTo>
                    <a:pt x="4" y="5"/>
                  </a:lnTo>
                  <a:lnTo>
                    <a:pt x="3" y="6"/>
                  </a:lnTo>
                  <a:lnTo>
                    <a:pt x="2" y="6"/>
                  </a:lnTo>
                  <a:lnTo>
                    <a:pt x="2" y="5"/>
                  </a:lnTo>
                  <a:lnTo>
                    <a:pt x="1"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3" name="Freeform 152">
              <a:extLst>
                <a:ext uri="{FF2B5EF4-FFF2-40B4-BE49-F238E27FC236}">
                  <a16:creationId xmlns:a16="http://schemas.microsoft.com/office/drawing/2014/main" id="{86F627AB-06C3-3F41-1E53-CB3E95B0AD15}"/>
                </a:ext>
                <a:ext uri="{C183D7F6-B498-43B3-948B-1728B52AA6E4}">
                  <adec:decorative xmlns:adec="http://schemas.microsoft.com/office/drawing/2017/decorative" val="1"/>
                </a:ext>
              </a:extLst>
            </p:cNvPr>
            <p:cNvSpPr>
              <a:spLocks/>
            </p:cNvSpPr>
            <p:nvPr/>
          </p:nvSpPr>
          <p:spPr bwMode="gray">
            <a:xfrm>
              <a:off x="8594627" y="7807867"/>
              <a:ext cx="33380" cy="37556"/>
            </a:xfrm>
            <a:custGeom>
              <a:avLst/>
              <a:gdLst>
                <a:gd name="T0" fmla="*/ 0 w 6"/>
                <a:gd name="T1" fmla="*/ 0 h 7"/>
                <a:gd name="T2" fmla="*/ 2147483647 w 6"/>
                <a:gd name="T3" fmla="*/ 0 h 7"/>
                <a:gd name="T4" fmla="*/ 2147483647 w 6"/>
                <a:gd name="T5" fmla="*/ 0 h 7"/>
                <a:gd name="T6" fmla="*/ 2147483647 w 6"/>
                <a:gd name="T7" fmla="*/ 2147483647 h 7"/>
                <a:gd name="T8" fmla="*/ 2147483647 w 6"/>
                <a:gd name="T9" fmla="*/ 2147483647 h 7"/>
                <a:gd name="T10" fmla="*/ 2147483647 w 6"/>
                <a:gd name="T11" fmla="*/ 2147483647 h 7"/>
                <a:gd name="T12" fmla="*/ 2147483647 w 6"/>
                <a:gd name="T13" fmla="*/ 2147483647 h 7"/>
                <a:gd name="T14" fmla="*/ 2147483647 w 6"/>
                <a:gd name="T15" fmla="*/ 2147483647 h 7"/>
                <a:gd name="T16" fmla="*/ 2147483647 w 6"/>
                <a:gd name="T17" fmla="*/ 2147483647 h 7"/>
                <a:gd name="T18" fmla="*/ 2147483647 w 6"/>
                <a:gd name="T19" fmla="*/ 2147483647 h 7"/>
                <a:gd name="T20" fmla="*/ 2147483647 w 6"/>
                <a:gd name="T21" fmla="*/ 2147483647 h 7"/>
                <a:gd name="T22" fmla="*/ 2147483647 w 6"/>
                <a:gd name="T23" fmla="*/ 2147483647 h 7"/>
                <a:gd name="T24" fmla="*/ 2147483647 w 6"/>
                <a:gd name="T25" fmla="*/ 2147483647 h 7"/>
                <a:gd name="T26" fmla="*/ 2147483647 w 6"/>
                <a:gd name="T27" fmla="*/ 2147483647 h 7"/>
                <a:gd name="T28" fmla="*/ 2147483647 w 6"/>
                <a:gd name="T29" fmla="*/ 2147483647 h 7"/>
                <a:gd name="T30" fmla="*/ 2147483647 w 6"/>
                <a:gd name="T31" fmla="*/ 2147483647 h 7"/>
                <a:gd name="T32" fmla="*/ 2147483647 w 6"/>
                <a:gd name="T33" fmla="*/ 2147483647 h 7"/>
                <a:gd name="T34" fmla="*/ 2147483647 w 6"/>
                <a:gd name="T35" fmla="*/ 2147483647 h 7"/>
                <a:gd name="T36" fmla="*/ 2147483647 w 6"/>
                <a:gd name="T37" fmla="*/ 2147483647 h 7"/>
                <a:gd name="T38" fmla="*/ 2147483647 w 6"/>
                <a:gd name="T39" fmla="*/ 2147483647 h 7"/>
                <a:gd name="T40" fmla="*/ 2147483647 w 6"/>
                <a:gd name="T41" fmla="*/ 2147483647 h 7"/>
                <a:gd name="T42" fmla="*/ 2147483647 w 6"/>
                <a:gd name="T43" fmla="*/ 2147483647 h 7"/>
                <a:gd name="T44" fmla="*/ 2147483647 w 6"/>
                <a:gd name="T45" fmla="*/ 2147483647 h 7"/>
                <a:gd name="T46" fmla="*/ 2147483647 w 6"/>
                <a:gd name="T47" fmla="*/ 2147483647 h 7"/>
                <a:gd name="T48" fmla="*/ 2147483647 w 6"/>
                <a:gd name="T49" fmla="*/ 2147483647 h 7"/>
                <a:gd name="T50" fmla="*/ 2147483647 w 6"/>
                <a:gd name="T51" fmla="*/ 2147483647 h 7"/>
                <a:gd name="T52" fmla="*/ 2147483647 w 6"/>
                <a:gd name="T53" fmla="*/ 2147483647 h 7"/>
                <a:gd name="T54" fmla="*/ 0 w 6"/>
                <a:gd name="T55" fmla="*/ 2147483647 h 7"/>
                <a:gd name="T56" fmla="*/ 0 w 6"/>
                <a:gd name="T57" fmla="*/ 2147483647 h 7"/>
                <a:gd name="T58" fmla="*/ 0 w 6"/>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
                <a:gd name="T91" fmla="*/ 0 h 7"/>
                <a:gd name="T92" fmla="*/ 6 w 6"/>
                <a:gd name="T93" fmla="*/ 7 h 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 h="7">
                  <a:moveTo>
                    <a:pt x="0" y="0"/>
                  </a:moveTo>
                  <a:lnTo>
                    <a:pt x="1" y="0"/>
                  </a:lnTo>
                  <a:lnTo>
                    <a:pt x="2" y="0"/>
                  </a:lnTo>
                  <a:lnTo>
                    <a:pt x="3" y="1"/>
                  </a:lnTo>
                  <a:lnTo>
                    <a:pt x="4" y="1"/>
                  </a:lnTo>
                  <a:lnTo>
                    <a:pt x="4" y="2"/>
                  </a:lnTo>
                  <a:lnTo>
                    <a:pt x="5" y="2"/>
                  </a:lnTo>
                  <a:lnTo>
                    <a:pt x="6" y="1"/>
                  </a:lnTo>
                  <a:lnTo>
                    <a:pt x="6" y="2"/>
                  </a:lnTo>
                  <a:lnTo>
                    <a:pt x="5" y="2"/>
                  </a:lnTo>
                  <a:lnTo>
                    <a:pt x="5" y="3"/>
                  </a:lnTo>
                  <a:lnTo>
                    <a:pt x="5" y="4"/>
                  </a:lnTo>
                  <a:lnTo>
                    <a:pt x="5" y="3"/>
                  </a:lnTo>
                  <a:lnTo>
                    <a:pt x="6" y="4"/>
                  </a:lnTo>
                  <a:lnTo>
                    <a:pt x="6" y="5"/>
                  </a:lnTo>
                  <a:lnTo>
                    <a:pt x="6" y="6"/>
                  </a:lnTo>
                  <a:lnTo>
                    <a:pt x="5" y="7"/>
                  </a:lnTo>
                  <a:lnTo>
                    <a:pt x="5" y="6"/>
                  </a:lnTo>
                  <a:lnTo>
                    <a:pt x="4" y="6"/>
                  </a:lnTo>
                  <a:lnTo>
                    <a:pt x="3" y="6"/>
                  </a:lnTo>
                  <a:lnTo>
                    <a:pt x="2" y="6"/>
                  </a:lnTo>
                  <a:lnTo>
                    <a:pt x="2" y="5"/>
                  </a:lnTo>
                  <a:lnTo>
                    <a:pt x="3" y="5"/>
                  </a:lnTo>
                  <a:lnTo>
                    <a:pt x="3" y="4"/>
                  </a:lnTo>
                  <a:lnTo>
                    <a:pt x="2" y="4"/>
                  </a:lnTo>
                  <a:lnTo>
                    <a:pt x="1" y="3"/>
                  </a:lnTo>
                  <a:lnTo>
                    <a:pt x="1" y="2"/>
                  </a:lnTo>
                  <a:lnTo>
                    <a:pt x="0" y="2"/>
                  </a:lnTo>
                  <a:lnTo>
                    <a:pt x="0"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4" name="Freeform 153">
              <a:extLst>
                <a:ext uri="{FF2B5EF4-FFF2-40B4-BE49-F238E27FC236}">
                  <a16:creationId xmlns:a16="http://schemas.microsoft.com/office/drawing/2014/main" id="{1C792C2B-4C4D-F80D-51E8-CB8179E08299}"/>
                </a:ext>
                <a:ext uri="{C183D7F6-B498-43B3-948B-1728B52AA6E4}">
                  <adec:decorative xmlns:adec="http://schemas.microsoft.com/office/drawing/2017/decorative" val="1"/>
                </a:ext>
              </a:extLst>
            </p:cNvPr>
            <p:cNvSpPr>
              <a:spLocks/>
            </p:cNvSpPr>
            <p:nvPr/>
          </p:nvSpPr>
          <p:spPr bwMode="gray">
            <a:xfrm>
              <a:off x="8498661" y="7628435"/>
              <a:ext cx="12517" cy="16691"/>
            </a:xfrm>
            <a:custGeom>
              <a:avLst/>
              <a:gdLst>
                <a:gd name="T0" fmla="*/ 2147483647 w 2"/>
                <a:gd name="T1" fmla="*/ 2147483647 h 3"/>
                <a:gd name="T2" fmla="*/ 2147483647 w 2"/>
                <a:gd name="T3" fmla="*/ 2147483647 h 3"/>
                <a:gd name="T4" fmla="*/ 0 w 2"/>
                <a:gd name="T5" fmla="*/ 2147483647 h 3"/>
                <a:gd name="T6" fmla="*/ 0 w 2"/>
                <a:gd name="T7" fmla="*/ 2147483647 h 3"/>
                <a:gd name="T8" fmla="*/ 0 w 2"/>
                <a:gd name="T9" fmla="*/ 2147483647 h 3"/>
                <a:gd name="T10" fmla="*/ 2147483647 w 2"/>
                <a:gd name="T11" fmla="*/ 0 h 3"/>
                <a:gd name="T12" fmla="*/ 2147483647 w 2"/>
                <a:gd name="T13" fmla="*/ 2147483647 h 3"/>
                <a:gd name="T14" fmla="*/ 2147483647 w 2"/>
                <a:gd name="T15" fmla="*/ 2147483647 h 3"/>
                <a:gd name="T16" fmla="*/ 2147483647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3"/>
                  </a:moveTo>
                  <a:lnTo>
                    <a:pt x="1" y="3"/>
                  </a:lnTo>
                  <a:lnTo>
                    <a:pt x="0" y="3"/>
                  </a:lnTo>
                  <a:lnTo>
                    <a:pt x="0" y="2"/>
                  </a:lnTo>
                  <a:lnTo>
                    <a:pt x="0" y="1"/>
                  </a:lnTo>
                  <a:lnTo>
                    <a:pt x="1" y="0"/>
                  </a:lnTo>
                  <a:lnTo>
                    <a:pt x="1" y="1"/>
                  </a:lnTo>
                  <a:lnTo>
                    <a:pt x="2" y="2"/>
                  </a:lnTo>
                  <a:lnTo>
                    <a:pt x="2"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5" name="Freeform 154">
              <a:extLst>
                <a:ext uri="{FF2B5EF4-FFF2-40B4-BE49-F238E27FC236}">
                  <a16:creationId xmlns:a16="http://schemas.microsoft.com/office/drawing/2014/main" id="{55860406-FF01-0A88-677D-A903FF1205BE}"/>
                </a:ext>
                <a:ext uri="{C183D7F6-B498-43B3-948B-1728B52AA6E4}">
                  <adec:decorative xmlns:adec="http://schemas.microsoft.com/office/drawing/2017/decorative" val="1"/>
                </a:ext>
              </a:extLst>
            </p:cNvPr>
            <p:cNvSpPr>
              <a:spLocks/>
            </p:cNvSpPr>
            <p:nvPr/>
          </p:nvSpPr>
          <p:spPr bwMode="gray">
            <a:xfrm>
              <a:off x="8511178" y="7645127"/>
              <a:ext cx="8344" cy="16691"/>
            </a:xfrm>
            <a:custGeom>
              <a:avLst/>
              <a:gdLst>
                <a:gd name="T0" fmla="*/ 2147483646 w 2"/>
                <a:gd name="T1" fmla="*/ 2147483647 h 3"/>
                <a:gd name="T2" fmla="*/ 2147483646 w 2"/>
                <a:gd name="T3" fmla="*/ 2147483647 h 3"/>
                <a:gd name="T4" fmla="*/ 2147483646 w 2"/>
                <a:gd name="T5" fmla="*/ 2147483647 h 3"/>
                <a:gd name="T6" fmla="*/ 0 w 2"/>
                <a:gd name="T7" fmla="*/ 2147483647 h 3"/>
                <a:gd name="T8" fmla="*/ 0 w 2"/>
                <a:gd name="T9" fmla="*/ 2147483647 h 3"/>
                <a:gd name="T10" fmla="*/ 0 w 2"/>
                <a:gd name="T11" fmla="*/ 2147483647 h 3"/>
                <a:gd name="T12" fmla="*/ 2147483646 w 2"/>
                <a:gd name="T13" fmla="*/ 2147483647 h 3"/>
                <a:gd name="T14" fmla="*/ 2147483646 w 2"/>
                <a:gd name="T15" fmla="*/ 0 h 3"/>
                <a:gd name="T16" fmla="*/ 2147483646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2" y="1"/>
                  </a:moveTo>
                  <a:lnTo>
                    <a:pt x="2" y="2"/>
                  </a:lnTo>
                  <a:lnTo>
                    <a:pt x="1" y="2"/>
                  </a:lnTo>
                  <a:lnTo>
                    <a:pt x="0" y="3"/>
                  </a:lnTo>
                  <a:lnTo>
                    <a:pt x="0" y="2"/>
                  </a:lnTo>
                  <a:lnTo>
                    <a:pt x="0" y="1"/>
                  </a:lnTo>
                  <a:lnTo>
                    <a:pt x="1" y="1"/>
                  </a:lnTo>
                  <a:lnTo>
                    <a:pt x="1" y="0"/>
                  </a:lnTo>
                  <a:lnTo>
                    <a:pt x="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6" name="Freeform 155">
              <a:extLst>
                <a:ext uri="{FF2B5EF4-FFF2-40B4-BE49-F238E27FC236}">
                  <a16:creationId xmlns:a16="http://schemas.microsoft.com/office/drawing/2014/main" id="{AA9C30C0-48D3-E482-7C7A-ABC70BC85FF6}"/>
                </a:ext>
                <a:ext uri="{C183D7F6-B498-43B3-948B-1728B52AA6E4}">
                  <adec:decorative xmlns:adec="http://schemas.microsoft.com/office/drawing/2017/decorative" val="1"/>
                </a:ext>
              </a:extLst>
            </p:cNvPr>
            <p:cNvSpPr>
              <a:spLocks/>
            </p:cNvSpPr>
            <p:nvPr/>
          </p:nvSpPr>
          <p:spPr bwMode="gray">
            <a:xfrm>
              <a:off x="8557075" y="7607571"/>
              <a:ext cx="16690" cy="20864"/>
            </a:xfrm>
            <a:custGeom>
              <a:avLst/>
              <a:gdLst>
                <a:gd name="T0" fmla="*/ 0 w 3"/>
                <a:gd name="T1" fmla="*/ 2147483647 h 4"/>
                <a:gd name="T2" fmla="*/ 0 w 3"/>
                <a:gd name="T3" fmla="*/ 2147483647 h 4"/>
                <a:gd name="T4" fmla="*/ 2147483647 w 3"/>
                <a:gd name="T5" fmla="*/ 2147483647 h 4"/>
                <a:gd name="T6" fmla="*/ 2147483647 w 3"/>
                <a:gd name="T7" fmla="*/ 2147483647 h 4"/>
                <a:gd name="T8" fmla="*/ 2147483647 w 3"/>
                <a:gd name="T9" fmla="*/ 0 h 4"/>
                <a:gd name="T10" fmla="*/ 2147483647 w 3"/>
                <a:gd name="T11" fmla="*/ 2147483647 h 4"/>
                <a:gd name="T12" fmla="*/ 2147483647 w 3"/>
                <a:gd name="T13" fmla="*/ 2147483647 h 4"/>
                <a:gd name="T14" fmla="*/ 2147483647 w 3"/>
                <a:gd name="T15" fmla="*/ 2147483647 h 4"/>
                <a:gd name="T16" fmla="*/ 2147483647 w 3"/>
                <a:gd name="T17" fmla="*/ 2147483647 h 4"/>
                <a:gd name="T18" fmla="*/ 2147483647 w 3"/>
                <a:gd name="T19" fmla="*/ 2147483647 h 4"/>
                <a:gd name="T20" fmla="*/ 2147483647 w 3"/>
                <a:gd name="T21" fmla="*/ 2147483647 h 4"/>
                <a:gd name="T22" fmla="*/ 0 w 3"/>
                <a:gd name="T23" fmla="*/ 2147483647 h 4"/>
                <a:gd name="T24" fmla="*/ 0 w 3"/>
                <a:gd name="T25" fmla="*/ 2147483647 h 4"/>
                <a:gd name="T26" fmla="*/ 0 w 3"/>
                <a:gd name="T27" fmla="*/ 2147483647 h 4"/>
                <a:gd name="T28" fmla="*/ 0 w 3"/>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4"/>
                <a:gd name="T47" fmla="*/ 3 w 3"/>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4">
                  <a:moveTo>
                    <a:pt x="0" y="1"/>
                  </a:moveTo>
                  <a:lnTo>
                    <a:pt x="0" y="2"/>
                  </a:lnTo>
                  <a:lnTo>
                    <a:pt x="1" y="2"/>
                  </a:lnTo>
                  <a:lnTo>
                    <a:pt x="1" y="1"/>
                  </a:lnTo>
                  <a:lnTo>
                    <a:pt x="1" y="0"/>
                  </a:lnTo>
                  <a:lnTo>
                    <a:pt x="2" y="1"/>
                  </a:lnTo>
                  <a:lnTo>
                    <a:pt x="1" y="2"/>
                  </a:lnTo>
                  <a:lnTo>
                    <a:pt x="2" y="2"/>
                  </a:lnTo>
                  <a:lnTo>
                    <a:pt x="3" y="2"/>
                  </a:lnTo>
                  <a:lnTo>
                    <a:pt x="2" y="4"/>
                  </a:lnTo>
                  <a:lnTo>
                    <a:pt x="1" y="4"/>
                  </a:lnTo>
                  <a:lnTo>
                    <a:pt x="0" y="3"/>
                  </a:lnTo>
                  <a:lnTo>
                    <a:pt x="0" y="4"/>
                  </a:lnTo>
                  <a:lnTo>
                    <a:pt x="0"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7" name="Freeform 156">
              <a:extLst>
                <a:ext uri="{FF2B5EF4-FFF2-40B4-BE49-F238E27FC236}">
                  <a16:creationId xmlns:a16="http://schemas.microsoft.com/office/drawing/2014/main" id="{B9165CC4-8A58-2059-7AC9-66970346A4CF}"/>
                </a:ext>
                <a:ext uri="{C183D7F6-B498-43B3-948B-1728B52AA6E4}">
                  <adec:decorative xmlns:adec="http://schemas.microsoft.com/office/drawing/2017/decorative" val="1"/>
                </a:ext>
              </a:extLst>
            </p:cNvPr>
            <p:cNvSpPr>
              <a:spLocks/>
            </p:cNvSpPr>
            <p:nvPr/>
          </p:nvSpPr>
          <p:spPr bwMode="gray">
            <a:xfrm>
              <a:off x="8557075" y="7645127"/>
              <a:ext cx="25034" cy="20864"/>
            </a:xfrm>
            <a:custGeom>
              <a:avLst/>
              <a:gdLst>
                <a:gd name="T0" fmla="*/ 2147483647 w 4"/>
                <a:gd name="T1" fmla="*/ 0 h 4"/>
                <a:gd name="T2" fmla="*/ 2147483647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2147483647 w 4"/>
                <a:gd name="T17" fmla="*/ 2147483647 h 4"/>
                <a:gd name="T18" fmla="*/ 2147483647 w 4"/>
                <a:gd name="T19" fmla="*/ 2147483647 h 4"/>
                <a:gd name="T20" fmla="*/ 2147483647 w 4"/>
                <a:gd name="T21" fmla="*/ 2147483647 h 4"/>
                <a:gd name="T22" fmla="*/ 0 w 4"/>
                <a:gd name="T23" fmla="*/ 2147483647 h 4"/>
                <a:gd name="T24" fmla="*/ 0 w 4"/>
                <a:gd name="T25" fmla="*/ 2147483647 h 4"/>
                <a:gd name="T26" fmla="*/ 2147483647 w 4"/>
                <a:gd name="T27" fmla="*/ 2147483647 h 4"/>
                <a:gd name="T28" fmla="*/ 0 w 4"/>
                <a:gd name="T29" fmla="*/ 2147483647 h 4"/>
                <a:gd name="T30" fmla="*/ 0 w 4"/>
                <a:gd name="T31" fmla="*/ 2147483647 h 4"/>
                <a:gd name="T32" fmla="*/ 0 w 4"/>
                <a:gd name="T33" fmla="*/ 2147483647 h 4"/>
                <a:gd name="T34" fmla="*/ 2147483647 w 4"/>
                <a:gd name="T35" fmla="*/ 2147483647 h 4"/>
                <a:gd name="T36" fmla="*/ 2147483647 w 4"/>
                <a:gd name="T37" fmla="*/ 2147483647 h 4"/>
                <a:gd name="T38" fmla="*/ 2147483647 w 4"/>
                <a:gd name="T39" fmla="*/ 0 h 4"/>
                <a:gd name="T40" fmla="*/ 2147483647 w 4"/>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
                <a:gd name="T64" fmla="*/ 0 h 4"/>
                <a:gd name="T65" fmla="*/ 4 w 4"/>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 h="4">
                  <a:moveTo>
                    <a:pt x="2" y="0"/>
                  </a:moveTo>
                  <a:lnTo>
                    <a:pt x="2" y="1"/>
                  </a:lnTo>
                  <a:lnTo>
                    <a:pt x="3" y="1"/>
                  </a:lnTo>
                  <a:lnTo>
                    <a:pt x="3" y="2"/>
                  </a:lnTo>
                  <a:lnTo>
                    <a:pt x="4" y="1"/>
                  </a:lnTo>
                  <a:lnTo>
                    <a:pt x="3" y="2"/>
                  </a:lnTo>
                  <a:lnTo>
                    <a:pt x="4" y="2"/>
                  </a:lnTo>
                  <a:lnTo>
                    <a:pt x="3" y="3"/>
                  </a:lnTo>
                  <a:lnTo>
                    <a:pt x="3" y="4"/>
                  </a:lnTo>
                  <a:lnTo>
                    <a:pt x="2" y="3"/>
                  </a:lnTo>
                  <a:lnTo>
                    <a:pt x="1" y="4"/>
                  </a:lnTo>
                  <a:lnTo>
                    <a:pt x="0" y="4"/>
                  </a:lnTo>
                  <a:lnTo>
                    <a:pt x="0" y="3"/>
                  </a:lnTo>
                  <a:lnTo>
                    <a:pt x="1" y="2"/>
                  </a:lnTo>
                  <a:lnTo>
                    <a:pt x="0" y="2"/>
                  </a:lnTo>
                  <a:lnTo>
                    <a:pt x="0" y="3"/>
                  </a:lnTo>
                  <a:lnTo>
                    <a:pt x="0" y="2"/>
                  </a:lnTo>
                  <a:lnTo>
                    <a:pt x="1" y="2"/>
                  </a:lnTo>
                  <a:lnTo>
                    <a:pt x="1" y="1"/>
                  </a:lnTo>
                  <a:lnTo>
                    <a:pt x="1"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8" name="Freeform 157">
              <a:extLst>
                <a:ext uri="{FF2B5EF4-FFF2-40B4-BE49-F238E27FC236}">
                  <a16:creationId xmlns:a16="http://schemas.microsoft.com/office/drawing/2014/main" id="{1D139500-7EB8-C310-D0A0-C2858549EE85}"/>
                </a:ext>
                <a:ext uri="{C183D7F6-B498-43B3-948B-1728B52AA6E4}">
                  <adec:decorative xmlns:adec="http://schemas.microsoft.com/office/drawing/2017/decorative" val="1"/>
                </a:ext>
              </a:extLst>
            </p:cNvPr>
            <p:cNvSpPr>
              <a:spLocks/>
            </p:cNvSpPr>
            <p:nvPr/>
          </p:nvSpPr>
          <p:spPr bwMode="gray">
            <a:xfrm>
              <a:off x="8536212" y="7670163"/>
              <a:ext cx="12517" cy="16691"/>
            </a:xfrm>
            <a:custGeom>
              <a:avLst/>
              <a:gdLst>
                <a:gd name="T0" fmla="*/ 2147483647 w 2"/>
                <a:gd name="T1" fmla="*/ 2147483647 h 3"/>
                <a:gd name="T2" fmla="*/ 2147483647 w 2"/>
                <a:gd name="T3" fmla="*/ 2147483647 h 3"/>
                <a:gd name="T4" fmla="*/ 2147483647 w 2"/>
                <a:gd name="T5" fmla="*/ 2147483647 h 3"/>
                <a:gd name="T6" fmla="*/ 2147483647 w 2"/>
                <a:gd name="T7" fmla="*/ 2147483647 h 3"/>
                <a:gd name="T8" fmla="*/ 2147483647 w 2"/>
                <a:gd name="T9" fmla="*/ 2147483647 h 3"/>
                <a:gd name="T10" fmla="*/ 0 w 2"/>
                <a:gd name="T11" fmla="*/ 2147483647 h 3"/>
                <a:gd name="T12" fmla="*/ 0 w 2"/>
                <a:gd name="T13" fmla="*/ 0 h 3"/>
                <a:gd name="T14" fmla="*/ 2147483647 w 2"/>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1" y="1"/>
                  </a:moveTo>
                  <a:lnTo>
                    <a:pt x="2" y="2"/>
                  </a:lnTo>
                  <a:lnTo>
                    <a:pt x="1" y="2"/>
                  </a:lnTo>
                  <a:lnTo>
                    <a:pt x="2" y="2"/>
                  </a:lnTo>
                  <a:lnTo>
                    <a:pt x="1" y="3"/>
                  </a:lnTo>
                  <a:lnTo>
                    <a:pt x="0" y="2"/>
                  </a:lnTo>
                  <a:lnTo>
                    <a:pt x="0" y="0"/>
                  </a:lnTo>
                  <a:lnTo>
                    <a:pt x="1"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59" name="Freeform 158">
              <a:extLst>
                <a:ext uri="{FF2B5EF4-FFF2-40B4-BE49-F238E27FC236}">
                  <a16:creationId xmlns:a16="http://schemas.microsoft.com/office/drawing/2014/main" id="{E755B83E-01A6-C439-25E9-C80C09592232}"/>
                </a:ext>
                <a:ext uri="{C183D7F6-B498-43B3-948B-1728B52AA6E4}">
                  <adec:decorative xmlns:adec="http://schemas.microsoft.com/office/drawing/2017/decorative" val="1"/>
                </a:ext>
              </a:extLst>
            </p:cNvPr>
            <p:cNvSpPr>
              <a:spLocks/>
            </p:cNvSpPr>
            <p:nvPr/>
          </p:nvSpPr>
          <p:spPr bwMode="gray">
            <a:xfrm>
              <a:off x="8557075" y="7695201"/>
              <a:ext cx="45897" cy="41729"/>
            </a:xfrm>
            <a:custGeom>
              <a:avLst/>
              <a:gdLst>
                <a:gd name="T0" fmla="*/ 2147483647 w 8"/>
                <a:gd name="T1" fmla="*/ 2147483647 h 8"/>
                <a:gd name="T2" fmla="*/ 2147483647 w 8"/>
                <a:gd name="T3" fmla="*/ 2147483647 h 8"/>
                <a:gd name="T4" fmla="*/ 2147483647 w 8"/>
                <a:gd name="T5" fmla="*/ 2147483647 h 8"/>
                <a:gd name="T6" fmla="*/ 2147483647 w 8"/>
                <a:gd name="T7" fmla="*/ 2147483647 h 8"/>
                <a:gd name="T8" fmla="*/ 2147483647 w 8"/>
                <a:gd name="T9" fmla="*/ 0 h 8"/>
                <a:gd name="T10" fmla="*/ 2147483647 w 8"/>
                <a:gd name="T11" fmla="*/ 2147483647 h 8"/>
                <a:gd name="T12" fmla="*/ 2147483647 w 8"/>
                <a:gd name="T13" fmla="*/ 2147483647 h 8"/>
                <a:gd name="T14" fmla="*/ 2147483647 w 8"/>
                <a:gd name="T15" fmla="*/ 2147483647 h 8"/>
                <a:gd name="T16" fmla="*/ 2147483647 w 8"/>
                <a:gd name="T17" fmla="*/ 2147483647 h 8"/>
                <a:gd name="T18" fmla="*/ 2147483647 w 8"/>
                <a:gd name="T19" fmla="*/ 2147483647 h 8"/>
                <a:gd name="T20" fmla="*/ 2147483647 w 8"/>
                <a:gd name="T21" fmla="*/ 2147483647 h 8"/>
                <a:gd name="T22" fmla="*/ 2147483647 w 8"/>
                <a:gd name="T23" fmla="*/ 2147483647 h 8"/>
                <a:gd name="T24" fmla="*/ 2147483647 w 8"/>
                <a:gd name="T25" fmla="*/ 2147483647 h 8"/>
                <a:gd name="T26" fmla="*/ 2147483647 w 8"/>
                <a:gd name="T27" fmla="*/ 2147483647 h 8"/>
                <a:gd name="T28" fmla="*/ 2147483647 w 8"/>
                <a:gd name="T29" fmla="*/ 2147483647 h 8"/>
                <a:gd name="T30" fmla="*/ 2147483647 w 8"/>
                <a:gd name="T31" fmla="*/ 2147483647 h 8"/>
                <a:gd name="T32" fmla="*/ 2147483647 w 8"/>
                <a:gd name="T33" fmla="*/ 2147483647 h 8"/>
                <a:gd name="T34" fmla="*/ 2147483647 w 8"/>
                <a:gd name="T35" fmla="*/ 2147483647 h 8"/>
                <a:gd name="T36" fmla="*/ 2147483647 w 8"/>
                <a:gd name="T37" fmla="*/ 2147483647 h 8"/>
                <a:gd name="T38" fmla="*/ 2147483647 w 8"/>
                <a:gd name="T39" fmla="*/ 2147483647 h 8"/>
                <a:gd name="T40" fmla="*/ 2147483647 w 8"/>
                <a:gd name="T41" fmla="*/ 2147483647 h 8"/>
                <a:gd name="T42" fmla="*/ 2147483647 w 8"/>
                <a:gd name="T43" fmla="*/ 2147483647 h 8"/>
                <a:gd name="T44" fmla="*/ 0 w 8"/>
                <a:gd name="T45" fmla="*/ 2147483647 h 8"/>
                <a:gd name="T46" fmla="*/ 0 w 8"/>
                <a:gd name="T47" fmla="*/ 2147483647 h 8"/>
                <a:gd name="T48" fmla="*/ 2147483647 w 8"/>
                <a:gd name="T49" fmla="*/ 2147483647 h 8"/>
                <a:gd name="T50" fmla="*/ 2147483647 w 8"/>
                <a:gd name="T51" fmla="*/ 2147483647 h 8"/>
                <a:gd name="T52" fmla="*/ 2147483647 w 8"/>
                <a:gd name="T53" fmla="*/ 2147483647 h 8"/>
                <a:gd name="T54" fmla="*/ 2147483647 w 8"/>
                <a:gd name="T55" fmla="*/ 2147483647 h 8"/>
                <a:gd name="T56" fmla="*/ 2147483647 w 8"/>
                <a:gd name="T57" fmla="*/ 2147483647 h 8"/>
                <a:gd name="T58" fmla="*/ 2147483647 w 8"/>
                <a:gd name="T59" fmla="*/ 2147483647 h 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
                <a:gd name="T91" fmla="*/ 0 h 8"/>
                <a:gd name="T92" fmla="*/ 8 w 8"/>
                <a:gd name="T93" fmla="*/ 8 h 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 h="8">
                  <a:moveTo>
                    <a:pt x="4" y="4"/>
                  </a:moveTo>
                  <a:lnTo>
                    <a:pt x="4" y="3"/>
                  </a:lnTo>
                  <a:lnTo>
                    <a:pt x="4" y="2"/>
                  </a:lnTo>
                  <a:lnTo>
                    <a:pt x="4" y="1"/>
                  </a:lnTo>
                  <a:lnTo>
                    <a:pt x="4" y="0"/>
                  </a:lnTo>
                  <a:lnTo>
                    <a:pt x="5" y="1"/>
                  </a:lnTo>
                  <a:lnTo>
                    <a:pt x="5" y="2"/>
                  </a:lnTo>
                  <a:lnTo>
                    <a:pt x="6" y="2"/>
                  </a:lnTo>
                  <a:lnTo>
                    <a:pt x="7" y="2"/>
                  </a:lnTo>
                  <a:lnTo>
                    <a:pt x="7" y="3"/>
                  </a:lnTo>
                  <a:lnTo>
                    <a:pt x="8" y="4"/>
                  </a:lnTo>
                  <a:lnTo>
                    <a:pt x="7" y="4"/>
                  </a:lnTo>
                  <a:lnTo>
                    <a:pt x="6" y="5"/>
                  </a:lnTo>
                  <a:lnTo>
                    <a:pt x="5" y="5"/>
                  </a:lnTo>
                  <a:lnTo>
                    <a:pt x="5" y="4"/>
                  </a:lnTo>
                  <a:lnTo>
                    <a:pt x="4" y="4"/>
                  </a:lnTo>
                  <a:lnTo>
                    <a:pt x="4" y="6"/>
                  </a:lnTo>
                  <a:lnTo>
                    <a:pt x="3" y="8"/>
                  </a:lnTo>
                  <a:lnTo>
                    <a:pt x="2" y="8"/>
                  </a:lnTo>
                  <a:lnTo>
                    <a:pt x="1" y="6"/>
                  </a:lnTo>
                  <a:lnTo>
                    <a:pt x="1" y="5"/>
                  </a:lnTo>
                  <a:lnTo>
                    <a:pt x="1" y="4"/>
                  </a:lnTo>
                  <a:lnTo>
                    <a:pt x="0" y="4"/>
                  </a:lnTo>
                  <a:lnTo>
                    <a:pt x="0" y="3"/>
                  </a:lnTo>
                  <a:lnTo>
                    <a:pt x="1" y="2"/>
                  </a:lnTo>
                  <a:lnTo>
                    <a:pt x="2" y="3"/>
                  </a:lnTo>
                  <a:lnTo>
                    <a:pt x="3" y="3"/>
                  </a:lnTo>
                  <a:lnTo>
                    <a:pt x="3" y="4"/>
                  </a:lnTo>
                  <a:lnTo>
                    <a:pt x="4" y="3"/>
                  </a:lnTo>
                  <a:lnTo>
                    <a:pt x="4"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0" name="Freeform 159">
              <a:extLst>
                <a:ext uri="{FF2B5EF4-FFF2-40B4-BE49-F238E27FC236}">
                  <a16:creationId xmlns:a16="http://schemas.microsoft.com/office/drawing/2014/main" id="{9101E347-D894-B47E-56D6-86606893990C}"/>
                </a:ext>
                <a:ext uri="{C183D7F6-B498-43B3-948B-1728B52AA6E4}">
                  <adec:decorative xmlns:adec="http://schemas.microsoft.com/office/drawing/2017/decorative" val="1"/>
                </a:ext>
              </a:extLst>
            </p:cNvPr>
            <p:cNvSpPr>
              <a:spLocks/>
            </p:cNvSpPr>
            <p:nvPr/>
          </p:nvSpPr>
          <p:spPr bwMode="gray">
            <a:xfrm>
              <a:off x="8590455" y="7732757"/>
              <a:ext cx="16690" cy="8345"/>
            </a:xfrm>
            <a:custGeom>
              <a:avLst/>
              <a:gdLst>
                <a:gd name="T0" fmla="*/ 2147483647 w 3"/>
                <a:gd name="T1" fmla="*/ 0 h 2"/>
                <a:gd name="T2" fmla="*/ 2147483647 w 3"/>
                <a:gd name="T3" fmla="*/ 0 h 2"/>
                <a:gd name="T4" fmla="*/ 2147483647 w 3"/>
                <a:gd name="T5" fmla="*/ 2147483646 h 2"/>
                <a:gd name="T6" fmla="*/ 2147483647 w 3"/>
                <a:gd name="T7" fmla="*/ 2147483646 h 2"/>
                <a:gd name="T8" fmla="*/ 2147483647 w 3"/>
                <a:gd name="T9" fmla="*/ 2147483646 h 2"/>
                <a:gd name="T10" fmla="*/ 0 w 3"/>
                <a:gd name="T11" fmla="*/ 2147483646 h 2"/>
                <a:gd name="T12" fmla="*/ 2147483647 w 3"/>
                <a:gd name="T13" fmla="*/ 2147483646 h 2"/>
                <a:gd name="T14" fmla="*/ 0 w 3"/>
                <a:gd name="T15" fmla="*/ 0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1" y="0"/>
                  </a:moveTo>
                  <a:lnTo>
                    <a:pt x="2" y="0"/>
                  </a:lnTo>
                  <a:lnTo>
                    <a:pt x="3" y="1"/>
                  </a:lnTo>
                  <a:lnTo>
                    <a:pt x="2" y="2"/>
                  </a:lnTo>
                  <a:lnTo>
                    <a:pt x="1" y="2"/>
                  </a:lnTo>
                  <a:lnTo>
                    <a:pt x="0" y="1"/>
                  </a:lnTo>
                  <a:lnTo>
                    <a:pt x="1" y="1"/>
                  </a:lnTo>
                  <a:lnTo>
                    <a:pt x="0" y="0"/>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1" name="Freeform 160">
              <a:extLst>
                <a:ext uri="{FF2B5EF4-FFF2-40B4-BE49-F238E27FC236}">
                  <a16:creationId xmlns:a16="http://schemas.microsoft.com/office/drawing/2014/main" id="{F852F3FB-586D-AEB7-F56F-483DA00DC885}"/>
                </a:ext>
                <a:ext uri="{C183D7F6-B498-43B3-948B-1728B52AA6E4}">
                  <adec:decorative xmlns:adec="http://schemas.microsoft.com/office/drawing/2017/decorative" val="1"/>
                </a:ext>
              </a:extLst>
            </p:cNvPr>
            <p:cNvSpPr>
              <a:spLocks/>
            </p:cNvSpPr>
            <p:nvPr/>
          </p:nvSpPr>
          <p:spPr bwMode="gray">
            <a:xfrm>
              <a:off x="8607144" y="7862115"/>
              <a:ext cx="20863" cy="41729"/>
            </a:xfrm>
            <a:custGeom>
              <a:avLst/>
              <a:gdLst>
                <a:gd name="T0" fmla="*/ 2147483647 w 4"/>
                <a:gd name="T1" fmla="*/ 0 h 8"/>
                <a:gd name="T2" fmla="*/ 2147483647 w 4"/>
                <a:gd name="T3" fmla="*/ 2147483647 h 8"/>
                <a:gd name="T4" fmla="*/ 2147483647 w 4"/>
                <a:gd name="T5" fmla="*/ 2147483647 h 8"/>
                <a:gd name="T6" fmla="*/ 2147483647 w 4"/>
                <a:gd name="T7" fmla="*/ 2147483647 h 8"/>
                <a:gd name="T8" fmla="*/ 2147483647 w 4"/>
                <a:gd name="T9" fmla="*/ 2147483647 h 8"/>
                <a:gd name="T10" fmla="*/ 2147483647 w 4"/>
                <a:gd name="T11" fmla="*/ 2147483647 h 8"/>
                <a:gd name="T12" fmla="*/ 2147483647 w 4"/>
                <a:gd name="T13" fmla="*/ 2147483647 h 8"/>
                <a:gd name="T14" fmla="*/ 2147483647 w 4"/>
                <a:gd name="T15" fmla="*/ 2147483647 h 8"/>
                <a:gd name="T16" fmla="*/ 2147483647 w 4"/>
                <a:gd name="T17" fmla="*/ 2147483647 h 8"/>
                <a:gd name="T18" fmla="*/ 2147483647 w 4"/>
                <a:gd name="T19" fmla="*/ 2147483647 h 8"/>
                <a:gd name="T20" fmla="*/ 2147483647 w 4"/>
                <a:gd name="T21" fmla="*/ 2147483647 h 8"/>
                <a:gd name="T22" fmla="*/ 2147483647 w 4"/>
                <a:gd name="T23" fmla="*/ 2147483647 h 8"/>
                <a:gd name="T24" fmla="*/ 2147483647 w 4"/>
                <a:gd name="T25" fmla="*/ 2147483647 h 8"/>
                <a:gd name="T26" fmla="*/ 0 w 4"/>
                <a:gd name="T27" fmla="*/ 2147483647 h 8"/>
                <a:gd name="T28" fmla="*/ 0 w 4"/>
                <a:gd name="T29" fmla="*/ 2147483647 h 8"/>
                <a:gd name="T30" fmla="*/ 2147483647 w 4"/>
                <a:gd name="T31" fmla="*/ 2147483647 h 8"/>
                <a:gd name="T32" fmla="*/ 2147483647 w 4"/>
                <a:gd name="T33" fmla="*/ 2147483647 h 8"/>
                <a:gd name="T34" fmla="*/ 2147483647 w 4"/>
                <a:gd name="T35" fmla="*/ 2147483647 h 8"/>
                <a:gd name="T36" fmla="*/ 2147483647 w 4"/>
                <a:gd name="T37" fmla="*/ 2147483647 h 8"/>
                <a:gd name="T38" fmla="*/ 2147483647 w 4"/>
                <a:gd name="T39" fmla="*/ 0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
                <a:gd name="T61" fmla="*/ 0 h 8"/>
                <a:gd name="T62" fmla="*/ 4 w 4"/>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 h="8">
                  <a:moveTo>
                    <a:pt x="2" y="0"/>
                  </a:moveTo>
                  <a:lnTo>
                    <a:pt x="2" y="1"/>
                  </a:lnTo>
                  <a:lnTo>
                    <a:pt x="3" y="1"/>
                  </a:lnTo>
                  <a:lnTo>
                    <a:pt x="3" y="2"/>
                  </a:lnTo>
                  <a:lnTo>
                    <a:pt x="4" y="4"/>
                  </a:lnTo>
                  <a:lnTo>
                    <a:pt x="3" y="4"/>
                  </a:lnTo>
                  <a:lnTo>
                    <a:pt x="3" y="7"/>
                  </a:lnTo>
                  <a:lnTo>
                    <a:pt x="2" y="8"/>
                  </a:lnTo>
                  <a:lnTo>
                    <a:pt x="3" y="8"/>
                  </a:lnTo>
                  <a:lnTo>
                    <a:pt x="2" y="8"/>
                  </a:lnTo>
                  <a:lnTo>
                    <a:pt x="1" y="7"/>
                  </a:lnTo>
                  <a:lnTo>
                    <a:pt x="1" y="6"/>
                  </a:lnTo>
                  <a:lnTo>
                    <a:pt x="1" y="5"/>
                  </a:lnTo>
                  <a:lnTo>
                    <a:pt x="0" y="5"/>
                  </a:lnTo>
                  <a:lnTo>
                    <a:pt x="0" y="4"/>
                  </a:lnTo>
                  <a:lnTo>
                    <a:pt x="1" y="2"/>
                  </a:lnTo>
                  <a:lnTo>
                    <a:pt x="1" y="1"/>
                  </a:lnTo>
                  <a:lnTo>
                    <a:pt x="2" y="1"/>
                  </a:lnTo>
                  <a:lnTo>
                    <a:pt x="1" y="1"/>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2" name="Freeform 161">
              <a:extLst>
                <a:ext uri="{FF2B5EF4-FFF2-40B4-BE49-F238E27FC236}">
                  <a16:creationId xmlns:a16="http://schemas.microsoft.com/office/drawing/2014/main" id="{B75D0877-0615-A509-780D-77CE1E2D28A0}"/>
                </a:ext>
                <a:ext uri="{C183D7F6-B498-43B3-948B-1728B52AA6E4}">
                  <adec:decorative xmlns:adec="http://schemas.microsoft.com/office/drawing/2017/decorative" val="1"/>
                </a:ext>
              </a:extLst>
            </p:cNvPr>
            <p:cNvSpPr>
              <a:spLocks/>
            </p:cNvSpPr>
            <p:nvPr/>
          </p:nvSpPr>
          <p:spPr bwMode="gray">
            <a:xfrm>
              <a:off x="8602972" y="7916362"/>
              <a:ext cx="16690" cy="29210"/>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2147483647 w 3"/>
                <a:gd name="T9" fmla="*/ 2147483647 h 5"/>
                <a:gd name="T10" fmla="*/ 2147483647 w 3"/>
                <a:gd name="T11" fmla="*/ 2147483647 h 5"/>
                <a:gd name="T12" fmla="*/ 2147483647 w 3"/>
                <a:gd name="T13" fmla="*/ 2147483647 h 5"/>
                <a:gd name="T14" fmla="*/ 0 w 3"/>
                <a:gd name="T15" fmla="*/ 2147483647 h 5"/>
                <a:gd name="T16" fmla="*/ 0 w 3"/>
                <a:gd name="T17" fmla="*/ 2147483647 h 5"/>
                <a:gd name="T18" fmla="*/ 0 w 3"/>
                <a:gd name="T19" fmla="*/ 2147483647 h 5"/>
                <a:gd name="T20" fmla="*/ 2147483647 w 3"/>
                <a:gd name="T21" fmla="*/ 2147483647 h 5"/>
                <a:gd name="T22" fmla="*/ 2147483647 w 3"/>
                <a:gd name="T23" fmla="*/ 2147483647 h 5"/>
                <a:gd name="T24" fmla="*/ 2147483647 w 3"/>
                <a:gd name="T25" fmla="*/ 0 h 5"/>
                <a:gd name="T26" fmla="*/ 2147483647 w 3"/>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2" y="0"/>
                  </a:moveTo>
                  <a:lnTo>
                    <a:pt x="2" y="1"/>
                  </a:lnTo>
                  <a:lnTo>
                    <a:pt x="3" y="2"/>
                  </a:lnTo>
                  <a:lnTo>
                    <a:pt x="3" y="3"/>
                  </a:lnTo>
                  <a:lnTo>
                    <a:pt x="2" y="4"/>
                  </a:lnTo>
                  <a:lnTo>
                    <a:pt x="2" y="5"/>
                  </a:lnTo>
                  <a:lnTo>
                    <a:pt x="1" y="4"/>
                  </a:lnTo>
                  <a:lnTo>
                    <a:pt x="0" y="4"/>
                  </a:lnTo>
                  <a:lnTo>
                    <a:pt x="0" y="3"/>
                  </a:lnTo>
                  <a:lnTo>
                    <a:pt x="0" y="2"/>
                  </a:lnTo>
                  <a:lnTo>
                    <a:pt x="1" y="2"/>
                  </a:lnTo>
                  <a:lnTo>
                    <a:pt x="1" y="1"/>
                  </a:lnTo>
                  <a:lnTo>
                    <a:pt x="1"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3" name="Freeform 162">
              <a:extLst>
                <a:ext uri="{FF2B5EF4-FFF2-40B4-BE49-F238E27FC236}">
                  <a16:creationId xmlns:a16="http://schemas.microsoft.com/office/drawing/2014/main" id="{685350CE-E50F-F9E7-04E0-38E25F1E3498}"/>
                </a:ext>
                <a:ext uri="{C183D7F6-B498-43B3-948B-1728B52AA6E4}">
                  <adec:decorative xmlns:adec="http://schemas.microsoft.com/office/drawing/2017/decorative" val="1"/>
                </a:ext>
              </a:extLst>
            </p:cNvPr>
            <p:cNvSpPr>
              <a:spLocks/>
            </p:cNvSpPr>
            <p:nvPr/>
          </p:nvSpPr>
          <p:spPr bwMode="gray">
            <a:xfrm>
              <a:off x="8607144" y="7949745"/>
              <a:ext cx="4173" cy="4173"/>
            </a:xfrm>
            <a:custGeom>
              <a:avLst/>
              <a:gdLst>
                <a:gd name="T0" fmla="*/ 0 w 1"/>
                <a:gd name="T1" fmla="*/ 0 h 1"/>
                <a:gd name="T2" fmla="*/ 0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4" name="Freeform 163">
              <a:extLst>
                <a:ext uri="{FF2B5EF4-FFF2-40B4-BE49-F238E27FC236}">
                  <a16:creationId xmlns:a16="http://schemas.microsoft.com/office/drawing/2014/main" id="{532CE177-8BD5-181F-3883-AA3E9E4F222C}"/>
                </a:ext>
                <a:ext uri="{C183D7F6-B498-43B3-948B-1728B52AA6E4}">
                  <adec:decorative xmlns:adec="http://schemas.microsoft.com/office/drawing/2017/decorative" val="1"/>
                </a:ext>
              </a:extLst>
            </p:cNvPr>
            <p:cNvSpPr>
              <a:spLocks/>
            </p:cNvSpPr>
            <p:nvPr/>
          </p:nvSpPr>
          <p:spPr bwMode="gray">
            <a:xfrm>
              <a:off x="8690593" y="7912189"/>
              <a:ext cx="20863" cy="25038"/>
            </a:xfrm>
            <a:custGeom>
              <a:avLst/>
              <a:gdLst>
                <a:gd name="T0" fmla="*/ 0 w 4"/>
                <a:gd name="T1" fmla="*/ 0 h 5"/>
                <a:gd name="T2" fmla="*/ 2147483647 w 4"/>
                <a:gd name="T3" fmla="*/ 0 h 5"/>
                <a:gd name="T4" fmla="*/ 2147483647 w 4"/>
                <a:gd name="T5" fmla="*/ 2147483647 h 5"/>
                <a:gd name="T6" fmla="*/ 2147483647 w 4"/>
                <a:gd name="T7" fmla="*/ 2147483647 h 5"/>
                <a:gd name="T8" fmla="*/ 2147483647 w 4"/>
                <a:gd name="T9" fmla="*/ 2147483647 h 5"/>
                <a:gd name="T10" fmla="*/ 2147483647 w 4"/>
                <a:gd name="T11" fmla="*/ 2147483647 h 5"/>
                <a:gd name="T12" fmla="*/ 2147483647 w 4"/>
                <a:gd name="T13" fmla="*/ 2147483647 h 5"/>
                <a:gd name="T14" fmla="*/ 2147483647 w 4"/>
                <a:gd name="T15" fmla="*/ 2147483647 h 5"/>
                <a:gd name="T16" fmla="*/ 2147483647 w 4"/>
                <a:gd name="T17" fmla="*/ 2147483647 h 5"/>
                <a:gd name="T18" fmla="*/ 2147483647 w 4"/>
                <a:gd name="T19" fmla="*/ 2147483647 h 5"/>
                <a:gd name="T20" fmla="*/ 2147483647 w 4"/>
                <a:gd name="T21" fmla="*/ 2147483647 h 5"/>
                <a:gd name="T22" fmla="*/ 0 w 4"/>
                <a:gd name="T23" fmla="*/ 2147483647 h 5"/>
                <a:gd name="T24" fmla="*/ 0 w 4"/>
                <a:gd name="T25" fmla="*/ 2147483647 h 5"/>
                <a:gd name="T26" fmla="*/ 0 w 4"/>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5"/>
                <a:gd name="T44" fmla="*/ 4 w 4"/>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5">
                  <a:moveTo>
                    <a:pt x="0" y="0"/>
                  </a:moveTo>
                  <a:lnTo>
                    <a:pt x="1" y="0"/>
                  </a:lnTo>
                  <a:lnTo>
                    <a:pt x="2" y="1"/>
                  </a:lnTo>
                  <a:lnTo>
                    <a:pt x="2" y="2"/>
                  </a:lnTo>
                  <a:lnTo>
                    <a:pt x="3" y="3"/>
                  </a:lnTo>
                  <a:lnTo>
                    <a:pt x="4" y="3"/>
                  </a:lnTo>
                  <a:lnTo>
                    <a:pt x="3" y="4"/>
                  </a:lnTo>
                  <a:lnTo>
                    <a:pt x="3" y="5"/>
                  </a:lnTo>
                  <a:lnTo>
                    <a:pt x="2" y="5"/>
                  </a:lnTo>
                  <a:lnTo>
                    <a:pt x="2" y="4"/>
                  </a:lnTo>
                  <a:lnTo>
                    <a:pt x="1" y="4"/>
                  </a:lnTo>
                  <a:lnTo>
                    <a:pt x="0" y="3"/>
                  </a:lnTo>
                  <a:lnTo>
                    <a:pt x="0"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5" name="Freeform 164">
              <a:extLst>
                <a:ext uri="{FF2B5EF4-FFF2-40B4-BE49-F238E27FC236}">
                  <a16:creationId xmlns:a16="http://schemas.microsoft.com/office/drawing/2014/main" id="{2B015008-4AFD-F9D9-3937-C82F9C39A47F}"/>
                </a:ext>
                <a:ext uri="{C183D7F6-B498-43B3-948B-1728B52AA6E4}">
                  <adec:decorative xmlns:adec="http://schemas.microsoft.com/office/drawing/2017/decorative" val="1"/>
                </a:ext>
              </a:extLst>
            </p:cNvPr>
            <p:cNvSpPr>
              <a:spLocks/>
            </p:cNvSpPr>
            <p:nvPr/>
          </p:nvSpPr>
          <p:spPr bwMode="gray">
            <a:xfrm>
              <a:off x="7205199" y="7665990"/>
              <a:ext cx="75104" cy="137704"/>
            </a:xfrm>
            <a:custGeom>
              <a:avLst/>
              <a:gdLst>
                <a:gd name="T0" fmla="*/ 2147483647 w 14"/>
                <a:gd name="T1" fmla="*/ 2147483647 h 25"/>
                <a:gd name="T2" fmla="*/ 0 w 14"/>
                <a:gd name="T3" fmla="*/ 2147483647 h 25"/>
                <a:gd name="T4" fmla="*/ 2147483647 w 14"/>
                <a:gd name="T5" fmla="*/ 2147483647 h 25"/>
                <a:gd name="T6" fmla="*/ 2147483647 w 14"/>
                <a:gd name="T7" fmla="*/ 0 h 25"/>
                <a:gd name="T8" fmla="*/ 2147483647 w 14"/>
                <a:gd name="T9" fmla="*/ 2147483647 h 25"/>
                <a:gd name="T10" fmla="*/ 2147483647 w 14"/>
                <a:gd name="T11" fmla="*/ 2147483647 h 25"/>
                <a:gd name="T12" fmla="*/ 2147483647 w 14"/>
                <a:gd name="T13" fmla="*/ 2147483647 h 25"/>
                <a:gd name="T14" fmla="*/ 2147483647 w 14"/>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5"/>
                <a:gd name="T26" fmla="*/ 14 w 1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5">
                  <a:moveTo>
                    <a:pt x="4" y="25"/>
                  </a:moveTo>
                  <a:lnTo>
                    <a:pt x="0" y="22"/>
                  </a:lnTo>
                  <a:lnTo>
                    <a:pt x="1" y="6"/>
                  </a:lnTo>
                  <a:lnTo>
                    <a:pt x="5" y="0"/>
                  </a:lnTo>
                  <a:lnTo>
                    <a:pt x="14" y="2"/>
                  </a:lnTo>
                  <a:lnTo>
                    <a:pt x="11" y="5"/>
                  </a:lnTo>
                  <a:lnTo>
                    <a:pt x="10" y="11"/>
                  </a:lnTo>
                  <a:lnTo>
                    <a:pt x="4" y="2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6" name="Freeform 165">
              <a:extLst>
                <a:ext uri="{FF2B5EF4-FFF2-40B4-BE49-F238E27FC236}">
                  <a16:creationId xmlns:a16="http://schemas.microsoft.com/office/drawing/2014/main" id="{2201130C-25C3-0BB9-8F2B-F39288C64B11}"/>
                </a:ext>
                <a:ext uri="{C183D7F6-B498-43B3-948B-1728B52AA6E4}">
                  <adec:decorative xmlns:adec="http://schemas.microsoft.com/office/drawing/2017/decorative" val="1"/>
                </a:ext>
              </a:extLst>
            </p:cNvPr>
            <p:cNvSpPr>
              <a:spLocks/>
            </p:cNvSpPr>
            <p:nvPr/>
          </p:nvSpPr>
          <p:spPr bwMode="gray">
            <a:xfrm>
              <a:off x="7180164" y="7812041"/>
              <a:ext cx="321279" cy="171087"/>
            </a:xfrm>
            <a:custGeom>
              <a:avLst/>
              <a:gdLst>
                <a:gd name="T0" fmla="*/ 2147483647 w 59"/>
                <a:gd name="T1" fmla="*/ 2147483647 h 31"/>
                <a:gd name="T2" fmla="*/ 2147483647 w 59"/>
                <a:gd name="T3" fmla="*/ 2147483647 h 31"/>
                <a:gd name="T4" fmla="*/ 2147483647 w 59"/>
                <a:gd name="T5" fmla="*/ 2147483647 h 31"/>
                <a:gd name="T6" fmla="*/ 0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0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2147483647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31"/>
                <a:gd name="T62" fmla="*/ 59 w 59"/>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31">
                  <a:moveTo>
                    <a:pt x="20" y="28"/>
                  </a:moveTo>
                  <a:lnTo>
                    <a:pt x="17" y="26"/>
                  </a:lnTo>
                  <a:lnTo>
                    <a:pt x="12" y="19"/>
                  </a:lnTo>
                  <a:lnTo>
                    <a:pt x="0" y="16"/>
                  </a:lnTo>
                  <a:lnTo>
                    <a:pt x="13" y="6"/>
                  </a:lnTo>
                  <a:lnTo>
                    <a:pt x="15" y="2"/>
                  </a:lnTo>
                  <a:lnTo>
                    <a:pt x="16" y="2"/>
                  </a:lnTo>
                  <a:lnTo>
                    <a:pt x="33" y="1"/>
                  </a:lnTo>
                  <a:lnTo>
                    <a:pt x="49" y="0"/>
                  </a:lnTo>
                  <a:lnTo>
                    <a:pt x="56" y="7"/>
                  </a:lnTo>
                  <a:lnTo>
                    <a:pt x="59" y="9"/>
                  </a:lnTo>
                  <a:lnTo>
                    <a:pt x="52" y="11"/>
                  </a:lnTo>
                  <a:lnTo>
                    <a:pt x="44" y="11"/>
                  </a:lnTo>
                  <a:lnTo>
                    <a:pt x="38" y="18"/>
                  </a:lnTo>
                  <a:lnTo>
                    <a:pt x="34" y="18"/>
                  </a:lnTo>
                  <a:lnTo>
                    <a:pt x="26" y="23"/>
                  </a:lnTo>
                  <a:lnTo>
                    <a:pt x="26" y="28"/>
                  </a:lnTo>
                  <a:lnTo>
                    <a:pt x="24" y="31"/>
                  </a:lnTo>
                  <a:lnTo>
                    <a:pt x="20" y="29"/>
                  </a:lnTo>
                  <a:lnTo>
                    <a:pt x="20" y="2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7" name="Freeform 166">
              <a:extLst>
                <a:ext uri="{FF2B5EF4-FFF2-40B4-BE49-F238E27FC236}">
                  <a16:creationId xmlns:a16="http://schemas.microsoft.com/office/drawing/2014/main" id="{9EAF9BDE-DE69-7847-8320-448AFBC2BD90}"/>
                </a:ext>
                <a:ext uri="{C183D7F6-B498-43B3-948B-1728B52AA6E4}">
                  <adec:decorative xmlns:adec="http://schemas.microsoft.com/office/drawing/2017/decorative" val="1"/>
                </a:ext>
              </a:extLst>
            </p:cNvPr>
            <p:cNvSpPr>
              <a:spLocks/>
            </p:cNvSpPr>
            <p:nvPr/>
          </p:nvSpPr>
          <p:spPr bwMode="gray">
            <a:xfrm>
              <a:off x="7159301" y="7899671"/>
              <a:ext cx="116829" cy="70939"/>
            </a:xfrm>
            <a:custGeom>
              <a:avLst/>
              <a:gdLst>
                <a:gd name="T0" fmla="*/ 2147483647 w 21"/>
                <a:gd name="T1" fmla="*/ 0 h 13"/>
                <a:gd name="T2" fmla="*/ 2147483647 w 21"/>
                <a:gd name="T3" fmla="*/ 2147483647 h 13"/>
                <a:gd name="T4" fmla="*/ 2147483647 w 21"/>
                <a:gd name="T5" fmla="*/ 2147483647 h 13"/>
                <a:gd name="T6" fmla="*/ 2147483647 w 21"/>
                <a:gd name="T7" fmla="*/ 2147483647 h 13"/>
                <a:gd name="T8" fmla="*/ 2147483647 w 21"/>
                <a:gd name="T9" fmla="*/ 2147483647 h 13"/>
                <a:gd name="T10" fmla="*/ 0 w 21"/>
                <a:gd name="T11" fmla="*/ 2147483647 h 13"/>
                <a:gd name="T12" fmla="*/ 2147483647 w 21"/>
                <a:gd name="T13" fmla="*/ 0 h 13"/>
                <a:gd name="T14" fmla="*/ 0 60000 65536"/>
                <a:gd name="T15" fmla="*/ 0 60000 65536"/>
                <a:gd name="T16" fmla="*/ 0 60000 65536"/>
                <a:gd name="T17" fmla="*/ 0 60000 65536"/>
                <a:gd name="T18" fmla="*/ 0 60000 65536"/>
                <a:gd name="T19" fmla="*/ 0 60000 65536"/>
                <a:gd name="T20" fmla="*/ 0 60000 65536"/>
                <a:gd name="T21" fmla="*/ 0 w 21"/>
                <a:gd name="T22" fmla="*/ 0 h 13"/>
                <a:gd name="T23" fmla="*/ 21 w 2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3">
                  <a:moveTo>
                    <a:pt x="4" y="0"/>
                  </a:moveTo>
                  <a:lnTo>
                    <a:pt x="16" y="3"/>
                  </a:lnTo>
                  <a:lnTo>
                    <a:pt x="21" y="10"/>
                  </a:lnTo>
                  <a:lnTo>
                    <a:pt x="18" y="12"/>
                  </a:lnTo>
                  <a:lnTo>
                    <a:pt x="14" y="13"/>
                  </a:lnTo>
                  <a:lnTo>
                    <a:pt x="0" y="5"/>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8" name="Freeform 167">
              <a:extLst>
                <a:ext uri="{FF2B5EF4-FFF2-40B4-BE49-F238E27FC236}">
                  <a16:creationId xmlns:a16="http://schemas.microsoft.com/office/drawing/2014/main" id="{7104FF90-61F3-CE90-DDCF-E9CBE9B59C4B}"/>
                </a:ext>
                <a:ext uri="{C183D7F6-B498-43B3-948B-1728B52AA6E4}">
                  <adec:decorative xmlns:adec="http://schemas.microsoft.com/office/drawing/2017/decorative" val="1"/>
                </a:ext>
              </a:extLst>
            </p:cNvPr>
            <p:cNvSpPr>
              <a:spLocks/>
            </p:cNvSpPr>
            <p:nvPr/>
          </p:nvSpPr>
          <p:spPr bwMode="gray">
            <a:xfrm>
              <a:off x="7459719" y="7394755"/>
              <a:ext cx="471487" cy="196125"/>
            </a:xfrm>
            <a:custGeom>
              <a:avLst/>
              <a:gdLst>
                <a:gd name="T0" fmla="*/ 2147483647 w 87"/>
                <a:gd name="T1" fmla="*/ 2147483647 h 36"/>
                <a:gd name="T2" fmla="*/ 2147483647 w 87"/>
                <a:gd name="T3" fmla="*/ 0 h 36"/>
                <a:gd name="T4" fmla="*/ 2147483647 w 87"/>
                <a:gd name="T5" fmla="*/ 0 h 36"/>
                <a:gd name="T6" fmla="*/ 2147483647 w 87"/>
                <a:gd name="T7" fmla="*/ 0 h 36"/>
                <a:gd name="T8" fmla="*/ 2147483647 w 87"/>
                <a:gd name="T9" fmla="*/ 2147483647 h 36"/>
                <a:gd name="T10" fmla="*/ 2147483647 w 87"/>
                <a:gd name="T11" fmla="*/ 2147483647 h 36"/>
                <a:gd name="T12" fmla="*/ 2147483647 w 87"/>
                <a:gd name="T13" fmla="*/ 2147483647 h 36"/>
                <a:gd name="T14" fmla="*/ 2147483647 w 87"/>
                <a:gd name="T15" fmla="*/ 2147483647 h 36"/>
                <a:gd name="T16" fmla="*/ 2147483647 w 87"/>
                <a:gd name="T17" fmla="*/ 2147483647 h 36"/>
                <a:gd name="T18" fmla="*/ 2147483647 w 87"/>
                <a:gd name="T19" fmla="*/ 2147483647 h 36"/>
                <a:gd name="T20" fmla="*/ 2147483647 w 87"/>
                <a:gd name="T21" fmla="*/ 2147483647 h 36"/>
                <a:gd name="T22" fmla="*/ 2147483647 w 87"/>
                <a:gd name="T23" fmla="*/ 2147483647 h 36"/>
                <a:gd name="T24" fmla="*/ 2147483647 w 87"/>
                <a:gd name="T25" fmla="*/ 2147483647 h 36"/>
                <a:gd name="T26" fmla="*/ 2147483647 w 87"/>
                <a:gd name="T27" fmla="*/ 2147483647 h 36"/>
                <a:gd name="T28" fmla="*/ 2147483647 w 87"/>
                <a:gd name="T29" fmla="*/ 2147483647 h 36"/>
                <a:gd name="T30" fmla="*/ 2147483647 w 87"/>
                <a:gd name="T31" fmla="*/ 2147483647 h 36"/>
                <a:gd name="T32" fmla="*/ 2147483647 w 87"/>
                <a:gd name="T33" fmla="*/ 2147483647 h 36"/>
                <a:gd name="T34" fmla="*/ 2147483647 w 87"/>
                <a:gd name="T35" fmla="*/ 2147483647 h 36"/>
                <a:gd name="T36" fmla="*/ 2147483647 w 87"/>
                <a:gd name="T37" fmla="*/ 2147483647 h 36"/>
                <a:gd name="T38" fmla="*/ 2147483647 w 87"/>
                <a:gd name="T39" fmla="*/ 2147483647 h 36"/>
                <a:gd name="T40" fmla="*/ 2147483647 w 87"/>
                <a:gd name="T41" fmla="*/ 2147483647 h 36"/>
                <a:gd name="T42" fmla="*/ 2147483647 w 87"/>
                <a:gd name="T43" fmla="*/ 2147483647 h 36"/>
                <a:gd name="T44" fmla="*/ 2147483647 w 87"/>
                <a:gd name="T45" fmla="*/ 2147483647 h 36"/>
                <a:gd name="T46" fmla="*/ 2147483647 w 87"/>
                <a:gd name="T47" fmla="*/ 2147483647 h 36"/>
                <a:gd name="T48" fmla="*/ 2147483647 w 87"/>
                <a:gd name="T49" fmla="*/ 2147483647 h 36"/>
                <a:gd name="T50" fmla="*/ 2147483647 w 87"/>
                <a:gd name="T51" fmla="*/ 2147483647 h 36"/>
                <a:gd name="T52" fmla="*/ 2147483647 w 87"/>
                <a:gd name="T53" fmla="*/ 2147483647 h 36"/>
                <a:gd name="T54" fmla="*/ 2147483647 w 87"/>
                <a:gd name="T55" fmla="*/ 2147483647 h 36"/>
                <a:gd name="T56" fmla="*/ 2147483647 w 87"/>
                <a:gd name="T57" fmla="*/ 2147483647 h 36"/>
                <a:gd name="T58" fmla="*/ 2147483647 w 87"/>
                <a:gd name="T59" fmla="*/ 2147483647 h 36"/>
                <a:gd name="T60" fmla="*/ 0 w 87"/>
                <a:gd name="T61" fmla="*/ 2147483647 h 36"/>
                <a:gd name="T62" fmla="*/ 2147483647 w 87"/>
                <a:gd name="T63" fmla="*/ 2147483647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36"/>
                <a:gd name="T98" fmla="*/ 87 w 87"/>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36">
                  <a:moveTo>
                    <a:pt x="1" y="5"/>
                  </a:moveTo>
                  <a:lnTo>
                    <a:pt x="9" y="0"/>
                  </a:lnTo>
                  <a:lnTo>
                    <a:pt x="15" y="0"/>
                  </a:lnTo>
                  <a:lnTo>
                    <a:pt x="21" y="0"/>
                  </a:lnTo>
                  <a:lnTo>
                    <a:pt x="34" y="1"/>
                  </a:lnTo>
                  <a:lnTo>
                    <a:pt x="40" y="4"/>
                  </a:lnTo>
                  <a:lnTo>
                    <a:pt x="42" y="8"/>
                  </a:lnTo>
                  <a:lnTo>
                    <a:pt x="49" y="8"/>
                  </a:lnTo>
                  <a:lnTo>
                    <a:pt x="64" y="18"/>
                  </a:lnTo>
                  <a:lnTo>
                    <a:pt x="67" y="22"/>
                  </a:lnTo>
                  <a:lnTo>
                    <a:pt x="70" y="22"/>
                  </a:lnTo>
                  <a:lnTo>
                    <a:pt x="76" y="27"/>
                  </a:lnTo>
                  <a:lnTo>
                    <a:pt x="85" y="28"/>
                  </a:lnTo>
                  <a:lnTo>
                    <a:pt x="87" y="32"/>
                  </a:lnTo>
                  <a:lnTo>
                    <a:pt x="74" y="34"/>
                  </a:lnTo>
                  <a:lnTo>
                    <a:pt x="70" y="33"/>
                  </a:lnTo>
                  <a:lnTo>
                    <a:pt x="59" y="36"/>
                  </a:lnTo>
                  <a:lnTo>
                    <a:pt x="56" y="34"/>
                  </a:lnTo>
                  <a:lnTo>
                    <a:pt x="56" y="31"/>
                  </a:lnTo>
                  <a:lnTo>
                    <a:pt x="60" y="27"/>
                  </a:lnTo>
                  <a:lnTo>
                    <a:pt x="58" y="25"/>
                  </a:lnTo>
                  <a:lnTo>
                    <a:pt x="52" y="24"/>
                  </a:lnTo>
                  <a:lnTo>
                    <a:pt x="45" y="18"/>
                  </a:lnTo>
                  <a:lnTo>
                    <a:pt x="37" y="15"/>
                  </a:lnTo>
                  <a:lnTo>
                    <a:pt x="34" y="11"/>
                  </a:lnTo>
                  <a:lnTo>
                    <a:pt x="27" y="11"/>
                  </a:lnTo>
                  <a:lnTo>
                    <a:pt x="20" y="6"/>
                  </a:lnTo>
                  <a:lnTo>
                    <a:pt x="20" y="4"/>
                  </a:lnTo>
                  <a:lnTo>
                    <a:pt x="13" y="4"/>
                  </a:lnTo>
                  <a:lnTo>
                    <a:pt x="6" y="10"/>
                  </a:lnTo>
                  <a:lnTo>
                    <a:pt x="0" y="9"/>
                  </a:lnTo>
                  <a:lnTo>
                    <a:pt x="1"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69" name="Freeform 168">
              <a:extLst>
                <a:ext uri="{FF2B5EF4-FFF2-40B4-BE49-F238E27FC236}">
                  <a16:creationId xmlns:a16="http://schemas.microsoft.com/office/drawing/2014/main" id="{A81EAD58-2454-AD84-EA7A-5E8E1967FB31}"/>
                </a:ext>
                <a:ext uri="{C183D7F6-B498-43B3-948B-1728B52AA6E4}">
                  <adec:decorative xmlns:adec="http://schemas.microsoft.com/office/drawing/2017/decorative" val="1"/>
                </a:ext>
              </a:extLst>
            </p:cNvPr>
            <p:cNvSpPr>
              <a:spLocks/>
            </p:cNvSpPr>
            <p:nvPr/>
          </p:nvSpPr>
          <p:spPr bwMode="gray">
            <a:xfrm>
              <a:off x="7530650" y="7436484"/>
              <a:ext cx="12517" cy="16691"/>
            </a:xfrm>
            <a:custGeom>
              <a:avLst/>
              <a:gdLst>
                <a:gd name="T0" fmla="*/ 0 w 2"/>
                <a:gd name="T1" fmla="*/ 2147483647 h 3"/>
                <a:gd name="T2" fmla="*/ 2147483647 w 2"/>
                <a:gd name="T3" fmla="*/ 0 h 3"/>
                <a:gd name="T4" fmla="*/ 2147483647 w 2"/>
                <a:gd name="T5" fmla="*/ 2147483647 h 3"/>
                <a:gd name="T6" fmla="*/ 0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1"/>
                  </a:moveTo>
                  <a:lnTo>
                    <a:pt x="2" y="0"/>
                  </a:lnTo>
                  <a:lnTo>
                    <a:pt x="2" y="2"/>
                  </a:lnTo>
                  <a:lnTo>
                    <a:pt x="0"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0" name="Freeform 169">
              <a:extLst>
                <a:ext uri="{FF2B5EF4-FFF2-40B4-BE49-F238E27FC236}">
                  <a16:creationId xmlns:a16="http://schemas.microsoft.com/office/drawing/2014/main" id="{C0D2DFC4-603E-D394-CE7A-B0821D532875}"/>
                </a:ext>
                <a:ext uri="{C183D7F6-B498-43B3-948B-1728B52AA6E4}">
                  <adec:decorative xmlns:adec="http://schemas.microsoft.com/office/drawing/2017/decorative" val="1"/>
                </a:ext>
              </a:extLst>
            </p:cNvPr>
            <p:cNvSpPr>
              <a:spLocks/>
            </p:cNvSpPr>
            <p:nvPr/>
          </p:nvSpPr>
          <p:spPr bwMode="gray">
            <a:xfrm>
              <a:off x="7743446" y="7665990"/>
              <a:ext cx="91794" cy="50074"/>
            </a:xfrm>
            <a:custGeom>
              <a:avLst/>
              <a:gdLst>
                <a:gd name="T0" fmla="*/ 0 w 17"/>
                <a:gd name="T1" fmla="*/ 2147483647 h 9"/>
                <a:gd name="T2" fmla="*/ 2147483647 w 17"/>
                <a:gd name="T3" fmla="*/ 0 h 9"/>
                <a:gd name="T4" fmla="*/ 2147483647 w 17"/>
                <a:gd name="T5" fmla="*/ 2147483647 h 9"/>
                <a:gd name="T6" fmla="*/ 2147483647 w 17"/>
                <a:gd name="T7" fmla="*/ 2147483647 h 9"/>
                <a:gd name="T8" fmla="*/ 2147483647 w 17"/>
                <a:gd name="T9" fmla="*/ 2147483647 h 9"/>
                <a:gd name="T10" fmla="*/ 2147483647 w 17"/>
                <a:gd name="T11" fmla="*/ 2147483647 h 9"/>
                <a:gd name="T12" fmla="*/ 0 w 17"/>
                <a:gd name="T13" fmla="*/ 2147483647 h 9"/>
                <a:gd name="T14" fmla="*/ 0 60000 65536"/>
                <a:gd name="T15" fmla="*/ 0 60000 65536"/>
                <a:gd name="T16" fmla="*/ 0 60000 65536"/>
                <a:gd name="T17" fmla="*/ 0 60000 65536"/>
                <a:gd name="T18" fmla="*/ 0 60000 65536"/>
                <a:gd name="T19" fmla="*/ 0 60000 65536"/>
                <a:gd name="T20" fmla="*/ 0 60000 65536"/>
                <a:gd name="T21" fmla="*/ 0 w 17"/>
                <a:gd name="T22" fmla="*/ 0 h 9"/>
                <a:gd name="T23" fmla="*/ 17 w 1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9">
                  <a:moveTo>
                    <a:pt x="0" y="3"/>
                  </a:moveTo>
                  <a:lnTo>
                    <a:pt x="5" y="0"/>
                  </a:lnTo>
                  <a:lnTo>
                    <a:pt x="17" y="6"/>
                  </a:lnTo>
                  <a:lnTo>
                    <a:pt x="17" y="9"/>
                  </a:lnTo>
                  <a:lnTo>
                    <a:pt x="6" y="8"/>
                  </a:lnTo>
                  <a:lnTo>
                    <a:pt x="2"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1" name="Freeform 170">
              <a:extLst>
                <a:ext uri="{FF2B5EF4-FFF2-40B4-BE49-F238E27FC236}">
                  <a16:creationId xmlns:a16="http://schemas.microsoft.com/office/drawing/2014/main" id="{4F4E51DB-8BD2-C015-FB03-E059414D47FA}"/>
                </a:ext>
                <a:ext uri="{C183D7F6-B498-43B3-948B-1728B52AA6E4}">
                  <adec:decorative xmlns:adec="http://schemas.microsoft.com/office/drawing/2017/decorative" val="1"/>
                </a:ext>
              </a:extLst>
            </p:cNvPr>
            <p:cNvSpPr>
              <a:spLocks/>
            </p:cNvSpPr>
            <p:nvPr/>
          </p:nvSpPr>
          <p:spPr bwMode="gray">
            <a:xfrm>
              <a:off x="7764309" y="7177767"/>
              <a:ext cx="25034" cy="70939"/>
            </a:xfrm>
            <a:custGeom>
              <a:avLst/>
              <a:gdLst>
                <a:gd name="T0" fmla="*/ 0 w 5"/>
                <a:gd name="T1" fmla="*/ 2147483647 h 13"/>
                <a:gd name="T2" fmla="*/ 2147483647 w 5"/>
                <a:gd name="T3" fmla="*/ 0 h 13"/>
                <a:gd name="T4" fmla="*/ 2147483647 w 5"/>
                <a:gd name="T5" fmla="*/ 2147483647 h 13"/>
                <a:gd name="T6" fmla="*/ 2147483647 w 5"/>
                <a:gd name="T7" fmla="*/ 2147483647 h 13"/>
                <a:gd name="T8" fmla="*/ 2147483647 w 5"/>
                <a:gd name="T9" fmla="*/ 2147483647 h 13"/>
                <a:gd name="T10" fmla="*/ 2147483647 w 5"/>
                <a:gd name="T11" fmla="*/ 2147483647 h 13"/>
                <a:gd name="T12" fmla="*/ 0 w 5"/>
                <a:gd name="T13" fmla="*/ 2147483647 h 13"/>
                <a:gd name="T14" fmla="*/ 0 60000 65536"/>
                <a:gd name="T15" fmla="*/ 0 60000 65536"/>
                <a:gd name="T16" fmla="*/ 0 60000 65536"/>
                <a:gd name="T17" fmla="*/ 0 60000 65536"/>
                <a:gd name="T18" fmla="*/ 0 60000 65536"/>
                <a:gd name="T19" fmla="*/ 0 60000 65536"/>
                <a:gd name="T20" fmla="*/ 0 60000 65536"/>
                <a:gd name="T21" fmla="*/ 0 w 5"/>
                <a:gd name="T22" fmla="*/ 0 h 13"/>
                <a:gd name="T23" fmla="*/ 5 w 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3">
                  <a:moveTo>
                    <a:pt x="0" y="1"/>
                  </a:moveTo>
                  <a:lnTo>
                    <a:pt x="3" y="0"/>
                  </a:lnTo>
                  <a:lnTo>
                    <a:pt x="5" y="4"/>
                  </a:lnTo>
                  <a:lnTo>
                    <a:pt x="5" y="13"/>
                  </a:lnTo>
                  <a:lnTo>
                    <a:pt x="3" y="12"/>
                  </a:lnTo>
                  <a:lnTo>
                    <a:pt x="4" y="7"/>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2" name="Freeform 171">
              <a:extLst>
                <a:ext uri="{FF2B5EF4-FFF2-40B4-BE49-F238E27FC236}">
                  <a16:creationId xmlns:a16="http://schemas.microsoft.com/office/drawing/2014/main" id="{561B9019-F4FC-BB35-4C97-19CBEE1C2F49}"/>
                </a:ext>
                <a:ext uri="{C183D7F6-B498-43B3-948B-1728B52AA6E4}">
                  <adec:decorative xmlns:adec="http://schemas.microsoft.com/office/drawing/2017/decorative" val="1"/>
                </a:ext>
              </a:extLst>
            </p:cNvPr>
            <p:cNvSpPr>
              <a:spLocks/>
            </p:cNvSpPr>
            <p:nvPr/>
          </p:nvSpPr>
          <p:spPr bwMode="gray">
            <a:xfrm>
              <a:off x="7818550" y="7257051"/>
              <a:ext cx="33380" cy="62592"/>
            </a:xfrm>
            <a:custGeom>
              <a:avLst/>
              <a:gdLst>
                <a:gd name="T0" fmla="*/ 0 w 6"/>
                <a:gd name="T1" fmla="*/ 2147483647 h 11"/>
                <a:gd name="T2" fmla="*/ 2147483647 w 6"/>
                <a:gd name="T3" fmla="*/ 0 h 11"/>
                <a:gd name="T4" fmla="*/ 2147483647 w 6"/>
                <a:gd name="T5" fmla="*/ 2147483647 h 11"/>
                <a:gd name="T6" fmla="*/ 2147483647 w 6"/>
                <a:gd name="T7" fmla="*/ 2147483647 h 11"/>
                <a:gd name="T8" fmla="*/ 2147483647 w 6"/>
                <a:gd name="T9" fmla="*/ 2147483647 h 11"/>
                <a:gd name="T10" fmla="*/ 2147483647 w 6"/>
                <a:gd name="T11" fmla="*/ 2147483647 h 11"/>
                <a:gd name="T12" fmla="*/ 0 w 6"/>
                <a:gd name="T13" fmla="*/ 2147483647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1"/>
                  </a:moveTo>
                  <a:lnTo>
                    <a:pt x="2" y="0"/>
                  </a:lnTo>
                  <a:lnTo>
                    <a:pt x="5" y="4"/>
                  </a:lnTo>
                  <a:lnTo>
                    <a:pt x="6" y="11"/>
                  </a:lnTo>
                  <a:lnTo>
                    <a:pt x="4" y="11"/>
                  </a:lnTo>
                  <a:lnTo>
                    <a:pt x="4" y="5"/>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3" name="Freeform 172">
              <a:extLst>
                <a:ext uri="{FF2B5EF4-FFF2-40B4-BE49-F238E27FC236}">
                  <a16:creationId xmlns:a16="http://schemas.microsoft.com/office/drawing/2014/main" id="{6AB54860-37D0-0356-17F2-F90BEB1D87DE}"/>
                </a:ext>
                <a:ext uri="{C183D7F6-B498-43B3-948B-1728B52AA6E4}">
                  <adec:decorative xmlns:adec="http://schemas.microsoft.com/office/drawing/2017/decorative" val="1"/>
                </a:ext>
              </a:extLst>
            </p:cNvPr>
            <p:cNvSpPr>
              <a:spLocks/>
            </p:cNvSpPr>
            <p:nvPr/>
          </p:nvSpPr>
          <p:spPr bwMode="gray">
            <a:xfrm>
              <a:off x="7860275" y="7311298"/>
              <a:ext cx="29207" cy="37556"/>
            </a:xfrm>
            <a:custGeom>
              <a:avLst/>
              <a:gdLst>
                <a:gd name="T0" fmla="*/ 0 w 5"/>
                <a:gd name="T1" fmla="*/ 0 h 7"/>
                <a:gd name="T2" fmla="*/ 2147483647 w 5"/>
                <a:gd name="T3" fmla="*/ 2147483647 h 7"/>
                <a:gd name="T4" fmla="*/ 2147483647 w 5"/>
                <a:gd name="T5" fmla="*/ 2147483647 h 7"/>
                <a:gd name="T6" fmla="*/ 2147483647 w 5"/>
                <a:gd name="T7" fmla="*/ 2147483647 h 7"/>
                <a:gd name="T8" fmla="*/ 0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0"/>
                  </a:moveTo>
                  <a:lnTo>
                    <a:pt x="2" y="1"/>
                  </a:lnTo>
                  <a:lnTo>
                    <a:pt x="5" y="7"/>
                  </a:lnTo>
                  <a:lnTo>
                    <a:pt x="2" y="7"/>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4" name="Freeform 173">
              <a:extLst>
                <a:ext uri="{FF2B5EF4-FFF2-40B4-BE49-F238E27FC236}">
                  <a16:creationId xmlns:a16="http://schemas.microsoft.com/office/drawing/2014/main" id="{61C286A3-9988-23A4-CA25-D0755B2944F5}"/>
                </a:ext>
                <a:ext uri="{C183D7F6-B498-43B3-948B-1728B52AA6E4}">
                  <adec:decorative xmlns:adec="http://schemas.microsoft.com/office/drawing/2017/decorative" val="1"/>
                </a:ext>
              </a:extLst>
            </p:cNvPr>
            <p:cNvSpPr>
              <a:spLocks/>
            </p:cNvSpPr>
            <p:nvPr/>
          </p:nvSpPr>
          <p:spPr bwMode="gray">
            <a:xfrm>
              <a:off x="7885309" y="7378063"/>
              <a:ext cx="20863" cy="50074"/>
            </a:xfrm>
            <a:custGeom>
              <a:avLst/>
              <a:gdLst>
                <a:gd name="T0" fmla="*/ 0 w 4"/>
                <a:gd name="T1" fmla="*/ 0 h 9"/>
                <a:gd name="T2" fmla="*/ 2147483647 w 4"/>
                <a:gd name="T3" fmla="*/ 0 h 9"/>
                <a:gd name="T4" fmla="*/ 2147483647 w 4"/>
                <a:gd name="T5" fmla="*/ 2147483647 h 9"/>
                <a:gd name="T6" fmla="*/ 2147483647 w 4"/>
                <a:gd name="T7" fmla="*/ 2147483647 h 9"/>
                <a:gd name="T8" fmla="*/ 2147483647 w 4"/>
                <a:gd name="T9" fmla="*/ 2147483647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2" y="0"/>
                  </a:lnTo>
                  <a:lnTo>
                    <a:pt x="3" y="3"/>
                  </a:lnTo>
                  <a:lnTo>
                    <a:pt x="4" y="9"/>
                  </a:lnTo>
                  <a:lnTo>
                    <a:pt x="3" y="9"/>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5" name="Freeform 174">
              <a:extLst>
                <a:ext uri="{FF2B5EF4-FFF2-40B4-BE49-F238E27FC236}">
                  <a16:creationId xmlns:a16="http://schemas.microsoft.com/office/drawing/2014/main" id="{012D6165-4159-77AE-4AE9-9E881ABA1A31}"/>
                </a:ext>
                <a:ext uri="{C183D7F6-B498-43B3-948B-1728B52AA6E4}">
                  <adec:decorative xmlns:adec="http://schemas.microsoft.com/office/drawing/2017/decorative" val="1"/>
                </a:ext>
              </a:extLst>
            </p:cNvPr>
            <p:cNvSpPr>
              <a:spLocks/>
            </p:cNvSpPr>
            <p:nvPr/>
          </p:nvSpPr>
          <p:spPr bwMode="gray">
            <a:xfrm>
              <a:off x="7931206" y="7419792"/>
              <a:ext cx="25034" cy="54247"/>
            </a:xfrm>
            <a:custGeom>
              <a:avLst/>
              <a:gdLst>
                <a:gd name="T0" fmla="*/ 0 w 4"/>
                <a:gd name="T1" fmla="*/ 2147483647 h 10"/>
                <a:gd name="T2" fmla="*/ 2147483647 w 4"/>
                <a:gd name="T3" fmla="*/ 0 h 10"/>
                <a:gd name="T4" fmla="*/ 2147483647 w 4"/>
                <a:gd name="T5" fmla="*/ 2147483647 h 10"/>
                <a:gd name="T6" fmla="*/ 2147483647 w 4"/>
                <a:gd name="T7" fmla="*/ 2147483647 h 10"/>
                <a:gd name="T8" fmla="*/ 2147483647 w 4"/>
                <a:gd name="T9" fmla="*/ 2147483647 h 10"/>
                <a:gd name="T10" fmla="*/ 0 w 4"/>
                <a:gd name="T11" fmla="*/ 2147483647 h 10"/>
                <a:gd name="T12" fmla="*/ 2147483647 w 4"/>
                <a:gd name="T13" fmla="*/ 2147483647 h 10"/>
                <a:gd name="T14" fmla="*/ 2147483647 w 4"/>
                <a:gd name="T15" fmla="*/ 2147483647 h 10"/>
                <a:gd name="T16" fmla="*/ 0 w 4"/>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0"/>
                <a:gd name="T29" fmla="*/ 4 w 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0">
                  <a:moveTo>
                    <a:pt x="0" y="1"/>
                  </a:moveTo>
                  <a:lnTo>
                    <a:pt x="1" y="0"/>
                  </a:lnTo>
                  <a:lnTo>
                    <a:pt x="4" y="2"/>
                  </a:lnTo>
                  <a:lnTo>
                    <a:pt x="4" y="5"/>
                  </a:lnTo>
                  <a:lnTo>
                    <a:pt x="1" y="10"/>
                  </a:lnTo>
                  <a:lnTo>
                    <a:pt x="0" y="8"/>
                  </a:lnTo>
                  <a:lnTo>
                    <a:pt x="3" y="5"/>
                  </a:lnTo>
                  <a:lnTo>
                    <a:pt x="3"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6" name="Freeform 175">
              <a:extLst>
                <a:ext uri="{FF2B5EF4-FFF2-40B4-BE49-F238E27FC236}">
                  <a16:creationId xmlns:a16="http://schemas.microsoft.com/office/drawing/2014/main" id="{79BDA016-BF72-4EDE-2833-3D6BD220ADA7}"/>
                </a:ext>
                <a:ext uri="{C183D7F6-B498-43B3-948B-1728B52AA6E4}">
                  <adec:decorative xmlns:adec="http://schemas.microsoft.com/office/drawing/2017/decorative" val="1"/>
                </a:ext>
              </a:extLst>
            </p:cNvPr>
            <p:cNvSpPr>
              <a:spLocks/>
            </p:cNvSpPr>
            <p:nvPr/>
          </p:nvSpPr>
          <p:spPr bwMode="gray">
            <a:xfrm>
              <a:off x="7743446" y="7290433"/>
              <a:ext cx="25034" cy="45901"/>
            </a:xfrm>
            <a:custGeom>
              <a:avLst/>
              <a:gdLst>
                <a:gd name="T0" fmla="*/ 2147483647 w 5"/>
                <a:gd name="T1" fmla="*/ 0 h 8"/>
                <a:gd name="T2" fmla="*/ 2147483647 w 5"/>
                <a:gd name="T3" fmla="*/ 2147483647 h 8"/>
                <a:gd name="T4" fmla="*/ 2147483647 w 5"/>
                <a:gd name="T5" fmla="*/ 2147483647 h 8"/>
                <a:gd name="T6" fmla="*/ 2147483647 w 5"/>
                <a:gd name="T7" fmla="*/ 2147483647 h 8"/>
                <a:gd name="T8" fmla="*/ 0 w 5"/>
                <a:gd name="T9" fmla="*/ 2147483647 h 8"/>
                <a:gd name="T10" fmla="*/ 2147483647 w 5"/>
                <a:gd name="T11" fmla="*/ 0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2" y="0"/>
                  </a:moveTo>
                  <a:lnTo>
                    <a:pt x="4" y="3"/>
                  </a:lnTo>
                  <a:lnTo>
                    <a:pt x="5" y="7"/>
                  </a:lnTo>
                  <a:lnTo>
                    <a:pt x="1" y="8"/>
                  </a:lnTo>
                  <a:lnTo>
                    <a:pt x="0" y="3"/>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7" name="Freeform 176">
              <a:extLst>
                <a:ext uri="{FF2B5EF4-FFF2-40B4-BE49-F238E27FC236}">
                  <a16:creationId xmlns:a16="http://schemas.microsoft.com/office/drawing/2014/main" id="{D0D7C1A4-5F5E-A216-43D2-C7CC38C0A29C}"/>
                </a:ext>
                <a:ext uri="{C183D7F6-B498-43B3-948B-1728B52AA6E4}">
                  <adec:decorative xmlns:adec="http://schemas.microsoft.com/office/drawing/2017/decorative" val="1"/>
                </a:ext>
              </a:extLst>
            </p:cNvPr>
            <p:cNvSpPr>
              <a:spLocks/>
            </p:cNvSpPr>
            <p:nvPr/>
          </p:nvSpPr>
          <p:spPr bwMode="gray">
            <a:xfrm>
              <a:off x="7722583" y="7186112"/>
              <a:ext cx="25034" cy="12518"/>
            </a:xfrm>
            <a:custGeom>
              <a:avLst/>
              <a:gdLst>
                <a:gd name="T0" fmla="*/ 2147483647 w 5"/>
                <a:gd name="T1" fmla="*/ 0 h 2"/>
                <a:gd name="T2" fmla="*/ 2147483647 w 5"/>
                <a:gd name="T3" fmla="*/ 2147483647 h 2"/>
                <a:gd name="T4" fmla="*/ 0 w 5"/>
                <a:gd name="T5" fmla="*/ 2147483647 h 2"/>
                <a:gd name="T6" fmla="*/ 2147483647 w 5"/>
                <a:gd name="T7" fmla="*/ 0 h 2"/>
                <a:gd name="T8" fmla="*/ 2147483647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5" y="0"/>
                  </a:moveTo>
                  <a:lnTo>
                    <a:pt x="5" y="2"/>
                  </a:lnTo>
                  <a:lnTo>
                    <a:pt x="0" y="2"/>
                  </a:lnTo>
                  <a:lnTo>
                    <a:pt x="1" y="0"/>
                  </a:lnTo>
                  <a:lnTo>
                    <a:pt x="5"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8" name="Freeform 177">
              <a:extLst>
                <a:ext uri="{FF2B5EF4-FFF2-40B4-BE49-F238E27FC236}">
                  <a16:creationId xmlns:a16="http://schemas.microsoft.com/office/drawing/2014/main" id="{115BA2DF-A9F1-B118-C6F4-5E83B813C02D}"/>
                </a:ext>
                <a:ext uri="{C183D7F6-B498-43B3-948B-1728B52AA6E4}">
                  <adec:decorative xmlns:adec="http://schemas.microsoft.com/office/drawing/2017/decorative" val="1"/>
                </a:ext>
              </a:extLst>
            </p:cNvPr>
            <p:cNvSpPr>
              <a:spLocks/>
            </p:cNvSpPr>
            <p:nvPr/>
          </p:nvSpPr>
          <p:spPr bwMode="gray">
            <a:xfrm>
              <a:off x="7764309" y="7344681"/>
              <a:ext cx="12517" cy="16691"/>
            </a:xfrm>
            <a:custGeom>
              <a:avLst/>
              <a:gdLst>
                <a:gd name="T0" fmla="*/ 0 w 2"/>
                <a:gd name="T1" fmla="*/ 2147483647 h 3"/>
                <a:gd name="T2" fmla="*/ 2147483647 w 2"/>
                <a:gd name="T3" fmla="*/ 0 h 3"/>
                <a:gd name="T4" fmla="*/ 2147483647 w 2"/>
                <a:gd name="T5" fmla="*/ 2147483647 h 3"/>
                <a:gd name="T6" fmla="*/ 0 w 2"/>
                <a:gd name="T7" fmla="*/ 2147483647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2"/>
                  </a:moveTo>
                  <a:lnTo>
                    <a:pt x="2" y="0"/>
                  </a:lnTo>
                  <a:lnTo>
                    <a:pt x="2"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79" name="Freeform 178">
              <a:extLst>
                <a:ext uri="{FF2B5EF4-FFF2-40B4-BE49-F238E27FC236}">
                  <a16:creationId xmlns:a16="http://schemas.microsoft.com/office/drawing/2014/main" id="{42347624-6B34-149A-29F0-056E2C9B5F34}"/>
                </a:ext>
                <a:ext uri="{C183D7F6-B498-43B3-948B-1728B52AA6E4}">
                  <adec:decorative xmlns:adec="http://schemas.microsoft.com/office/drawing/2017/decorative" val="1"/>
                </a:ext>
              </a:extLst>
            </p:cNvPr>
            <p:cNvSpPr>
              <a:spLocks/>
            </p:cNvSpPr>
            <p:nvPr/>
          </p:nvSpPr>
          <p:spPr bwMode="gray">
            <a:xfrm>
              <a:off x="7931206" y="7586706"/>
              <a:ext cx="133519" cy="108495"/>
            </a:xfrm>
            <a:custGeom>
              <a:avLst/>
              <a:gdLst>
                <a:gd name="T0" fmla="*/ 2147483647 w 24"/>
                <a:gd name="T1" fmla="*/ 2147483647 h 20"/>
                <a:gd name="T2" fmla="*/ 2147483647 w 24"/>
                <a:gd name="T3" fmla="*/ 2147483647 h 20"/>
                <a:gd name="T4" fmla="*/ 2147483647 w 24"/>
                <a:gd name="T5" fmla="*/ 2147483647 h 20"/>
                <a:gd name="T6" fmla="*/ 2147483647 w 24"/>
                <a:gd name="T7" fmla="*/ 2147483647 h 20"/>
                <a:gd name="T8" fmla="*/ 2147483647 w 24"/>
                <a:gd name="T9" fmla="*/ 2147483647 h 20"/>
                <a:gd name="T10" fmla="*/ 2147483647 w 24"/>
                <a:gd name="T11" fmla="*/ 2147483647 h 20"/>
                <a:gd name="T12" fmla="*/ 0 w 24"/>
                <a:gd name="T13" fmla="*/ 2147483647 h 20"/>
                <a:gd name="T14" fmla="*/ 0 w 24"/>
                <a:gd name="T15" fmla="*/ 2147483647 h 20"/>
                <a:gd name="T16" fmla="*/ 2147483647 w 24"/>
                <a:gd name="T17" fmla="*/ 2147483647 h 20"/>
                <a:gd name="T18" fmla="*/ 2147483647 w 24"/>
                <a:gd name="T19" fmla="*/ 2147483647 h 20"/>
                <a:gd name="T20" fmla="*/ 2147483647 w 24"/>
                <a:gd name="T21" fmla="*/ 2147483647 h 20"/>
                <a:gd name="T22" fmla="*/ 2147483647 w 24"/>
                <a:gd name="T23" fmla="*/ 2147483647 h 20"/>
                <a:gd name="T24" fmla="*/ 2147483647 w 24"/>
                <a:gd name="T25" fmla="*/ 2147483647 h 20"/>
                <a:gd name="T26" fmla="*/ 2147483647 w 24"/>
                <a:gd name="T27" fmla="*/ 2147483647 h 20"/>
                <a:gd name="T28" fmla="*/ 2147483647 w 24"/>
                <a:gd name="T29" fmla="*/ 2147483647 h 20"/>
                <a:gd name="T30" fmla="*/ 2147483647 w 24"/>
                <a:gd name="T31" fmla="*/ 0 h 20"/>
                <a:gd name="T32" fmla="*/ 2147483647 w 24"/>
                <a:gd name="T33" fmla="*/ 2147483647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0"/>
                <a:gd name="T53" fmla="*/ 24 w 24"/>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0">
                  <a:moveTo>
                    <a:pt x="17" y="1"/>
                  </a:moveTo>
                  <a:lnTo>
                    <a:pt x="24" y="2"/>
                  </a:lnTo>
                  <a:lnTo>
                    <a:pt x="24" y="12"/>
                  </a:lnTo>
                  <a:lnTo>
                    <a:pt x="22" y="19"/>
                  </a:lnTo>
                  <a:lnTo>
                    <a:pt x="12" y="20"/>
                  </a:lnTo>
                  <a:lnTo>
                    <a:pt x="6" y="19"/>
                  </a:lnTo>
                  <a:lnTo>
                    <a:pt x="0" y="16"/>
                  </a:lnTo>
                  <a:lnTo>
                    <a:pt x="0" y="14"/>
                  </a:lnTo>
                  <a:lnTo>
                    <a:pt x="8" y="13"/>
                  </a:lnTo>
                  <a:lnTo>
                    <a:pt x="15" y="14"/>
                  </a:lnTo>
                  <a:lnTo>
                    <a:pt x="17" y="11"/>
                  </a:lnTo>
                  <a:lnTo>
                    <a:pt x="13" y="10"/>
                  </a:lnTo>
                  <a:lnTo>
                    <a:pt x="13" y="6"/>
                  </a:lnTo>
                  <a:lnTo>
                    <a:pt x="9" y="5"/>
                  </a:lnTo>
                  <a:lnTo>
                    <a:pt x="8" y="2"/>
                  </a:lnTo>
                  <a:lnTo>
                    <a:pt x="13" y="0"/>
                  </a:lnTo>
                  <a:lnTo>
                    <a:pt x="17"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0" name="Freeform 179">
              <a:extLst>
                <a:ext uri="{FF2B5EF4-FFF2-40B4-BE49-F238E27FC236}">
                  <a16:creationId xmlns:a16="http://schemas.microsoft.com/office/drawing/2014/main" id="{FA39CE1C-E902-FA07-B19F-4E98DACB0AB9}"/>
                </a:ext>
                <a:ext uri="{C183D7F6-B498-43B3-948B-1728B52AA6E4}">
                  <adec:decorative xmlns:adec="http://schemas.microsoft.com/office/drawing/2017/decorative" val="1"/>
                </a:ext>
              </a:extLst>
            </p:cNvPr>
            <p:cNvSpPr>
              <a:spLocks/>
            </p:cNvSpPr>
            <p:nvPr/>
          </p:nvSpPr>
          <p:spPr bwMode="gray">
            <a:xfrm>
              <a:off x="8052207" y="7586706"/>
              <a:ext cx="175243" cy="125186"/>
            </a:xfrm>
            <a:custGeom>
              <a:avLst/>
              <a:gdLst>
                <a:gd name="T0" fmla="*/ 2147483647 w 32"/>
                <a:gd name="T1" fmla="*/ 2147483647 h 23"/>
                <a:gd name="T2" fmla="*/ 0 w 32"/>
                <a:gd name="T3" fmla="*/ 2147483647 h 23"/>
                <a:gd name="T4" fmla="*/ 2147483647 w 32"/>
                <a:gd name="T5" fmla="*/ 2147483647 h 23"/>
                <a:gd name="T6" fmla="*/ 2147483647 w 32"/>
                <a:gd name="T7" fmla="*/ 2147483647 h 23"/>
                <a:gd name="T8" fmla="*/ 2147483647 w 32"/>
                <a:gd name="T9" fmla="*/ 0 h 23"/>
                <a:gd name="T10" fmla="*/ 2147483647 w 32"/>
                <a:gd name="T11" fmla="*/ 2147483647 h 23"/>
                <a:gd name="T12" fmla="*/ 2147483647 w 32"/>
                <a:gd name="T13" fmla="*/ 2147483647 h 23"/>
                <a:gd name="T14" fmla="*/ 2147483647 w 32"/>
                <a:gd name="T15" fmla="*/ 2147483647 h 23"/>
                <a:gd name="T16" fmla="*/ 2147483647 w 32"/>
                <a:gd name="T17" fmla="*/ 2147483647 h 23"/>
                <a:gd name="T18" fmla="*/ 2147483647 w 32"/>
                <a:gd name="T19" fmla="*/ 2147483647 h 23"/>
                <a:gd name="T20" fmla="*/ 2147483647 w 32"/>
                <a:gd name="T21" fmla="*/ 2147483647 h 23"/>
                <a:gd name="T22" fmla="*/ 2147483647 w 32"/>
                <a:gd name="T23" fmla="*/ 2147483647 h 23"/>
                <a:gd name="T24" fmla="*/ 2147483647 w 32"/>
                <a:gd name="T25" fmla="*/ 2147483647 h 23"/>
                <a:gd name="T26" fmla="*/ 2147483647 w 32"/>
                <a:gd name="T27" fmla="*/ 2147483647 h 23"/>
                <a:gd name="T28" fmla="*/ 2147483647 w 32"/>
                <a:gd name="T29" fmla="*/ 2147483647 h 23"/>
                <a:gd name="T30" fmla="*/ 2147483647 w 32"/>
                <a:gd name="T31" fmla="*/ 2147483647 h 23"/>
                <a:gd name="T32" fmla="*/ 2147483647 w 32"/>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3"/>
                <a:gd name="T53" fmla="*/ 32 w 32"/>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3">
                  <a:moveTo>
                    <a:pt x="1" y="22"/>
                  </a:moveTo>
                  <a:lnTo>
                    <a:pt x="0" y="19"/>
                  </a:lnTo>
                  <a:lnTo>
                    <a:pt x="2" y="12"/>
                  </a:lnTo>
                  <a:lnTo>
                    <a:pt x="2" y="2"/>
                  </a:lnTo>
                  <a:lnTo>
                    <a:pt x="3" y="0"/>
                  </a:lnTo>
                  <a:lnTo>
                    <a:pt x="12" y="1"/>
                  </a:lnTo>
                  <a:lnTo>
                    <a:pt x="20" y="7"/>
                  </a:lnTo>
                  <a:lnTo>
                    <a:pt x="26" y="7"/>
                  </a:lnTo>
                  <a:lnTo>
                    <a:pt x="31" y="13"/>
                  </a:lnTo>
                  <a:lnTo>
                    <a:pt x="32" y="16"/>
                  </a:lnTo>
                  <a:lnTo>
                    <a:pt x="29" y="19"/>
                  </a:lnTo>
                  <a:lnTo>
                    <a:pt x="25" y="17"/>
                  </a:lnTo>
                  <a:lnTo>
                    <a:pt x="18" y="17"/>
                  </a:lnTo>
                  <a:lnTo>
                    <a:pt x="10" y="16"/>
                  </a:lnTo>
                  <a:lnTo>
                    <a:pt x="9" y="19"/>
                  </a:lnTo>
                  <a:lnTo>
                    <a:pt x="3" y="23"/>
                  </a:lnTo>
                  <a:lnTo>
                    <a:pt x="1" y="2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1" name="Freeform 180">
              <a:extLst>
                <a:ext uri="{FF2B5EF4-FFF2-40B4-BE49-F238E27FC236}">
                  <a16:creationId xmlns:a16="http://schemas.microsoft.com/office/drawing/2014/main" id="{216A73AB-6186-EAC5-E5B6-D25AF034E618}"/>
                </a:ext>
                <a:ext uri="{C183D7F6-B498-43B3-948B-1728B52AA6E4}">
                  <adec:decorative xmlns:adec="http://schemas.microsoft.com/office/drawing/2017/decorative" val="1"/>
                </a:ext>
              </a:extLst>
            </p:cNvPr>
            <p:cNvSpPr>
              <a:spLocks/>
            </p:cNvSpPr>
            <p:nvPr/>
          </p:nvSpPr>
          <p:spPr bwMode="gray">
            <a:xfrm>
              <a:off x="7046646" y="7686855"/>
              <a:ext cx="221140" cy="242026"/>
            </a:xfrm>
            <a:custGeom>
              <a:avLst/>
              <a:gdLst>
                <a:gd name="T0" fmla="*/ 2147483647 w 41"/>
                <a:gd name="T1" fmla="*/ 2147483647 h 44"/>
                <a:gd name="T2" fmla="*/ 2147483647 w 41"/>
                <a:gd name="T3" fmla="*/ 2147483647 h 44"/>
                <a:gd name="T4" fmla="*/ 0 w 41"/>
                <a:gd name="T5" fmla="*/ 2147483647 h 44"/>
                <a:gd name="T6" fmla="*/ 2147483647 w 41"/>
                <a:gd name="T7" fmla="*/ 2147483647 h 44"/>
                <a:gd name="T8" fmla="*/ 2147483647 w 41"/>
                <a:gd name="T9" fmla="*/ 2147483647 h 44"/>
                <a:gd name="T10" fmla="*/ 2147483647 w 41"/>
                <a:gd name="T11" fmla="*/ 2147483647 h 44"/>
                <a:gd name="T12" fmla="*/ 2147483647 w 41"/>
                <a:gd name="T13" fmla="*/ 2147483647 h 44"/>
                <a:gd name="T14" fmla="*/ 2147483647 w 41"/>
                <a:gd name="T15" fmla="*/ 2147483647 h 44"/>
                <a:gd name="T16" fmla="*/ 2147483647 w 41"/>
                <a:gd name="T17" fmla="*/ 2147483647 h 44"/>
                <a:gd name="T18" fmla="*/ 2147483647 w 41"/>
                <a:gd name="T19" fmla="*/ 0 h 44"/>
                <a:gd name="T20" fmla="*/ 2147483647 w 41"/>
                <a:gd name="T21" fmla="*/ 0 h 44"/>
                <a:gd name="T22" fmla="*/ 2147483647 w 41"/>
                <a:gd name="T23" fmla="*/ 2147483647 h 44"/>
                <a:gd name="T24" fmla="*/ 2147483647 w 41"/>
                <a:gd name="T25" fmla="*/ 2147483647 h 44"/>
                <a:gd name="T26" fmla="*/ 2147483647 w 41"/>
                <a:gd name="T27" fmla="*/ 2147483647 h 44"/>
                <a:gd name="T28" fmla="*/ 2147483647 w 41"/>
                <a:gd name="T29" fmla="*/ 2147483647 h 44"/>
                <a:gd name="T30" fmla="*/ 2147483647 w 41"/>
                <a:gd name="T31" fmla="*/ 2147483647 h 44"/>
                <a:gd name="T32" fmla="*/ 2147483647 w 41"/>
                <a:gd name="T33" fmla="*/ 2147483647 h 44"/>
                <a:gd name="T34" fmla="*/ 2147483647 w 41"/>
                <a:gd name="T35" fmla="*/ 2147483647 h 44"/>
                <a:gd name="T36" fmla="*/ 2147483647 w 41"/>
                <a:gd name="T37" fmla="*/ 2147483647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44"/>
                <a:gd name="T59" fmla="*/ 41 w 41"/>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44">
                  <a:moveTo>
                    <a:pt x="21" y="44"/>
                  </a:moveTo>
                  <a:lnTo>
                    <a:pt x="4" y="41"/>
                  </a:lnTo>
                  <a:lnTo>
                    <a:pt x="0" y="36"/>
                  </a:lnTo>
                  <a:lnTo>
                    <a:pt x="3" y="22"/>
                  </a:lnTo>
                  <a:lnTo>
                    <a:pt x="16" y="22"/>
                  </a:lnTo>
                  <a:lnTo>
                    <a:pt x="20" y="20"/>
                  </a:lnTo>
                  <a:lnTo>
                    <a:pt x="20" y="16"/>
                  </a:lnTo>
                  <a:lnTo>
                    <a:pt x="12" y="9"/>
                  </a:lnTo>
                  <a:lnTo>
                    <a:pt x="16" y="6"/>
                  </a:lnTo>
                  <a:lnTo>
                    <a:pt x="16" y="0"/>
                  </a:lnTo>
                  <a:lnTo>
                    <a:pt x="26" y="0"/>
                  </a:lnTo>
                  <a:lnTo>
                    <a:pt x="30" y="2"/>
                  </a:lnTo>
                  <a:lnTo>
                    <a:pt x="29" y="18"/>
                  </a:lnTo>
                  <a:lnTo>
                    <a:pt x="33" y="21"/>
                  </a:lnTo>
                  <a:lnTo>
                    <a:pt x="41" y="25"/>
                  </a:lnTo>
                  <a:lnTo>
                    <a:pt x="40" y="25"/>
                  </a:lnTo>
                  <a:lnTo>
                    <a:pt x="38" y="29"/>
                  </a:lnTo>
                  <a:lnTo>
                    <a:pt x="25" y="39"/>
                  </a:lnTo>
                  <a:lnTo>
                    <a:pt x="21" y="4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2" name="Freeform 181">
              <a:extLst>
                <a:ext uri="{FF2B5EF4-FFF2-40B4-BE49-F238E27FC236}">
                  <a16:creationId xmlns:a16="http://schemas.microsoft.com/office/drawing/2014/main" id="{801F2ECF-1F7C-ABBE-812A-F21F0FE977DC}"/>
                </a:ext>
                <a:ext uri="{C183D7F6-B498-43B3-948B-1728B52AA6E4}">
                  <adec:decorative xmlns:adec="http://schemas.microsoft.com/office/drawing/2017/decorative" val="1"/>
                </a:ext>
              </a:extLst>
            </p:cNvPr>
            <p:cNvSpPr>
              <a:spLocks/>
            </p:cNvSpPr>
            <p:nvPr/>
          </p:nvSpPr>
          <p:spPr bwMode="gray">
            <a:xfrm>
              <a:off x="5794909" y="6810555"/>
              <a:ext cx="1539637" cy="1072424"/>
            </a:xfrm>
            <a:custGeom>
              <a:avLst/>
              <a:gdLst>
                <a:gd name="T0" fmla="*/ 2147483647 w 283"/>
                <a:gd name="T1" fmla="*/ 2147483647 h 197"/>
                <a:gd name="T2" fmla="*/ 2147483647 w 283"/>
                <a:gd name="T3" fmla="*/ 2147483647 h 197"/>
                <a:gd name="T4" fmla="*/ 2147483647 w 283"/>
                <a:gd name="T5" fmla="*/ 2147483647 h 197"/>
                <a:gd name="T6" fmla="*/ 2147483647 w 283"/>
                <a:gd name="T7" fmla="*/ 2147483647 h 197"/>
                <a:gd name="T8" fmla="*/ 2147483647 w 283"/>
                <a:gd name="T9" fmla="*/ 2147483647 h 197"/>
                <a:gd name="T10" fmla="*/ 2147483647 w 283"/>
                <a:gd name="T11" fmla="*/ 2147483647 h 197"/>
                <a:gd name="T12" fmla="*/ 2147483647 w 283"/>
                <a:gd name="T13" fmla="*/ 2147483647 h 197"/>
                <a:gd name="T14" fmla="*/ 2147483647 w 283"/>
                <a:gd name="T15" fmla="*/ 2147483647 h 197"/>
                <a:gd name="T16" fmla="*/ 2147483647 w 283"/>
                <a:gd name="T17" fmla="*/ 2147483647 h 197"/>
                <a:gd name="T18" fmla="*/ 2147483647 w 283"/>
                <a:gd name="T19" fmla="*/ 2147483647 h 197"/>
                <a:gd name="T20" fmla="*/ 2147483647 w 283"/>
                <a:gd name="T21" fmla="*/ 2147483647 h 197"/>
                <a:gd name="T22" fmla="*/ 2147483647 w 283"/>
                <a:gd name="T23" fmla="*/ 2147483647 h 197"/>
                <a:gd name="T24" fmla="*/ 2147483647 w 283"/>
                <a:gd name="T25" fmla="*/ 2147483647 h 197"/>
                <a:gd name="T26" fmla="*/ 2147483647 w 283"/>
                <a:gd name="T27" fmla="*/ 2147483647 h 197"/>
                <a:gd name="T28" fmla="*/ 2147483647 w 283"/>
                <a:gd name="T29" fmla="*/ 2147483647 h 197"/>
                <a:gd name="T30" fmla="*/ 2147483647 w 283"/>
                <a:gd name="T31" fmla="*/ 2147483647 h 197"/>
                <a:gd name="T32" fmla="*/ 2147483647 w 283"/>
                <a:gd name="T33" fmla="*/ 2147483647 h 197"/>
                <a:gd name="T34" fmla="*/ 2147483647 w 283"/>
                <a:gd name="T35" fmla="*/ 2147483647 h 197"/>
                <a:gd name="T36" fmla="*/ 2147483647 w 283"/>
                <a:gd name="T37" fmla="*/ 2147483647 h 197"/>
                <a:gd name="T38" fmla="*/ 2147483647 w 283"/>
                <a:gd name="T39" fmla="*/ 2147483647 h 197"/>
                <a:gd name="T40" fmla="*/ 2147483647 w 283"/>
                <a:gd name="T41" fmla="*/ 2147483647 h 197"/>
                <a:gd name="T42" fmla="*/ 2147483647 w 283"/>
                <a:gd name="T43" fmla="*/ 2147483647 h 197"/>
                <a:gd name="T44" fmla="*/ 2147483647 w 283"/>
                <a:gd name="T45" fmla="*/ 2147483647 h 197"/>
                <a:gd name="T46" fmla="*/ 2147483647 w 283"/>
                <a:gd name="T47" fmla="*/ 2147483647 h 197"/>
                <a:gd name="T48" fmla="*/ 2147483647 w 283"/>
                <a:gd name="T49" fmla="*/ 2147483647 h 197"/>
                <a:gd name="T50" fmla="*/ 2147483647 w 283"/>
                <a:gd name="T51" fmla="*/ 2147483647 h 197"/>
                <a:gd name="T52" fmla="*/ 2147483647 w 283"/>
                <a:gd name="T53" fmla="*/ 2147483647 h 197"/>
                <a:gd name="T54" fmla="*/ 2147483647 w 283"/>
                <a:gd name="T55" fmla="*/ 2147483647 h 197"/>
                <a:gd name="T56" fmla="*/ 2147483647 w 283"/>
                <a:gd name="T57" fmla="*/ 2147483647 h 197"/>
                <a:gd name="T58" fmla="*/ 2147483647 w 283"/>
                <a:gd name="T59" fmla="*/ 2147483647 h 197"/>
                <a:gd name="T60" fmla="*/ 2147483647 w 283"/>
                <a:gd name="T61" fmla="*/ 2147483647 h 197"/>
                <a:gd name="T62" fmla="*/ 2147483647 w 283"/>
                <a:gd name="T63" fmla="*/ 2147483647 h 197"/>
                <a:gd name="T64" fmla="*/ 2147483647 w 283"/>
                <a:gd name="T65" fmla="*/ 2147483647 h 197"/>
                <a:gd name="T66" fmla="*/ 2147483647 w 283"/>
                <a:gd name="T67" fmla="*/ 2147483647 h 197"/>
                <a:gd name="T68" fmla="*/ 2147483647 w 283"/>
                <a:gd name="T69" fmla="*/ 2147483647 h 197"/>
                <a:gd name="T70" fmla="*/ 2147483647 w 283"/>
                <a:gd name="T71" fmla="*/ 2147483647 h 197"/>
                <a:gd name="T72" fmla="*/ 2147483647 w 283"/>
                <a:gd name="T73" fmla="*/ 2147483647 h 197"/>
                <a:gd name="T74" fmla="*/ 2147483647 w 283"/>
                <a:gd name="T75" fmla="*/ 2147483647 h 197"/>
                <a:gd name="T76" fmla="*/ 2147483647 w 283"/>
                <a:gd name="T77" fmla="*/ 2147483647 h 197"/>
                <a:gd name="T78" fmla="*/ 2147483647 w 283"/>
                <a:gd name="T79" fmla="*/ 2147483647 h 197"/>
                <a:gd name="T80" fmla="*/ 2147483647 w 283"/>
                <a:gd name="T81" fmla="*/ 2147483647 h 197"/>
                <a:gd name="T82" fmla="*/ 2147483647 w 283"/>
                <a:gd name="T83" fmla="*/ 2147483647 h 197"/>
                <a:gd name="T84" fmla="*/ 2147483647 w 283"/>
                <a:gd name="T85" fmla="*/ 2147483647 h 197"/>
                <a:gd name="T86" fmla="*/ 2147483647 w 283"/>
                <a:gd name="T87" fmla="*/ 2147483647 h 197"/>
                <a:gd name="T88" fmla="*/ 2147483647 w 283"/>
                <a:gd name="T89" fmla="*/ 2147483647 h 197"/>
                <a:gd name="T90" fmla="*/ 2147483647 w 283"/>
                <a:gd name="T91" fmla="*/ 2147483647 h 197"/>
                <a:gd name="T92" fmla="*/ 2147483647 w 283"/>
                <a:gd name="T93" fmla="*/ 2147483647 h 197"/>
                <a:gd name="T94" fmla="*/ 2147483647 w 283"/>
                <a:gd name="T95" fmla="*/ 2147483647 h 197"/>
                <a:gd name="T96" fmla="*/ 2147483647 w 283"/>
                <a:gd name="T97" fmla="*/ 2147483647 h 197"/>
                <a:gd name="T98" fmla="*/ 2147483647 w 283"/>
                <a:gd name="T99" fmla="*/ 2147483647 h 197"/>
                <a:gd name="T100" fmla="*/ 2147483647 w 283"/>
                <a:gd name="T101" fmla="*/ 2147483647 h 197"/>
                <a:gd name="T102" fmla="*/ 2147483647 w 283"/>
                <a:gd name="T103" fmla="*/ 2147483647 h 197"/>
                <a:gd name="T104" fmla="*/ 2147483647 w 283"/>
                <a:gd name="T105" fmla="*/ 2147483647 h 197"/>
                <a:gd name="T106" fmla="*/ 2147483647 w 283"/>
                <a:gd name="T107" fmla="*/ 2147483647 h 1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3"/>
                <a:gd name="T163" fmla="*/ 0 h 197"/>
                <a:gd name="T164" fmla="*/ 283 w 283"/>
                <a:gd name="T165" fmla="*/ 197 h 1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3" h="197">
                  <a:moveTo>
                    <a:pt x="261" y="164"/>
                  </a:moveTo>
                  <a:lnTo>
                    <a:pt x="256" y="161"/>
                  </a:lnTo>
                  <a:lnTo>
                    <a:pt x="246" y="161"/>
                  </a:lnTo>
                  <a:lnTo>
                    <a:pt x="246" y="168"/>
                  </a:lnTo>
                  <a:lnTo>
                    <a:pt x="243" y="170"/>
                  </a:lnTo>
                  <a:lnTo>
                    <a:pt x="250" y="177"/>
                  </a:lnTo>
                  <a:lnTo>
                    <a:pt x="250" y="181"/>
                  </a:lnTo>
                  <a:lnTo>
                    <a:pt x="246" y="183"/>
                  </a:lnTo>
                  <a:lnTo>
                    <a:pt x="233" y="183"/>
                  </a:lnTo>
                  <a:lnTo>
                    <a:pt x="230" y="197"/>
                  </a:lnTo>
                  <a:lnTo>
                    <a:pt x="221" y="188"/>
                  </a:lnTo>
                  <a:lnTo>
                    <a:pt x="220" y="184"/>
                  </a:lnTo>
                  <a:lnTo>
                    <a:pt x="212" y="182"/>
                  </a:lnTo>
                  <a:lnTo>
                    <a:pt x="210" y="179"/>
                  </a:lnTo>
                  <a:lnTo>
                    <a:pt x="207" y="179"/>
                  </a:lnTo>
                  <a:lnTo>
                    <a:pt x="197" y="185"/>
                  </a:lnTo>
                  <a:lnTo>
                    <a:pt x="188" y="187"/>
                  </a:lnTo>
                  <a:lnTo>
                    <a:pt x="185" y="184"/>
                  </a:lnTo>
                  <a:lnTo>
                    <a:pt x="180" y="184"/>
                  </a:lnTo>
                  <a:lnTo>
                    <a:pt x="176" y="181"/>
                  </a:lnTo>
                  <a:lnTo>
                    <a:pt x="173" y="181"/>
                  </a:lnTo>
                  <a:lnTo>
                    <a:pt x="167" y="177"/>
                  </a:lnTo>
                  <a:lnTo>
                    <a:pt x="160" y="176"/>
                  </a:lnTo>
                  <a:lnTo>
                    <a:pt x="158" y="174"/>
                  </a:lnTo>
                  <a:lnTo>
                    <a:pt x="154" y="173"/>
                  </a:lnTo>
                  <a:lnTo>
                    <a:pt x="151" y="170"/>
                  </a:lnTo>
                  <a:lnTo>
                    <a:pt x="146" y="166"/>
                  </a:lnTo>
                  <a:lnTo>
                    <a:pt x="141" y="163"/>
                  </a:lnTo>
                  <a:lnTo>
                    <a:pt x="136" y="162"/>
                  </a:lnTo>
                  <a:lnTo>
                    <a:pt x="130" y="159"/>
                  </a:lnTo>
                  <a:lnTo>
                    <a:pt x="125" y="158"/>
                  </a:lnTo>
                  <a:lnTo>
                    <a:pt x="123" y="152"/>
                  </a:lnTo>
                  <a:lnTo>
                    <a:pt x="119" y="150"/>
                  </a:lnTo>
                  <a:lnTo>
                    <a:pt x="115" y="148"/>
                  </a:lnTo>
                  <a:lnTo>
                    <a:pt x="109" y="145"/>
                  </a:lnTo>
                  <a:lnTo>
                    <a:pt x="109" y="142"/>
                  </a:lnTo>
                  <a:lnTo>
                    <a:pt x="107" y="139"/>
                  </a:lnTo>
                  <a:lnTo>
                    <a:pt x="109" y="135"/>
                  </a:lnTo>
                  <a:lnTo>
                    <a:pt x="110" y="126"/>
                  </a:lnTo>
                  <a:lnTo>
                    <a:pt x="106" y="118"/>
                  </a:lnTo>
                  <a:lnTo>
                    <a:pt x="106" y="114"/>
                  </a:lnTo>
                  <a:lnTo>
                    <a:pt x="96" y="104"/>
                  </a:lnTo>
                  <a:lnTo>
                    <a:pt x="93" y="98"/>
                  </a:lnTo>
                  <a:lnTo>
                    <a:pt x="91" y="97"/>
                  </a:lnTo>
                  <a:lnTo>
                    <a:pt x="86" y="92"/>
                  </a:lnTo>
                  <a:lnTo>
                    <a:pt x="85" y="87"/>
                  </a:lnTo>
                  <a:lnTo>
                    <a:pt x="82" y="84"/>
                  </a:lnTo>
                  <a:lnTo>
                    <a:pt x="78" y="82"/>
                  </a:lnTo>
                  <a:lnTo>
                    <a:pt x="72" y="79"/>
                  </a:lnTo>
                  <a:lnTo>
                    <a:pt x="73" y="75"/>
                  </a:lnTo>
                  <a:lnTo>
                    <a:pt x="75" y="72"/>
                  </a:lnTo>
                  <a:lnTo>
                    <a:pt x="71" y="68"/>
                  </a:lnTo>
                  <a:lnTo>
                    <a:pt x="68" y="68"/>
                  </a:lnTo>
                  <a:lnTo>
                    <a:pt x="62" y="60"/>
                  </a:lnTo>
                  <a:lnTo>
                    <a:pt x="61" y="55"/>
                  </a:lnTo>
                  <a:lnTo>
                    <a:pt x="55" y="53"/>
                  </a:lnTo>
                  <a:lnTo>
                    <a:pt x="50" y="46"/>
                  </a:lnTo>
                  <a:lnTo>
                    <a:pt x="47" y="44"/>
                  </a:lnTo>
                  <a:lnTo>
                    <a:pt x="43" y="37"/>
                  </a:lnTo>
                  <a:lnTo>
                    <a:pt x="41" y="31"/>
                  </a:lnTo>
                  <a:lnTo>
                    <a:pt x="37" y="27"/>
                  </a:lnTo>
                  <a:lnTo>
                    <a:pt x="39" y="22"/>
                  </a:lnTo>
                  <a:lnTo>
                    <a:pt x="37" y="16"/>
                  </a:lnTo>
                  <a:lnTo>
                    <a:pt x="34" y="16"/>
                  </a:lnTo>
                  <a:lnTo>
                    <a:pt x="33" y="12"/>
                  </a:lnTo>
                  <a:lnTo>
                    <a:pt x="31" y="12"/>
                  </a:lnTo>
                  <a:lnTo>
                    <a:pt x="27" y="13"/>
                  </a:lnTo>
                  <a:lnTo>
                    <a:pt x="24" y="10"/>
                  </a:lnTo>
                  <a:lnTo>
                    <a:pt x="22" y="11"/>
                  </a:lnTo>
                  <a:lnTo>
                    <a:pt x="24" y="28"/>
                  </a:lnTo>
                  <a:lnTo>
                    <a:pt x="25" y="31"/>
                  </a:lnTo>
                  <a:lnTo>
                    <a:pt x="39" y="47"/>
                  </a:lnTo>
                  <a:lnTo>
                    <a:pt x="39" y="50"/>
                  </a:lnTo>
                  <a:lnTo>
                    <a:pt x="43" y="55"/>
                  </a:lnTo>
                  <a:lnTo>
                    <a:pt x="43" y="58"/>
                  </a:lnTo>
                  <a:lnTo>
                    <a:pt x="53" y="70"/>
                  </a:lnTo>
                  <a:lnTo>
                    <a:pt x="56" y="79"/>
                  </a:lnTo>
                  <a:lnTo>
                    <a:pt x="57" y="82"/>
                  </a:lnTo>
                  <a:lnTo>
                    <a:pt x="60" y="87"/>
                  </a:lnTo>
                  <a:lnTo>
                    <a:pt x="62" y="93"/>
                  </a:lnTo>
                  <a:lnTo>
                    <a:pt x="65" y="96"/>
                  </a:lnTo>
                  <a:lnTo>
                    <a:pt x="69" y="100"/>
                  </a:lnTo>
                  <a:lnTo>
                    <a:pt x="71" y="105"/>
                  </a:lnTo>
                  <a:lnTo>
                    <a:pt x="71" y="110"/>
                  </a:lnTo>
                  <a:lnTo>
                    <a:pt x="66" y="111"/>
                  </a:lnTo>
                  <a:lnTo>
                    <a:pt x="65" y="104"/>
                  </a:lnTo>
                  <a:lnTo>
                    <a:pt x="57" y="97"/>
                  </a:lnTo>
                  <a:lnTo>
                    <a:pt x="54" y="95"/>
                  </a:lnTo>
                  <a:lnTo>
                    <a:pt x="49" y="89"/>
                  </a:lnTo>
                  <a:lnTo>
                    <a:pt x="47" y="79"/>
                  </a:lnTo>
                  <a:lnTo>
                    <a:pt x="43" y="74"/>
                  </a:lnTo>
                  <a:lnTo>
                    <a:pt x="37" y="69"/>
                  </a:lnTo>
                  <a:lnTo>
                    <a:pt x="31" y="67"/>
                  </a:lnTo>
                  <a:lnTo>
                    <a:pt x="22" y="60"/>
                  </a:lnTo>
                  <a:lnTo>
                    <a:pt x="22" y="59"/>
                  </a:lnTo>
                  <a:lnTo>
                    <a:pt x="22" y="58"/>
                  </a:lnTo>
                  <a:lnTo>
                    <a:pt x="23" y="58"/>
                  </a:lnTo>
                  <a:lnTo>
                    <a:pt x="29" y="58"/>
                  </a:lnTo>
                  <a:lnTo>
                    <a:pt x="29" y="50"/>
                  </a:lnTo>
                  <a:lnTo>
                    <a:pt x="29" y="46"/>
                  </a:lnTo>
                  <a:lnTo>
                    <a:pt x="21" y="37"/>
                  </a:lnTo>
                  <a:lnTo>
                    <a:pt x="19" y="36"/>
                  </a:lnTo>
                  <a:lnTo>
                    <a:pt x="15" y="31"/>
                  </a:lnTo>
                  <a:lnTo>
                    <a:pt x="14" y="26"/>
                  </a:lnTo>
                  <a:lnTo>
                    <a:pt x="4" y="15"/>
                  </a:lnTo>
                  <a:lnTo>
                    <a:pt x="1" y="7"/>
                  </a:lnTo>
                  <a:lnTo>
                    <a:pt x="0" y="3"/>
                  </a:lnTo>
                  <a:lnTo>
                    <a:pt x="6" y="1"/>
                  </a:lnTo>
                  <a:lnTo>
                    <a:pt x="22" y="0"/>
                  </a:lnTo>
                  <a:lnTo>
                    <a:pt x="37" y="7"/>
                  </a:lnTo>
                  <a:lnTo>
                    <a:pt x="49" y="16"/>
                  </a:lnTo>
                  <a:lnTo>
                    <a:pt x="55" y="17"/>
                  </a:lnTo>
                  <a:lnTo>
                    <a:pt x="74" y="17"/>
                  </a:lnTo>
                  <a:lnTo>
                    <a:pt x="83" y="15"/>
                  </a:lnTo>
                  <a:lnTo>
                    <a:pt x="85" y="9"/>
                  </a:lnTo>
                  <a:lnTo>
                    <a:pt x="93" y="9"/>
                  </a:lnTo>
                  <a:lnTo>
                    <a:pt x="102" y="11"/>
                  </a:lnTo>
                  <a:lnTo>
                    <a:pt x="111" y="20"/>
                  </a:lnTo>
                  <a:lnTo>
                    <a:pt x="114" y="20"/>
                  </a:lnTo>
                  <a:lnTo>
                    <a:pt x="118" y="24"/>
                  </a:lnTo>
                  <a:lnTo>
                    <a:pt x="118" y="33"/>
                  </a:lnTo>
                  <a:lnTo>
                    <a:pt x="125" y="40"/>
                  </a:lnTo>
                  <a:lnTo>
                    <a:pt x="132" y="43"/>
                  </a:lnTo>
                  <a:lnTo>
                    <a:pt x="134" y="41"/>
                  </a:lnTo>
                  <a:lnTo>
                    <a:pt x="133" y="36"/>
                  </a:lnTo>
                  <a:lnTo>
                    <a:pt x="139" y="31"/>
                  </a:lnTo>
                  <a:lnTo>
                    <a:pt x="152" y="39"/>
                  </a:lnTo>
                  <a:lnTo>
                    <a:pt x="164" y="60"/>
                  </a:lnTo>
                  <a:lnTo>
                    <a:pt x="166" y="66"/>
                  </a:lnTo>
                  <a:lnTo>
                    <a:pt x="176" y="75"/>
                  </a:lnTo>
                  <a:lnTo>
                    <a:pt x="185" y="77"/>
                  </a:lnTo>
                  <a:lnTo>
                    <a:pt x="185" y="81"/>
                  </a:lnTo>
                  <a:lnTo>
                    <a:pt x="180" y="91"/>
                  </a:lnTo>
                  <a:lnTo>
                    <a:pt x="179" y="104"/>
                  </a:lnTo>
                  <a:lnTo>
                    <a:pt x="179" y="114"/>
                  </a:lnTo>
                  <a:lnTo>
                    <a:pt x="183" y="125"/>
                  </a:lnTo>
                  <a:lnTo>
                    <a:pt x="187" y="134"/>
                  </a:lnTo>
                  <a:lnTo>
                    <a:pt x="191" y="142"/>
                  </a:lnTo>
                  <a:lnTo>
                    <a:pt x="195" y="147"/>
                  </a:lnTo>
                  <a:lnTo>
                    <a:pt x="196" y="152"/>
                  </a:lnTo>
                  <a:lnTo>
                    <a:pt x="201" y="154"/>
                  </a:lnTo>
                  <a:lnTo>
                    <a:pt x="204" y="156"/>
                  </a:lnTo>
                  <a:lnTo>
                    <a:pt x="206" y="156"/>
                  </a:lnTo>
                  <a:lnTo>
                    <a:pt x="213" y="160"/>
                  </a:lnTo>
                  <a:lnTo>
                    <a:pt x="220" y="159"/>
                  </a:lnTo>
                  <a:lnTo>
                    <a:pt x="224" y="160"/>
                  </a:lnTo>
                  <a:lnTo>
                    <a:pt x="241" y="156"/>
                  </a:lnTo>
                  <a:lnTo>
                    <a:pt x="242" y="152"/>
                  </a:lnTo>
                  <a:lnTo>
                    <a:pt x="248" y="145"/>
                  </a:lnTo>
                  <a:lnTo>
                    <a:pt x="249" y="134"/>
                  </a:lnTo>
                  <a:lnTo>
                    <a:pt x="253" y="127"/>
                  </a:lnTo>
                  <a:lnTo>
                    <a:pt x="258" y="129"/>
                  </a:lnTo>
                  <a:lnTo>
                    <a:pt x="264" y="124"/>
                  </a:lnTo>
                  <a:lnTo>
                    <a:pt x="272" y="124"/>
                  </a:lnTo>
                  <a:lnTo>
                    <a:pt x="275" y="125"/>
                  </a:lnTo>
                  <a:lnTo>
                    <a:pt x="279" y="125"/>
                  </a:lnTo>
                  <a:lnTo>
                    <a:pt x="283" y="129"/>
                  </a:lnTo>
                  <a:lnTo>
                    <a:pt x="279" y="134"/>
                  </a:lnTo>
                  <a:lnTo>
                    <a:pt x="275" y="142"/>
                  </a:lnTo>
                  <a:lnTo>
                    <a:pt x="276" y="153"/>
                  </a:lnTo>
                  <a:lnTo>
                    <a:pt x="275" y="155"/>
                  </a:lnTo>
                  <a:lnTo>
                    <a:pt x="273" y="159"/>
                  </a:lnTo>
                  <a:lnTo>
                    <a:pt x="264" y="158"/>
                  </a:lnTo>
                  <a:lnTo>
                    <a:pt x="261" y="16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3" name="Freeform 182">
              <a:extLst>
                <a:ext uri="{FF2B5EF4-FFF2-40B4-BE49-F238E27FC236}">
                  <a16:creationId xmlns:a16="http://schemas.microsoft.com/office/drawing/2014/main" id="{5103DF2D-D873-E456-ED98-39878394C2A9}"/>
                </a:ext>
                <a:ext uri="{C183D7F6-B498-43B3-948B-1728B52AA6E4}">
                  <adec:decorative xmlns:adec="http://schemas.microsoft.com/office/drawing/2017/decorative" val="1"/>
                </a:ext>
              </a:extLst>
            </p:cNvPr>
            <p:cNvSpPr>
              <a:spLocks/>
            </p:cNvSpPr>
            <p:nvPr/>
          </p:nvSpPr>
          <p:spPr bwMode="gray">
            <a:xfrm>
              <a:off x="8565419" y="7987301"/>
              <a:ext cx="16690" cy="29210"/>
            </a:xfrm>
            <a:custGeom>
              <a:avLst/>
              <a:gdLst>
                <a:gd name="T0" fmla="*/ 2147483647 w 3"/>
                <a:gd name="T1" fmla="*/ 2147483647 h 5"/>
                <a:gd name="T2" fmla="*/ 2147483647 w 3"/>
                <a:gd name="T3" fmla="*/ 2147483647 h 5"/>
                <a:gd name="T4" fmla="*/ 2147483647 w 3"/>
                <a:gd name="T5" fmla="*/ 0 h 5"/>
                <a:gd name="T6" fmla="*/ 2147483647 w 3"/>
                <a:gd name="T7" fmla="*/ 0 h 5"/>
                <a:gd name="T8" fmla="*/ 2147483647 w 3"/>
                <a:gd name="T9" fmla="*/ 0 h 5"/>
                <a:gd name="T10" fmla="*/ 2147483647 w 3"/>
                <a:gd name="T11" fmla="*/ 2147483647 h 5"/>
                <a:gd name="T12" fmla="*/ 2147483647 w 3"/>
                <a:gd name="T13" fmla="*/ 2147483647 h 5"/>
                <a:gd name="T14" fmla="*/ 2147483647 w 3"/>
                <a:gd name="T15" fmla="*/ 2147483647 h 5"/>
                <a:gd name="T16" fmla="*/ 2147483647 w 3"/>
                <a:gd name="T17" fmla="*/ 2147483647 h 5"/>
                <a:gd name="T18" fmla="*/ 2147483647 w 3"/>
                <a:gd name="T19" fmla="*/ 2147483647 h 5"/>
                <a:gd name="T20" fmla="*/ 2147483647 w 3"/>
                <a:gd name="T21" fmla="*/ 2147483647 h 5"/>
                <a:gd name="T22" fmla="*/ 2147483647 w 3"/>
                <a:gd name="T23" fmla="*/ 2147483647 h 5"/>
                <a:gd name="T24" fmla="*/ 0 w 3"/>
                <a:gd name="T25" fmla="*/ 2147483647 h 5"/>
                <a:gd name="T26" fmla="*/ 2147483647 w 3"/>
                <a:gd name="T27" fmla="*/ 2147483647 h 5"/>
                <a:gd name="T28" fmla="*/ 2147483647 w 3"/>
                <a:gd name="T29" fmla="*/ 2147483647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5"/>
                <a:gd name="T47" fmla="*/ 3 w 3"/>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5">
                  <a:moveTo>
                    <a:pt x="1" y="2"/>
                  </a:moveTo>
                  <a:lnTo>
                    <a:pt x="1" y="1"/>
                  </a:lnTo>
                  <a:lnTo>
                    <a:pt x="1" y="0"/>
                  </a:lnTo>
                  <a:lnTo>
                    <a:pt x="2" y="0"/>
                  </a:lnTo>
                  <a:lnTo>
                    <a:pt x="3" y="0"/>
                  </a:lnTo>
                  <a:lnTo>
                    <a:pt x="3" y="1"/>
                  </a:lnTo>
                  <a:lnTo>
                    <a:pt x="3" y="2"/>
                  </a:lnTo>
                  <a:lnTo>
                    <a:pt x="3" y="3"/>
                  </a:lnTo>
                  <a:lnTo>
                    <a:pt x="3" y="2"/>
                  </a:lnTo>
                  <a:lnTo>
                    <a:pt x="3" y="3"/>
                  </a:lnTo>
                  <a:lnTo>
                    <a:pt x="3" y="4"/>
                  </a:lnTo>
                  <a:lnTo>
                    <a:pt x="2" y="5"/>
                  </a:lnTo>
                  <a:lnTo>
                    <a:pt x="0" y="5"/>
                  </a:lnTo>
                  <a:lnTo>
                    <a:pt x="1" y="4"/>
                  </a:lnTo>
                  <a:lnTo>
                    <a:pt x="1"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4" name="Freeform 183">
              <a:extLst>
                <a:ext uri="{FF2B5EF4-FFF2-40B4-BE49-F238E27FC236}">
                  <a16:creationId xmlns:a16="http://schemas.microsoft.com/office/drawing/2014/main" id="{060C057A-B001-AF0C-0078-5AFF8BE0C7CE}"/>
                </a:ext>
                <a:ext uri="{C183D7F6-B498-43B3-948B-1728B52AA6E4}">
                  <adec:decorative xmlns:adec="http://schemas.microsoft.com/office/drawing/2017/decorative" val="1"/>
                </a:ext>
              </a:extLst>
            </p:cNvPr>
            <p:cNvSpPr>
              <a:spLocks/>
            </p:cNvSpPr>
            <p:nvPr/>
          </p:nvSpPr>
          <p:spPr bwMode="gray">
            <a:xfrm>
              <a:off x="7284476" y="7862115"/>
              <a:ext cx="216967" cy="246199"/>
            </a:xfrm>
            <a:custGeom>
              <a:avLst/>
              <a:gdLst>
                <a:gd name="T0" fmla="*/ 2147483647 w 40"/>
                <a:gd name="T1" fmla="*/ 0 h 45"/>
                <a:gd name="T2" fmla="*/ 2147483647 w 40"/>
                <a:gd name="T3" fmla="*/ 2147483647 h 45"/>
                <a:gd name="T4" fmla="*/ 2147483647 w 40"/>
                <a:gd name="T5" fmla="*/ 2147483647 h 45"/>
                <a:gd name="T6" fmla="*/ 2147483647 w 40"/>
                <a:gd name="T7" fmla="*/ 2147483647 h 45"/>
                <a:gd name="T8" fmla="*/ 2147483647 w 40"/>
                <a:gd name="T9" fmla="*/ 2147483647 h 45"/>
                <a:gd name="T10" fmla="*/ 2147483647 w 40"/>
                <a:gd name="T11" fmla="*/ 2147483647 h 45"/>
                <a:gd name="T12" fmla="*/ 2147483647 w 40"/>
                <a:gd name="T13" fmla="*/ 2147483647 h 45"/>
                <a:gd name="T14" fmla="*/ 2147483647 w 40"/>
                <a:gd name="T15" fmla="*/ 2147483647 h 45"/>
                <a:gd name="T16" fmla="*/ 2147483647 w 40"/>
                <a:gd name="T17" fmla="*/ 2147483647 h 45"/>
                <a:gd name="T18" fmla="*/ 2147483647 w 40"/>
                <a:gd name="T19" fmla="*/ 2147483647 h 45"/>
                <a:gd name="T20" fmla="*/ 2147483647 w 40"/>
                <a:gd name="T21" fmla="*/ 2147483647 h 45"/>
                <a:gd name="T22" fmla="*/ 0 w 40"/>
                <a:gd name="T23" fmla="*/ 2147483647 h 45"/>
                <a:gd name="T24" fmla="*/ 2147483647 w 40"/>
                <a:gd name="T25" fmla="*/ 2147483647 h 45"/>
                <a:gd name="T26" fmla="*/ 2147483647 w 40"/>
                <a:gd name="T27" fmla="*/ 2147483647 h 45"/>
                <a:gd name="T28" fmla="*/ 2147483647 w 40"/>
                <a:gd name="T29" fmla="*/ 2147483647 h 45"/>
                <a:gd name="T30" fmla="*/ 2147483647 w 40"/>
                <a:gd name="T31" fmla="*/ 2147483647 h 45"/>
                <a:gd name="T32" fmla="*/ 2147483647 w 40"/>
                <a:gd name="T33" fmla="*/ 2147483647 h 45"/>
                <a:gd name="T34" fmla="*/ 2147483647 w 40"/>
                <a:gd name="T35" fmla="*/ 2147483647 h 45"/>
                <a:gd name="T36" fmla="*/ 2147483647 w 40"/>
                <a:gd name="T37" fmla="*/ 2147483647 h 45"/>
                <a:gd name="T38" fmla="*/ 2147483647 w 40"/>
                <a:gd name="T39" fmla="*/ 2147483647 h 45"/>
                <a:gd name="T40" fmla="*/ 2147483647 w 40"/>
                <a:gd name="T41" fmla="*/ 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5"/>
                <a:gd name="T65" fmla="*/ 40 w 4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5">
                  <a:moveTo>
                    <a:pt x="40" y="0"/>
                  </a:moveTo>
                  <a:lnTo>
                    <a:pt x="40" y="9"/>
                  </a:lnTo>
                  <a:lnTo>
                    <a:pt x="37" y="20"/>
                  </a:lnTo>
                  <a:lnTo>
                    <a:pt x="37" y="29"/>
                  </a:lnTo>
                  <a:lnTo>
                    <a:pt x="38" y="37"/>
                  </a:lnTo>
                  <a:lnTo>
                    <a:pt x="37" y="45"/>
                  </a:lnTo>
                  <a:lnTo>
                    <a:pt x="33" y="43"/>
                  </a:lnTo>
                  <a:lnTo>
                    <a:pt x="26" y="42"/>
                  </a:lnTo>
                  <a:lnTo>
                    <a:pt x="17" y="41"/>
                  </a:lnTo>
                  <a:lnTo>
                    <a:pt x="12" y="33"/>
                  </a:lnTo>
                  <a:lnTo>
                    <a:pt x="6" y="26"/>
                  </a:lnTo>
                  <a:lnTo>
                    <a:pt x="0" y="23"/>
                  </a:lnTo>
                  <a:lnTo>
                    <a:pt x="1" y="20"/>
                  </a:lnTo>
                  <a:lnTo>
                    <a:pt x="5" y="22"/>
                  </a:lnTo>
                  <a:lnTo>
                    <a:pt x="7" y="19"/>
                  </a:lnTo>
                  <a:lnTo>
                    <a:pt x="7" y="14"/>
                  </a:lnTo>
                  <a:lnTo>
                    <a:pt x="15" y="9"/>
                  </a:lnTo>
                  <a:lnTo>
                    <a:pt x="19" y="9"/>
                  </a:lnTo>
                  <a:lnTo>
                    <a:pt x="25" y="2"/>
                  </a:lnTo>
                  <a:lnTo>
                    <a:pt x="33" y="2"/>
                  </a:lnTo>
                  <a:lnTo>
                    <a:pt x="4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5" name="Freeform 184">
              <a:extLst>
                <a:ext uri="{FF2B5EF4-FFF2-40B4-BE49-F238E27FC236}">
                  <a16:creationId xmlns:a16="http://schemas.microsoft.com/office/drawing/2014/main" id="{4C4A09FD-CF10-9155-EC07-F319DF5CC0A3}"/>
                </a:ext>
                <a:ext uri="{C183D7F6-B498-43B3-948B-1728B52AA6E4}">
                  <adec:decorative xmlns:adec="http://schemas.microsoft.com/office/drawing/2017/decorative" val="1"/>
                </a:ext>
              </a:extLst>
            </p:cNvPr>
            <p:cNvSpPr>
              <a:spLocks/>
            </p:cNvSpPr>
            <p:nvPr/>
          </p:nvSpPr>
          <p:spPr bwMode="gray">
            <a:xfrm>
              <a:off x="7376270" y="8083276"/>
              <a:ext cx="171070" cy="154396"/>
            </a:xfrm>
            <a:custGeom>
              <a:avLst/>
              <a:gdLst>
                <a:gd name="T0" fmla="*/ 0 w 31"/>
                <a:gd name="T1" fmla="*/ 0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0 w 31"/>
                <a:gd name="T27" fmla="*/ 2147483647 h 28"/>
                <a:gd name="T28" fmla="*/ 0 w 31"/>
                <a:gd name="T29" fmla="*/ 0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28"/>
                <a:gd name="T47" fmla="*/ 31 w 31"/>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28">
                  <a:moveTo>
                    <a:pt x="0" y="0"/>
                  </a:moveTo>
                  <a:lnTo>
                    <a:pt x="9" y="1"/>
                  </a:lnTo>
                  <a:lnTo>
                    <a:pt x="16" y="2"/>
                  </a:lnTo>
                  <a:lnTo>
                    <a:pt x="20" y="4"/>
                  </a:lnTo>
                  <a:lnTo>
                    <a:pt x="31" y="13"/>
                  </a:lnTo>
                  <a:lnTo>
                    <a:pt x="31" y="17"/>
                  </a:lnTo>
                  <a:lnTo>
                    <a:pt x="28" y="22"/>
                  </a:lnTo>
                  <a:lnTo>
                    <a:pt x="28" y="27"/>
                  </a:lnTo>
                  <a:lnTo>
                    <a:pt x="24" y="28"/>
                  </a:lnTo>
                  <a:lnTo>
                    <a:pt x="17" y="21"/>
                  </a:lnTo>
                  <a:lnTo>
                    <a:pt x="14" y="13"/>
                  </a:lnTo>
                  <a:lnTo>
                    <a:pt x="10" y="10"/>
                  </a:lnTo>
                  <a:lnTo>
                    <a:pt x="7" y="11"/>
                  </a:lnTo>
                  <a:lnTo>
                    <a:pt x="0" y="7"/>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6" name="Freeform 185">
              <a:extLst>
                <a:ext uri="{FF2B5EF4-FFF2-40B4-BE49-F238E27FC236}">
                  <a16:creationId xmlns:a16="http://schemas.microsoft.com/office/drawing/2014/main" id="{12B83E6E-ABBE-F460-F223-F72F9F5CCCC5}"/>
                </a:ext>
                <a:ext uri="{C183D7F6-B498-43B3-948B-1728B52AA6E4}">
                  <adec:decorative xmlns:adec="http://schemas.microsoft.com/office/drawing/2017/decorative" val="1"/>
                </a:ext>
              </a:extLst>
            </p:cNvPr>
            <p:cNvSpPr>
              <a:spLocks/>
            </p:cNvSpPr>
            <p:nvPr/>
          </p:nvSpPr>
          <p:spPr bwMode="gray">
            <a:xfrm>
              <a:off x="7530650" y="8179252"/>
              <a:ext cx="275382" cy="125186"/>
            </a:xfrm>
            <a:custGeom>
              <a:avLst/>
              <a:gdLst>
                <a:gd name="T0" fmla="*/ 2147483647 w 51"/>
                <a:gd name="T1" fmla="*/ 2147483647 h 23"/>
                <a:gd name="T2" fmla="*/ 2147483647 w 51"/>
                <a:gd name="T3" fmla="*/ 2147483647 h 23"/>
                <a:gd name="T4" fmla="*/ 2147483647 w 51"/>
                <a:gd name="T5" fmla="*/ 2147483647 h 23"/>
                <a:gd name="T6" fmla="*/ 2147483647 w 51"/>
                <a:gd name="T7" fmla="*/ 2147483647 h 23"/>
                <a:gd name="T8" fmla="*/ 2147483647 w 51"/>
                <a:gd name="T9" fmla="*/ 2147483647 h 23"/>
                <a:gd name="T10" fmla="*/ 2147483647 w 51"/>
                <a:gd name="T11" fmla="*/ 2147483647 h 23"/>
                <a:gd name="T12" fmla="*/ 2147483647 w 51"/>
                <a:gd name="T13" fmla="*/ 2147483647 h 23"/>
                <a:gd name="T14" fmla="*/ 2147483647 w 51"/>
                <a:gd name="T15" fmla="*/ 2147483647 h 23"/>
                <a:gd name="T16" fmla="*/ 2147483647 w 51"/>
                <a:gd name="T17" fmla="*/ 2147483647 h 23"/>
                <a:gd name="T18" fmla="*/ 2147483647 w 51"/>
                <a:gd name="T19" fmla="*/ 2147483647 h 23"/>
                <a:gd name="T20" fmla="*/ 2147483647 w 51"/>
                <a:gd name="T21" fmla="*/ 2147483647 h 23"/>
                <a:gd name="T22" fmla="*/ 2147483647 w 51"/>
                <a:gd name="T23" fmla="*/ 2147483647 h 23"/>
                <a:gd name="T24" fmla="*/ 2147483647 w 51"/>
                <a:gd name="T25" fmla="*/ 2147483647 h 23"/>
                <a:gd name="T26" fmla="*/ 2147483647 w 51"/>
                <a:gd name="T27" fmla="*/ 2147483647 h 23"/>
                <a:gd name="T28" fmla="*/ 0 w 51"/>
                <a:gd name="T29" fmla="*/ 2147483647 h 23"/>
                <a:gd name="T30" fmla="*/ 0 w 51"/>
                <a:gd name="T31" fmla="*/ 2147483647 h 23"/>
                <a:gd name="T32" fmla="*/ 2147483647 w 51"/>
                <a:gd name="T33" fmla="*/ 0 h 23"/>
                <a:gd name="T34" fmla="*/ 2147483647 w 51"/>
                <a:gd name="T35" fmla="*/ 2147483647 h 23"/>
                <a:gd name="T36" fmla="*/ 2147483647 w 51"/>
                <a:gd name="T37" fmla="*/ 2147483647 h 23"/>
                <a:gd name="T38" fmla="*/ 2147483647 w 51"/>
                <a:gd name="T39" fmla="*/ 2147483647 h 23"/>
                <a:gd name="T40" fmla="*/ 2147483647 w 51"/>
                <a:gd name="T41" fmla="*/ 2147483647 h 23"/>
                <a:gd name="T42" fmla="*/ 2147483647 w 51"/>
                <a:gd name="T43" fmla="*/ 2147483647 h 23"/>
                <a:gd name="T44" fmla="*/ 2147483647 w 51"/>
                <a:gd name="T45" fmla="*/ 2147483647 h 23"/>
                <a:gd name="T46" fmla="*/ 2147483647 w 51"/>
                <a:gd name="T47" fmla="*/ 2147483647 h 23"/>
                <a:gd name="T48" fmla="*/ 2147483647 w 51"/>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23"/>
                <a:gd name="T77" fmla="*/ 51 w 51"/>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23">
                  <a:moveTo>
                    <a:pt x="51" y="15"/>
                  </a:moveTo>
                  <a:lnTo>
                    <a:pt x="48" y="20"/>
                  </a:lnTo>
                  <a:lnTo>
                    <a:pt x="43" y="21"/>
                  </a:lnTo>
                  <a:lnTo>
                    <a:pt x="39" y="17"/>
                  </a:lnTo>
                  <a:lnTo>
                    <a:pt x="37" y="9"/>
                  </a:lnTo>
                  <a:lnTo>
                    <a:pt x="31" y="6"/>
                  </a:lnTo>
                  <a:lnTo>
                    <a:pt x="27" y="8"/>
                  </a:lnTo>
                  <a:lnTo>
                    <a:pt x="23" y="10"/>
                  </a:lnTo>
                  <a:lnTo>
                    <a:pt x="21" y="13"/>
                  </a:lnTo>
                  <a:lnTo>
                    <a:pt x="23" y="18"/>
                  </a:lnTo>
                  <a:lnTo>
                    <a:pt x="17" y="23"/>
                  </a:lnTo>
                  <a:lnTo>
                    <a:pt x="14" y="20"/>
                  </a:lnTo>
                  <a:lnTo>
                    <a:pt x="8" y="17"/>
                  </a:lnTo>
                  <a:lnTo>
                    <a:pt x="8" y="14"/>
                  </a:lnTo>
                  <a:lnTo>
                    <a:pt x="0" y="10"/>
                  </a:lnTo>
                  <a:lnTo>
                    <a:pt x="0" y="5"/>
                  </a:lnTo>
                  <a:lnTo>
                    <a:pt x="3" y="0"/>
                  </a:lnTo>
                  <a:lnTo>
                    <a:pt x="10" y="7"/>
                  </a:lnTo>
                  <a:lnTo>
                    <a:pt x="14" y="8"/>
                  </a:lnTo>
                  <a:lnTo>
                    <a:pt x="22" y="3"/>
                  </a:lnTo>
                  <a:lnTo>
                    <a:pt x="27" y="1"/>
                  </a:lnTo>
                  <a:lnTo>
                    <a:pt x="34" y="2"/>
                  </a:lnTo>
                  <a:lnTo>
                    <a:pt x="41" y="7"/>
                  </a:lnTo>
                  <a:lnTo>
                    <a:pt x="46" y="13"/>
                  </a:lnTo>
                  <a:lnTo>
                    <a:pt x="51" y="1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7" name="Freeform 186">
              <a:extLst>
                <a:ext uri="{FF2B5EF4-FFF2-40B4-BE49-F238E27FC236}">
                  <a16:creationId xmlns:a16="http://schemas.microsoft.com/office/drawing/2014/main" id="{AD6C1198-1012-B3E3-1676-972DD3D9A864}"/>
                </a:ext>
                <a:ext uri="{C183D7F6-B498-43B3-948B-1728B52AA6E4}">
                  <adec:decorative xmlns:adec="http://schemas.microsoft.com/office/drawing/2017/decorative" val="1"/>
                </a:ext>
              </a:extLst>
            </p:cNvPr>
            <p:cNvSpPr>
              <a:spLocks/>
            </p:cNvSpPr>
            <p:nvPr/>
          </p:nvSpPr>
          <p:spPr bwMode="gray">
            <a:xfrm>
              <a:off x="8390176" y="4369434"/>
              <a:ext cx="25034" cy="45901"/>
            </a:xfrm>
            <a:custGeom>
              <a:avLst/>
              <a:gdLst>
                <a:gd name="T0" fmla="*/ 0 w 5"/>
                <a:gd name="T1" fmla="*/ 2147483647 h 8"/>
                <a:gd name="T2" fmla="*/ 2147483647 w 5"/>
                <a:gd name="T3" fmla="*/ 0 h 8"/>
                <a:gd name="T4" fmla="*/ 2147483647 w 5"/>
                <a:gd name="T5" fmla="*/ 2147483647 h 8"/>
                <a:gd name="T6" fmla="*/ 2147483647 w 5"/>
                <a:gd name="T7" fmla="*/ 2147483647 h 8"/>
                <a:gd name="T8" fmla="*/ 2147483647 w 5"/>
                <a:gd name="T9" fmla="*/ 2147483647 h 8"/>
                <a:gd name="T10" fmla="*/ 0 w 5"/>
                <a:gd name="T11" fmla="*/ 2147483647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0" y="4"/>
                  </a:moveTo>
                  <a:lnTo>
                    <a:pt x="2" y="0"/>
                  </a:lnTo>
                  <a:lnTo>
                    <a:pt x="5" y="2"/>
                  </a:lnTo>
                  <a:lnTo>
                    <a:pt x="5" y="7"/>
                  </a:lnTo>
                  <a:lnTo>
                    <a:pt x="3" y="8"/>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8" name="Freeform 187">
              <a:extLst>
                <a:ext uri="{FF2B5EF4-FFF2-40B4-BE49-F238E27FC236}">
                  <a16:creationId xmlns:a16="http://schemas.microsoft.com/office/drawing/2014/main" id="{157CB955-862C-112F-2E14-DBC27FD13B92}"/>
                </a:ext>
                <a:ext uri="{C183D7F6-B498-43B3-948B-1728B52AA6E4}">
                  <adec:decorative xmlns:adec="http://schemas.microsoft.com/office/drawing/2017/decorative" val="1"/>
                </a:ext>
              </a:extLst>
            </p:cNvPr>
            <p:cNvSpPr>
              <a:spLocks/>
            </p:cNvSpPr>
            <p:nvPr/>
          </p:nvSpPr>
          <p:spPr bwMode="gray">
            <a:xfrm>
              <a:off x="8085587" y="2633527"/>
              <a:ext cx="37552" cy="16691"/>
            </a:xfrm>
            <a:custGeom>
              <a:avLst/>
              <a:gdLst>
                <a:gd name="T0" fmla="*/ 2147483647 w 7"/>
                <a:gd name="T1" fmla="*/ 2147483647 h 3"/>
                <a:gd name="T2" fmla="*/ 0 w 7"/>
                <a:gd name="T3" fmla="*/ 2147483647 h 3"/>
                <a:gd name="T4" fmla="*/ 2147483647 w 7"/>
                <a:gd name="T5" fmla="*/ 0 h 3"/>
                <a:gd name="T6" fmla="*/ 2147483647 w 7"/>
                <a:gd name="T7" fmla="*/ 2147483647 h 3"/>
                <a:gd name="T8" fmla="*/ 2147483647 w 7"/>
                <a:gd name="T9" fmla="*/ 2147483647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2" y="2"/>
                  </a:moveTo>
                  <a:lnTo>
                    <a:pt x="0" y="1"/>
                  </a:lnTo>
                  <a:lnTo>
                    <a:pt x="2" y="0"/>
                  </a:lnTo>
                  <a:lnTo>
                    <a:pt x="7" y="1"/>
                  </a:lnTo>
                  <a:lnTo>
                    <a:pt x="7" y="3"/>
                  </a:lnTo>
                  <a:lnTo>
                    <a:pt x="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89" name="Freeform 188">
              <a:extLst>
                <a:ext uri="{FF2B5EF4-FFF2-40B4-BE49-F238E27FC236}">
                  <a16:creationId xmlns:a16="http://schemas.microsoft.com/office/drawing/2014/main" id="{617DA0F9-906C-FD4C-251A-6C8431FD8E3E}"/>
                </a:ext>
                <a:ext uri="{C183D7F6-B498-43B3-948B-1728B52AA6E4}">
                  <adec:decorative xmlns:adec="http://schemas.microsoft.com/office/drawing/2017/decorative" val="1"/>
                </a:ext>
              </a:extLst>
            </p:cNvPr>
            <p:cNvSpPr>
              <a:spLocks/>
            </p:cNvSpPr>
            <p:nvPr/>
          </p:nvSpPr>
          <p:spPr bwMode="gray">
            <a:xfrm>
              <a:off x="8878354" y="3155133"/>
              <a:ext cx="20863" cy="25038"/>
            </a:xfrm>
            <a:custGeom>
              <a:avLst/>
              <a:gdLst>
                <a:gd name="T0" fmla="*/ 2147483647 w 4"/>
                <a:gd name="T1" fmla="*/ 0 h 4"/>
                <a:gd name="T2" fmla="*/ 2147483647 w 4"/>
                <a:gd name="T3" fmla="*/ 2147483647 h 4"/>
                <a:gd name="T4" fmla="*/ 2147483647 w 4"/>
                <a:gd name="T5" fmla="*/ 2147483647 h 4"/>
                <a:gd name="T6" fmla="*/ 0 w 4"/>
                <a:gd name="T7" fmla="*/ 0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lnTo>
                    <a:pt x="4" y="2"/>
                  </a:lnTo>
                  <a:lnTo>
                    <a:pt x="1" y="4"/>
                  </a:lnTo>
                  <a:lnTo>
                    <a:pt x="0" y="0"/>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0" name="Freeform 189">
              <a:extLst>
                <a:ext uri="{FF2B5EF4-FFF2-40B4-BE49-F238E27FC236}">
                  <a16:creationId xmlns:a16="http://schemas.microsoft.com/office/drawing/2014/main" id="{5537D699-D961-79CE-5C68-5EE16DCAED09}"/>
                </a:ext>
                <a:ext uri="{C183D7F6-B498-43B3-948B-1728B52AA6E4}">
                  <adec:decorative xmlns:adec="http://schemas.microsoft.com/office/drawing/2017/decorative" val="1"/>
                </a:ext>
              </a:extLst>
            </p:cNvPr>
            <p:cNvSpPr>
              <a:spLocks/>
            </p:cNvSpPr>
            <p:nvPr/>
          </p:nvSpPr>
          <p:spPr bwMode="gray">
            <a:xfrm>
              <a:off x="8953458" y="3313701"/>
              <a:ext cx="41724" cy="29210"/>
            </a:xfrm>
            <a:custGeom>
              <a:avLst/>
              <a:gdLst>
                <a:gd name="T0" fmla="*/ 0 w 7"/>
                <a:gd name="T1" fmla="*/ 2147483647 h 5"/>
                <a:gd name="T2" fmla="*/ 2147483647 w 7"/>
                <a:gd name="T3" fmla="*/ 0 h 5"/>
                <a:gd name="T4" fmla="*/ 2147483647 w 7"/>
                <a:gd name="T5" fmla="*/ 2147483647 h 5"/>
                <a:gd name="T6" fmla="*/ 2147483647 w 7"/>
                <a:gd name="T7" fmla="*/ 2147483647 h 5"/>
                <a:gd name="T8" fmla="*/ 0 w 7"/>
                <a:gd name="T9" fmla="*/ 2147483647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1"/>
                  </a:moveTo>
                  <a:lnTo>
                    <a:pt x="4" y="0"/>
                  </a:lnTo>
                  <a:lnTo>
                    <a:pt x="7" y="2"/>
                  </a:lnTo>
                  <a:lnTo>
                    <a:pt x="1" y="5"/>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1" name="Freeform 190">
              <a:extLst>
                <a:ext uri="{FF2B5EF4-FFF2-40B4-BE49-F238E27FC236}">
                  <a16:creationId xmlns:a16="http://schemas.microsoft.com/office/drawing/2014/main" id="{610F2844-06EC-4D77-F455-CA1C61AE5329}"/>
                </a:ext>
                <a:ext uri="{C183D7F6-B498-43B3-948B-1728B52AA6E4}">
                  <adec:decorative xmlns:adec="http://schemas.microsoft.com/office/drawing/2017/decorative" val="1"/>
                </a:ext>
              </a:extLst>
            </p:cNvPr>
            <p:cNvSpPr>
              <a:spLocks/>
            </p:cNvSpPr>
            <p:nvPr/>
          </p:nvSpPr>
          <p:spPr bwMode="gray">
            <a:xfrm>
              <a:off x="9003528" y="3309528"/>
              <a:ext cx="29207" cy="20864"/>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1"/>
                  </a:moveTo>
                  <a:lnTo>
                    <a:pt x="2" y="0"/>
                  </a:lnTo>
                  <a:lnTo>
                    <a:pt x="5" y="2"/>
                  </a:lnTo>
                  <a:lnTo>
                    <a:pt x="4"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2" name="Freeform 191">
              <a:extLst>
                <a:ext uri="{FF2B5EF4-FFF2-40B4-BE49-F238E27FC236}">
                  <a16:creationId xmlns:a16="http://schemas.microsoft.com/office/drawing/2014/main" id="{683574C6-A4F2-57AF-BB96-D286510F5943}"/>
                </a:ext>
                <a:ext uri="{C183D7F6-B498-43B3-948B-1728B52AA6E4}">
                  <adec:decorative xmlns:adec="http://schemas.microsoft.com/office/drawing/2017/decorative" val="1"/>
                </a:ext>
              </a:extLst>
            </p:cNvPr>
            <p:cNvSpPr>
              <a:spLocks/>
            </p:cNvSpPr>
            <p:nvPr/>
          </p:nvSpPr>
          <p:spPr bwMode="gray">
            <a:xfrm>
              <a:off x="8911734" y="3418023"/>
              <a:ext cx="141863" cy="91803"/>
            </a:xfrm>
            <a:custGeom>
              <a:avLst/>
              <a:gdLst>
                <a:gd name="T0" fmla="*/ 2147483647 w 26"/>
                <a:gd name="T1" fmla="*/ 0 h 17"/>
                <a:gd name="T2" fmla="*/ 2147483647 w 26"/>
                <a:gd name="T3" fmla="*/ 2147483647 h 17"/>
                <a:gd name="T4" fmla="*/ 2147483647 w 26"/>
                <a:gd name="T5" fmla="*/ 2147483647 h 17"/>
                <a:gd name="T6" fmla="*/ 2147483647 w 26"/>
                <a:gd name="T7" fmla="*/ 2147483647 h 17"/>
                <a:gd name="T8" fmla="*/ 2147483647 w 26"/>
                <a:gd name="T9" fmla="*/ 2147483647 h 17"/>
                <a:gd name="T10" fmla="*/ 2147483647 w 26"/>
                <a:gd name="T11" fmla="*/ 2147483647 h 17"/>
                <a:gd name="T12" fmla="*/ 2147483647 w 26"/>
                <a:gd name="T13" fmla="*/ 2147483647 h 17"/>
                <a:gd name="T14" fmla="*/ 2147483647 w 26"/>
                <a:gd name="T15" fmla="*/ 2147483647 h 17"/>
                <a:gd name="T16" fmla="*/ 2147483647 w 26"/>
                <a:gd name="T17" fmla="*/ 2147483647 h 17"/>
                <a:gd name="T18" fmla="*/ 2147483647 w 26"/>
                <a:gd name="T19" fmla="*/ 2147483647 h 17"/>
                <a:gd name="T20" fmla="*/ 0 w 26"/>
                <a:gd name="T21" fmla="*/ 2147483647 h 17"/>
                <a:gd name="T22" fmla="*/ 2147483647 w 26"/>
                <a:gd name="T23" fmla="*/ 2147483647 h 17"/>
                <a:gd name="T24" fmla="*/ 0 w 26"/>
                <a:gd name="T25" fmla="*/ 2147483647 h 17"/>
                <a:gd name="T26" fmla="*/ 2147483647 w 26"/>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7"/>
                <a:gd name="T44" fmla="*/ 26 w 2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7">
                  <a:moveTo>
                    <a:pt x="3" y="0"/>
                  </a:moveTo>
                  <a:lnTo>
                    <a:pt x="6" y="1"/>
                  </a:lnTo>
                  <a:lnTo>
                    <a:pt x="14" y="3"/>
                  </a:lnTo>
                  <a:lnTo>
                    <a:pt x="18" y="5"/>
                  </a:lnTo>
                  <a:lnTo>
                    <a:pt x="26" y="11"/>
                  </a:lnTo>
                  <a:lnTo>
                    <a:pt x="25" y="13"/>
                  </a:lnTo>
                  <a:lnTo>
                    <a:pt x="19" y="17"/>
                  </a:lnTo>
                  <a:lnTo>
                    <a:pt x="14" y="17"/>
                  </a:lnTo>
                  <a:lnTo>
                    <a:pt x="8" y="13"/>
                  </a:lnTo>
                  <a:lnTo>
                    <a:pt x="2" y="13"/>
                  </a:lnTo>
                  <a:lnTo>
                    <a:pt x="0" y="9"/>
                  </a:lnTo>
                  <a:lnTo>
                    <a:pt x="2" y="7"/>
                  </a:lnTo>
                  <a:lnTo>
                    <a:pt x="0" y="5"/>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3" name="Freeform 192">
              <a:extLst>
                <a:ext uri="{FF2B5EF4-FFF2-40B4-BE49-F238E27FC236}">
                  <a16:creationId xmlns:a16="http://schemas.microsoft.com/office/drawing/2014/main" id="{4F5F8371-B438-5E41-E16B-EA0FCC8B1759}"/>
                </a:ext>
                <a:ext uri="{C183D7F6-B498-43B3-948B-1728B52AA6E4}">
                  <adec:decorative xmlns:adec="http://schemas.microsoft.com/office/drawing/2017/decorative" val="1"/>
                </a:ext>
              </a:extLst>
            </p:cNvPr>
            <p:cNvSpPr>
              <a:spLocks/>
            </p:cNvSpPr>
            <p:nvPr/>
          </p:nvSpPr>
          <p:spPr bwMode="gray">
            <a:xfrm>
              <a:off x="8965975" y="1965869"/>
              <a:ext cx="104311" cy="58420"/>
            </a:xfrm>
            <a:custGeom>
              <a:avLst/>
              <a:gdLst>
                <a:gd name="T0" fmla="*/ 0 w 19"/>
                <a:gd name="T1" fmla="*/ 2147483647 h 11"/>
                <a:gd name="T2" fmla="*/ 0 w 19"/>
                <a:gd name="T3" fmla="*/ 2147483647 h 11"/>
                <a:gd name="T4" fmla="*/ 2147483647 w 19"/>
                <a:gd name="T5" fmla="*/ 0 h 11"/>
                <a:gd name="T6" fmla="*/ 2147483647 w 19"/>
                <a:gd name="T7" fmla="*/ 2147483647 h 11"/>
                <a:gd name="T8" fmla="*/ 2147483647 w 19"/>
                <a:gd name="T9" fmla="*/ 2147483647 h 11"/>
                <a:gd name="T10" fmla="*/ 2147483647 w 19"/>
                <a:gd name="T11" fmla="*/ 2147483647 h 11"/>
                <a:gd name="T12" fmla="*/ 2147483647 w 19"/>
                <a:gd name="T13" fmla="*/ 2147483647 h 11"/>
                <a:gd name="T14" fmla="*/ 2147483647 w 19"/>
                <a:gd name="T15" fmla="*/ 2147483647 h 11"/>
                <a:gd name="T16" fmla="*/ 0 w 19"/>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1"/>
                <a:gd name="T29" fmla="*/ 19 w 19"/>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1">
                  <a:moveTo>
                    <a:pt x="0" y="4"/>
                  </a:moveTo>
                  <a:lnTo>
                    <a:pt x="0" y="1"/>
                  </a:lnTo>
                  <a:lnTo>
                    <a:pt x="3" y="0"/>
                  </a:lnTo>
                  <a:lnTo>
                    <a:pt x="11" y="2"/>
                  </a:lnTo>
                  <a:lnTo>
                    <a:pt x="10" y="4"/>
                  </a:lnTo>
                  <a:lnTo>
                    <a:pt x="15" y="5"/>
                  </a:lnTo>
                  <a:lnTo>
                    <a:pt x="19" y="11"/>
                  </a:lnTo>
                  <a:lnTo>
                    <a:pt x="10" y="10"/>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4" name="Freeform 193">
              <a:extLst>
                <a:ext uri="{FF2B5EF4-FFF2-40B4-BE49-F238E27FC236}">
                  <a16:creationId xmlns:a16="http://schemas.microsoft.com/office/drawing/2014/main" id="{376BC4BC-5818-1865-1A10-224C269570D0}"/>
                </a:ext>
                <a:ext uri="{C183D7F6-B498-43B3-948B-1728B52AA6E4}">
                  <adec:decorative xmlns:adec="http://schemas.microsoft.com/office/drawing/2017/decorative" val="1"/>
                </a:ext>
              </a:extLst>
            </p:cNvPr>
            <p:cNvSpPr>
              <a:spLocks/>
            </p:cNvSpPr>
            <p:nvPr/>
          </p:nvSpPr>
          <p:spPr bwMode="gray">
            <a:xfrm>
              <a:off x="9182943" y="1919968"/>
              <a:ext cx="37552" cy="29210"/>
            </a:xfrm>
            <a:custGeom>
              <a:avLst/>
              <a:gdLst>
                <a:gd name="T0" fmla="*/ 0 w 7"/>
                <a:gd name="T1" fmla="*/ 0 h 5"/>
                <a:gd name="T2" fmla="*/ 2147483647 w 7"/>
                <a:gd name="T3" fmla="*/ 0 h 5"/>
                <a:gd name="T4" fmla="*/ 2147483647 w 7"/>
                <a:gd name="T5" fmla="*/ 2147483647 h 5"/>
                <a:gd name="T6" fmla="*/ 2147483647 w 7"/>
                <a:gd name="T7" fmla="*/ 2147483647 h 5"/>
                <a:gd name="T8" fmla="*/ 2147483647 w 7"/>
                <a:gd name="T9" fmla="*/ 2147483647 h 5"/>
                <a:gd name="T10" fmla="*/ 2147483647 w 7"/>
                <a:gd name="T11" fmla="*/ 2147483647 h 5"/>
                <a:gd name="T12" fmla="*/ 0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0" y="0"/>
                  </a:moveTo>
                  <a:lnTo>
                    <a:pt x="3" y="0"/>
                  </a:lnTo>
                  <a:lnTo>
                    <a:pt x="7" y="2"/>
                  </a:lnTo>
                  <a:lnTo>
                    <a:pt x="7" y="5"/>
                  </a:lnTo>
                  <a:lnTo>
                    <a:pt x="4" y="4"/>
                  </a:lnTo>
                  <a:lnTo>
                    <a:pt x="4"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5" name="Freeform 194">
              <a:extLst>
                <a:ext uri="{FF2B5EF4-FFF2-40B4-BE49-F238E27FC236}">
                  <a16:creationId xmlns:a16="http://schemas.microsoft.com/office/drawing/2014/main" id="{93FE5158-E2AE-AA03-41AB-889ED0B4A4C7}"/>
                </a:ext>
                <a:ext uri="{C183D7F6-B498-43B3-948B-1728B52AA6E4}">
                  <adec:decorative xmlns:adec="http://schemas.microsoft.com/office/drawing/2017/decorative" val="1"/>
                </a:ext>
              </a:extLst>
            </p:cNvPr>
            <p:cNvSpPr>
              <a:spLocks/>
            </p:cNvSpPr>
            <p:nvPr/>
          </p:nvSpPr>
          <p:spPr bwMode="gray">
            <a:xfrm>
              <a:off x="9245530" y="1899103"/>
              <a:ext cx="162726" cy="100148"/>
            </a:xfrm>
            <a:custGeom>
              <a:avLst/>
              <a:gdLst>
                <a:gd name="T0" fmla="*/ 0 w 30"/>
                <a:gd name="T1" fmla="*/ 2147483647 h 18"/>
                <a:gd name="T2" fmla="*/ 2147483647 w 30"/>
                <a:gd name="T3" fmla="*/ 0 h 18"/>
                <a:gd name="T4" fmla="*/ 2147483647 w 30"/>
                <a:gd name="T5" fmla="*/ 2147483647 h 18"/>
                <a:gd name="T6" fmla="*/ 2147483647 w 30"/>
                <a:gd name="T7" fmla="*/ 2147483647 h 18"/>
                <a:gd name="T8" fmla="*/ 2147483647 w 30"/>
                <a:gd name="T9" fmla="*/ 2147483647 h 18"/>
                <a:gd name="T10" fmla="*/ 2147483647 w 30"/>
                <a:gd name="T11" fmla="*/ 2147483647 h 18"/>
                <a:gd name="T12" fmla="*/ 2147483647 w 30"/>
                <a:gd name="T13" fmla="*/ 2147483647 h 18"/>
                <a:gd name="T14" fmla="*/ 2147483647 w 30"/>
                <a:gd name="T15" fmla="*/ 2147483647 h 18"/>
                <a:gd name="T16" fmla="*/ 2147483647 w 30"/>
                <a:gd name="T17" fmla="*/ 2147483647 h 18"/>
                <a:gd name="T18" fmla="*/ 0 w 3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8"/>
                <a:gd name="T32" fmla="*/ 30 w 3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8">
                  <a:moveTo>
                    <a:pt x="0" y="1"/>
                  </a:moveTo>
                  <a:lnTo>
                    <a:pt x="12" y="0"/>
                  </a:lnTo>
                  <a:lnTo>
                    <a:pt x="30" y="10"/>
                  </a:lnTo>
                  <a:lnTo>
                    <a:pt x="23" y="13"/>
                  </a:lnTo>
                  <a:lnTo>
                    <a:pt x="24" y="18"/>
                  </a:lnTo>
                  <a:lnTo>
                    <a:pt x="20" y="18"/>
                  </a:lnTo>
                  <a:lnTo>
                    <a:pt x="20" y="16"/>
                  </a:lnTo>
                  <a:lnTo>
                    <a:pt x="17" y="14"/>
                  </a:lnTo>
                  <a:lnTo>
                    <a:pt x="5" y="7"/>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6" name="Freeform 195">
              <a:extLst>
                <a:ext uri="{FF2B5EF4-FFF2-40B4-BE49-F238E27FC236}">
                  <a16:creationId xmlns:a16="http://schemas.microsoft.com/office/drawing/2014/main" id="{DE7981D8-60F0-B0C7-993A-910BEC78FAF9}"/>
                </a:ext>
                <a:ext uri="{C183D7F6-B498-43B3-948B-1728B52AA6E4}">
                  <adec:decorative xmlns:adec="http://schemas.microsoft.com/office/drawing/2017/decorative" val="1"/>
                </a:ext>
              </a:extLst>
            </p:cNvPr>
            <p:cNvSpPr>
              <a:spLocks/>
            </p:cNvSpPr>
            <p:nvPr/>
          </p:nvSpPr>
          <p:spPr bwMode="gray">
            <a:xfrm>
              <a:off x="9199633" y="1857375"/>
              <a:ext cx="54242" cy="20864"/>
            </a:xfrm>
            <a:custGeom>
              <a:avLst/>
              <a:gdLst>
                <a:gd name="T0" fmla="*/ 2147483647 w 10"/>
                <a:gd name="T1" fmla="*/ 0 h 4"/>
                <a:gd name="T2" fmla="*/ 2147483647 w 10"/>
                <a:gd name="T3" fmla="*/ 2147483647 h 4"/>
                <a:gd name="T4" fmla="*/ 2147483647 w 10"/>
                <a:gd name="T5" fmla="*/ 2147483647 h 4"/>
                <a:gd name="T6" fmla="*/ 0 w 10"/>
                <a:gd name="T7" fmla="*/ 2147483647 h 4"/>
                <a:gd name="T8" fmla="*/ 2147483647 w 10"/>
                <a:gd name="T9" fmla="*/ 2147483647 h 4"/>
                <a:gd name="T10" fmla="*/ 2147483647 w 10"/>
                <a:gd name="T11" fmla="*/ 0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6" y="0"/>
                  </a:moveTo>
                  <a:lnTo>
                    <a:pt x="10" y="3"/>
                  </a:lnTo>
                  <a:lnTo>
                    <a:pt x="4" y="4"/>
                  </a:lnTo>
                  <a:lnTo>
                    <a:pt x="0" y="3"/>
                  </a:lnTo>
                  <a:lnTo>
                    <a:pt x="1" y="1"/>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7" name="Freeform 196">
              <a:extLst>
                <a:ext uri="{FF2B5EF4-FFF2-40B4-BE49-F238E27FC236}">
                  <a16:creationId xmlns:a16="http://schemas.microsoft.com/office/drawing/2014/main" id="{B9087A65-53A6-5A9E-7351-D7F70B8A022C}"/>
                </a:ext>
                <a:ext uri="{C183D7F6-B498-43B3-948B-1728B52AA6E4}">
                  <adec:decorative xmlns:adec="http://schemas.microsoft.com/office/drawing/2017/decorative" val="1"/>
                </a:ext>
              </a:extLst>
            </p:cNvPr>
            <p:cNvSpPr>
              <a:spLocks/>
            </p:cNvSpPr>
            <p:nvPr/>
          </p:nvSpPr>
          <p:spPr bwMode="gray">
            <a:xfrm>
              <a:off x="9274737" y="1823993"/>
              <a:ext cx="87622" cy="41729"/>
            </a:xfrm>
            <a:custGeom>
              <a:avLst/>
              <a:gdLst>
                <a:gd name="T0" fmla="*/ 2147483647 w 16"/>
                <a:gd name="T1" fmla="*/ 0 h 8"/>
                <a:gd name="T2" fmla="*/ 2147483647 w 16"/>
                <a:gd name="T3" fmla="*/ 2147483647 h 8"/>
                <a:gd name="T4" fmla="*/ 2147483647 w 16"/>
                <a:gd name="T5" fmla="*/ 2147483647 h 8"/>
                <a:gd name="T6" fmla="*/ 2147483647 w 16"/>
                <a:gd name="T7" fmla="*/ 2147483647 h 8"/>
                <a:gd name="T8" fmla="*/ 2147483647 w 16"/>
                <a:gd name="T9" fmla="*/ 2147483647 h 8"/>
                <a:gd name="T10" fmla="*/ 2147483647 w 16"/>
                <a:gd name="T11" fmla="*/ 2147483647 h 8"/>
                <a:gd name="T12" fmla="*/ 0 w 16"/>
                <a:gd name="T13" fmla="*/ 2147483647 h 8"/>
                <a:gd name="T14" fmla="*/ 2147483647 w 16"/>
                <a:gd name="T15" fmla="*/ 2147483647 h 8"/>
                <a:gd name="T16" fmla="*/ 2147483647 w 16"/>
                <a:gd name="T17" fmla="*/ 2147483647 h 8"/>
                <a:gd name="T18" fmla="*/ 2147483647 w 16"/>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8"/>
                <a:gd name="T32" fmla="*/ 16 w 1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8">
                  <a:moveTo>
                    <a:pt x="6" y="0"/>
                  </a:moveTo>
                  <a:lnTo>
                    <a:pt x="12" y="3"/>
                  </a:lnTo>
                  <a:lnTo>
                    <a:pt x="16" y="5"/>
                  </a:lnTo>
                  <a:lnTo>
                    <a:pt x="16" y="8"/>
                  </a:lnTo>
                  <a:lnTo>
                    <a:pt x="6" y="8"/>
                  </a:lnTo>
                  <a:lnTo>
                    <a:pt x="2" y="6"/>
                  </a:lnTo>
                  <a:lnTo>
                    <a:pt x="0" y="5"/>
                  </a:lnTo>
                  <a:lnTo>
                    <a:pt x="4" y="5"/>
                  </a:lnTo>
                  <a:lnTo>
                    <a:pt x="4" y="1"/>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8" name="Freeform 197">
              <a:extLst>
                <a:ext uri="{FF2B5EF4-FFF2-40B4-BE49-F238E27FC236}">
                  <a16:creationId xmlns:a16="http://schemas.microsoft.com/office/drawing/2014/main" id="{834387AE-A55E-9627-F460-1789ED24A51A}"/>
                </a:ext>
                <a:ext uri="{C183D7F6-B498-43B3-948B-1728B52AA6E4}">
                  <adec:decorative xmlns:adec="http://schemas.microsoft.com/office/drawing/2017/decorative" val="1"/>
                </a:ext>
              </a:extLst>
            </p:cNvPr>
            <p:cNvSpPr>
              <a:spLocks/>
            </p:cNvSpPr>
            <p:nvPr/>
          </p:nvSpPr>
          <p:spPr bwMode="gray">
            <a:xfrm>
              <a:off x="9596016" y="1769745"/>
              <a:ext cx="91794" cy="41729"/>
            </a:xfrm>
            <a:custGeom>
              <a:avLst/>
              <a:gdLst>
                <a:gd name="T0" fmla="*/ 0 w 17"/>
                <a:gd name="T1" fmla="*/ 0 h 8"/>
                <a:gd name="T2" fmla="*/ 2147483647 w 17"/>
                <a:gd name="T3" fmla="*/ 0 h 8"/>
                <a:gd name="T4" fmla="*/ 2147483647 w 17"/>
                <a:gd name="T5" fmla="*/ 2147483647 h 8"/>
                <a:gd name="T6" fmla="*/ 2147483647 w 17"/>
                <a:gd name="T7" fmla="*/ 2147483647 h 8"/>
                <a:gd name="T8" fmla="*/ 2147483647 w 17"/>
                <a:gd name="T9" fmla="*/ 2147483647 h 8"/>
                <a:gd name="T10" fmla="*/ 2147483647 w 17"/>
                <a:gd name="T11" fmla="*/ 2147483647 h 8"/>
                <a:gd name="T12" fmla="*/ 0 w 17"/>
                <a:gd name="T13" fmla="*/ 0 h 8"/>
                <a:gd name="T14" fmla="*/ 0 60000 65536"/>
                <a:gd name="T15" fmla="*/ 0 60000 65536"/>
                <a:gd name="T16" fmla="*/ 0 60000 65536"/>
                <a:gd name="T17" fmla="*/ 0 60000 65536"/>
                <a:gd name="T18" fmla="*/ 0 60000 65536"/>
                <a:gd name="T19" fmla="*/ 0 60000 65536"/>
                <a:gd name="T20" fmla="*/ 0 60000 65536"/>
                <a:gd name="T21" fmla="*/ 0 w 17"/>
                <a:gd name="T22" fmla="*/ 0 h 8"/>
                <a:gd name="T23" fmla="*/ 17 w 1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
                  <a:moveTo>
                    <a:pt x="0" y="0"/>
                  </a:moveTo>
                  <a:lnTo>
                    <a:pt x="3" y="0"/>
                  </a:lnTo>
                  <a:lnTo>
                    <a:pt x="17" y="6"/>
                  </a:lnTo>
                  <a:lnTo>
                    <a:pt x="14" y="8"/>
                  </a:lnTo>
                  <a:lnTo>
                    <a:pt x="5" y="4"/>
                  </a:lnTo>
                  <a:lnTo>
                    <a:pt x="1"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199" name="Freeform 198">
              <a:extLst>
                <a:ext uri="{FF2B5EF4-FFF2-40B4-BE49-F238E27FC236}">
                  <a16:creationId xmlns:a16="http://schemas.microsoft.com/office/drawing/2014/main" id="{86222DB8-1981-E31B-3927-2DDC295B22D0}"/>
                </a:ext>
                <a:ext uri="{C183D7F6-B498-43B3-948B-1728B52AA6E4}">
                  <adec:decorative xmlns:adec="http://schemas.microsoft.com/office/drawing/2017/decorative" val="1"/>
                </a:ext>
              </a:extLst>
            </p:cNvPr>
            <p:cNvSpPr>
              <a:spLocks/>
            </p:cNvSpPr>
            <p:nvPr/>
          </p:nvSpPr>
          <p:spPr bwMode="gray">
            <a:xfrm>
              <a:off x="9612706" y="1807300"/>
              <a:ext cx="50070" cy="20864"/>
            </a:xfrm>
            <a:custGeom>
              <a:avLst/>
              <a:gdLst>
                <a:gd name="T0" fmla="*/ 0 w 9"/>
                <a:gd name="T1" fmla="*/ 0 h 4"/>
                <a:gd name="T2" fmla="*/ 2147483647 w 9"/>
                <a:gd name="T3" fmla="*/ 2147483647 h 4"/>
                <a:gd name="T4" fmla="*/ 2147483647 w 9"/>
                <a:gd name="T5" fmla="*/ 2147483647 h 4"/>
                <a:gd name="T6" fmla="*/ 2147483647 w 9"/>
                <a:gd name="T7" fmla="*/ 2147483647 h 4"/>
                <a:gd name="T8" fmla="*/ 2147483647 w 9"/>
                <a:gd name="T9" fmla="*/ 2147483647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6" y="1"/>
                  </a:lnTo>
                  <a:lnTo>
                    <a:pt x="9" y="3"/>
                  </a:lnTo>
                  <a:lnTo>
                    <a:pt x="6" y="4"/>
                  </a:lnTo>
                  <a:lnTo>
                    <a:pt x="3"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0" name="Freeform 199">
              <a:extLst>
                <a:ext uri="{FF2B5EF4-FFF2-40B4-BE49-F238E27FC236}">
                  <a16:creationId xmlns:a16="http://schemas.microsoft.com/office/drawing/2014/main" id="{987FCFF3-7AF2-830D-59A4-A8291178E004}"/>
                </a:ext>
                <a:ext uri="{C183D7F6-B498-43B3-948B-1728B52AA6E4}">
                  <adec:decorative xmlns:adec="http://schemas.microsoft.com/office/drawing/2017/decorative" val="1"/>
                </a:ext>
              </a:extLst>
            </p:cNvPr>
            <p:cNvSpPr>
              <a:spLocks/>
            </p:cNvSpPr>
            <p:nvPr/>
          </p:nvSpPr>
          <p:spPr bwMode="gray">
            <a:xfrm>
              <a:off x="9646086" y="1753054"/>
              <a:ext cx="29207" cy="20864"/>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1"/>
                  </a:moveTo>
                  <a:lnTo>
                    <a:pt x="2" y="0"/>
                  </a:lnTo>
                  <a:lnTo>
                    <a:pt x="5" y="1"/>
                  </a:lnTo>
                  <a:lnTo>
                    <a:pt x="2" y="4"/>
                  </a:lnTo>
                  <a:lnTo>
                    <a:pt x="0"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1" name="Freeform 200">
              <a:extLst>
                <a:ext uri="{FF2B5EF4-FFF2-40B4-BE49-F238E27FC236}">
                  <a16:creationId xmlns:a16="http://schemas.microsoft.com/office/drawing/2014/main" id="{12D9248E-7D62-0987-5E26-0DC5B16244EE}"/>
                </a:ext>
                <a:ext uri="{C183D7F6-B498-43B3-948B-1728B52AA6E4}">
                  <adec:decorative xmlns:adec="http://schemas.microsoft.com/office/drawing/2017/decorative" val="1"/>
                </a:ext>
              </a:extLst>
            </p:cNvPr>
            <p:cNvSpPr>
              <a:spLocks/>
            </p:cNvSpPr>
            <p:nvPr/>
          </p:nvSpPr>
          <p:spPr bwMode="gray">
            <a:xfrm>
              <a:off x="9570981" y="1803128"/>
              <a:ext cx="54242" cy="33383"/>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0 w 10"/>
                <a:gd name="T9" fmla="*/ 0 h 6"/>
                <a:gd name="T10" fmla="*/ 2147483647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2" y="0"/>
                  </a:moveTo>
                  <a:lnTo>
                    <a:pt x="6" y="4"/>
                  </a:lnTo>
                  <a:lnTo>
                    <a:pt x="10" y="6"/>
                  </a:lnTo>
                  <a:lnTo>
                    <a:pt x="6" y="5"/>
                  </a:lnTo>
                  <a:lnTo>
                    <a:pt x="0"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2" name="Freeform 201">
              <a:extLst>
                <a:ext uri="{FF2B5EF4-FFF2-40B4-BE49-F238E27FC236}">
                  <a16:creationId xmlns:a16="http://schemas.microsoft.com/office/drawing/2014/main" id="{1B6E220B-0B9F-A6FF-80C4-8AA570504FB7}"/>
                </a:ext>
                <a:ext uri="{C183D7F6-B498-43B3-948B-1728B52AA6E4}">
                  <adec:decorative xmlns:adec="http://schemas.microsoft.com/office/drawing/2017/decorative" val="1"/>
                </a:ext>
              </a:extLst>
            </p:cNvPr>
            <p:cNvSpPr>
              <a:spLocks/>
            </p:cNvSpPr>
            <p:nvPr/>
          </p:nvSpPr>
          <p:spPr bwMode="gray">
            <a:xfrm>
              <a:off x="7977103" y="8024857"/>
              <a:ext cx="680110" cy="630102"/>
            </a:xfrm>
            <a:custGeom>
              <a:avLst/>
              <a:gdLst>
                <a:gd name="T0" fmla="*/ 2147483647 w 125"/>
                <a:gd name="T1" fmla="*/ 2147483647 h 116"/>
                <a:gd name="T2" fmla="*/ 2147483647 w 125"/>
                <a:gd name="T3" fmla="*/ 2147483647 h 116"/>
                <a:gd name="T4" fmla="*/ 2147483647 w 125"/>
                <a:gd name="T5" fmla="*/ 2147483647 h 116"/>
                <a:gd name="T6" fmla="*/ 2147483647 w 125"/>
                <a:gd name="T7" fmla="*/ 2147483647 h 116"/>
                <a:gd name="T8" fmla="*/ 2147483647 w 125"/>
                <a:gd name="T9" fmla="*/ 2147483647 h 116"/>
                <a:gd name="T10" fmla="*/ 2147483647 w 125"/>
                <a:gd name="T11" fmla="*/ 2147483647 h 116"/>
                <a:gd name="T12" fmla="*/ 2147483647 w 125"/>
                <a:gd name="T13" fmla="*/ 2147483647 h 116"/>
                <a:gd name="T14" fmla="*/ 0 w 125"/>
                <a:gd name="T15" fmla="*/ 2147483647 h 116"/>
                <a:gd name="T16" fmla="*/ 2147483647 w 125"/>
                <a:gd name="T17" fmla="*/ 2147483647 h 116"/>
                <a:gd name="T18" fmla="*/ 2147483647 w 125"/>
                <a:gd name="T19" fmla="*/ 2147483647 h 116"/>
                <a:gd name="T20" fmla="*/ 2147483647 w 125"/>
                <a:gd name="T21" fmla="*/ 2147483647 h 116"/>
                <a:gd name="T22" fmla="*/ 2147483647 w 125"/>
                <a:gd name="T23" fmla="*/ 2147483647 h 116"/>
                <a:gd name="T24" fmla="*/ 2147483647 w 125"/>
                <a:gd name="T25" fmla="*/ 2147483647 h 116"/>
                <a:gd name="T26" fmla="*/ 2147483647 w 125"/>
                <a:gd name="T27" fmla="*/ 2147483647 h 116"/>
                <a:gd name="T28" fmla="*/ 2147483647 w 125"/>
                <a:gd name="T29" fmla="*/ 0 h 116"/>
                <a:gd name="T30" fmla="*/ 2147483647 w 125"/>
                <a:gd name="T31" fmla="*/ 2147483647 h 116"/>
                <a:gd name="T32" fmla="*/ 2147483647 w 125"/>
                <a:gd name="T33" fmla="*/ 2147483647 h 116"/>
                <a:gd name="T34" fmla="*/ 2147483647 w 125"/>
                <a:gd name="T35" fmla="*/ 2147483647 h 116"/>
                <a:gd name="T36" fmla="*/ 2147483647 w 125"/>
                <a:gd name="T37" fmla="*/ 2147483647 h 116"/>
                <a:gd name="T38" fmla="*/ 2147483647 w 125"/>
                <a:gd name="T39" fmla="*/ 2147483647 h 116"/>
                <a:gd name="T40" fmla="*/ 2147483647 w 125"/>
                <a:gd name="T41" fmla="*/ 2147483647 h 116"/>
                <a:gd name="T42" fmla="*/ 2147483647 w 125"/>
                <a:gd name="T43" fmla="*/ 2147483647 h 116"/>
                <a:gd name="T44" fmla="*/ 2147483647 w 125"/>
                <a:gd name="T45" fmla="*/ 2147483647 h 116"/>
                <a:gd name="T46" fmla="*/ 2147483647 w 125"/>
                <a:gd name="T47" fmla="*/ 2147483647 h 116"/>
                <a:gd name="T48" fmla="*/ 2147483647 w 125"/>
                <a:gd name="T49" fmla="*/ 2147483647 h 116"/>
                <a:gd name="T50" fmla="*/ 2147483647 w 125"/>
                <a:gd name="T51" fmla="*/ 2147483647 h 116"/>
                <a:gd name="T52" fmla="*/ 2147483647 w 125"/>
                <a:gd name="T53" fmla="*/ 2147483647 h 116"/>
                <a:gd name="T54" fmla="*/ 2147483647 w 125"/>
                <a:gd name="T55" fmla="*/ 2147483647 h 116"/>
                <a:gd name="T56" fmla="*/ 2147483647 w 125"/>
                <a:gd name="T57" fmla="*/ 2147483647 h 116"/>
                <a:gd name="T58" fmla="*/ 2147483647 w 125"/>
                <a:gd name="T59" fmla="*/ 2147483647 h 116"/>
                <a:gd name="T60" fmla="*/ 2147483647 w 125"/>
                <a:gd name="T61" fmla="*/ 2147483647 h 116"/>
                <a:gd name="T62" fmla="*/ 2147483647 w 125"/>
                <a:gd name="T63" fmla="*/ 2147483647 h 116"/>
                <a:gd name="T64" fmla="*/ 2147483647 w 125"/>
                <a:gd name="T65" fmla="*/ 2147483647 h 116"/>
                <a:gd name="T66" fmla="*/ 2147483647 w 125"/>
                <a:gd name="T67" fmla="*/ 2147483647 h 1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116"/>
                <a:gd name="T104" fmla="*/ 125 w 125"/>
                <a:gd name="T105" fmla="*/ 116 h 1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116">
                  <a:moveTo>
                    <a:pt x="59" y="112"/>
                  </a:moveTo>
                  <a:lnTo>
                    <a:pt x="59" y="103"/>
                  </a:lnTo>
                  <a:lnTo>
                    <a:pt x="56" y="97"/>
                  </a:lnTo>
                  <a:lnTo>
                    <a:pt x="52" y="95"/>
                  </a:lnTo>
                  <a:lnTo>
                    <a:pt x="54" y="89"/>
                  </a:lnTo>
                  <a:lnTo>
                    <a:pt x="50" y="80"/>
                  </a:lnTo>
                  <a:lnTo>
                    <a:pt x="51" y="75"/>
                  </a:lnTo>
                  <a:lnTo>
                    <a:pt x="52" y="65"/>
                  </a:lnTo>
                  <a:lnTo>
                    <a:pt x="48" y="61"/>
                  </a:lnTo>
                  <a:lnTo>
                    <a:pt x="36" y="59"/>
                  </a:lnTo>
                  <a:lnTo>
                    <a:pt x="32" y="55"/>
                  </a:lnTo>
                  <a:lnTo>
                    <a:pt x="11" y="52"/>
                  </a:lnTo>
                  <a:lnTo>
                    <a:pt x="6" y="45"/>
                  </a:lnTo>
                  <a:lnTo>
                    <a:pt x="8" y="40"/>
                  </a:lnTo>
                  <a:lnTo>
                    <a:pt x="3" y="33"/>
                  </a:lnTo>
                  <a:lnTo>
                    <a:pt x="0" y="30"/>
                  </a:lnTo>
                  <a:lnTo>
                    <a:pt x="5" y="15"/>
                  </a:lnTo>
                  <a:lnTo>
                    <a:pt x="14" y="4"/>
                  </a:lnTo>
                  <a:lnTo>
                    <a:pt x="20" y="3"/>
                  </a:lnTo>
                  <a:lnTo>
                    <a:pt x="14" y="7"/>
                  </a:lnTo>
                  <a:lnTo>
                    <a:pt x="13" y="12"/>
                  </a:lnTo>
                  <a:lnTo>
                    <a:pt x="14" y="16"/>
                  </a:lnTo>
                  <a:lnTo>
                    <a:pt x="11" y="23"/>
                  </a:lnTo>
                  <a:lnTo>
                    <a:pt x="14" y="32"/>
                  </a:lnTo>
                  <a:lnTo>
                    <a:pt x="20" y="30"/>
                  </a:lnTo>
                  <a:lnTo>
                    <a:pt x="20" y="22"/>
                  </a:lnTo>
                  <a:lnTo>
                    <a:pt x="17" y="15"/>
                  </a:lnTo>
                  <a:lnTo>
                    <a:pt x="19" y="10"/>
                  </a:lnTo>
                  <a:lnTo>
                    <a:pt x="30" y="7"/>
                  </a:lnTo>
                  <a:lnTo>
                    <a:pt x="28" y="0"/>
                  </a:lnTo>
                  <a:lnTo>
                    <a:pt x="32" y="1"/>
                  </a:lnTo>
                  <a:lnTo>
                    <a:pt x="34" y="5"/>
                  </a:lnTo>
                  <a:lnTo>
                    <a:pt x="39" y="5"/>
                  </a:lnTo>
                  <a:lnTo>
                    <a:pt x="46" y="8"/>
                  </a:lnTo>
                  <a:lnTo>
                    <a:pt x="46" y="14"/>
                  </a:lnTo>
                  <a:lnTo>
                    <a:pt x="67" y="16"/>
                  </a:lnTo>
                  <a:lnTo>
                    <a:pt x="71" y="19"/>
                  </a:lnTo>
                  <a:lnTo>
                    <a:pt x="77" y="20"/>
                  </a:lnTo>
                  <a:lnTo>
                    <a:pt x="82" y="19"/>
                  </a:lnTo>
                  <a:lnTo>
                    <a:pt x="88" y="14"/>
                  </a:lnTo>
                  <a:lnTo>
                    <a:pt x="92" y="13"/>
                  </a:lnTo>
                  <a:lnTo>
                    <a:pt x="98" y="15"/>
                  </a:lnTo>
                  <a:lnTo>
                    <a:pt x="103" y="23"/>
                  </a:lnTo>
                  <a:lnTo>
                    <a:pt x="109" y="22"/>
                  </a:lnTo>
                  <a:lnTo>
                    <a:pt x="117" y="28"/>
                  </a:lnTo>
                  <a:lnTo>
                    <a:pt x="120" y="33"/>
                  </a:lnTo>
                  <a:lnTo>
                    <a:pt x="125" y="38"/>
                  </a:lnTo>
                  <a:lnTo>
                    <a:pt x="125" y="45"/>
                  </a:lnTo>
                  <a:lnTo>
                    <a:pt x="119" y="47"/>
                  </a:lnTo>
                  <a:lnTo>
                    <a:pt x="118" y="52"/>
                  </a:lnTo>
                  <a:lnTo>
                    <a:pt x="121" y="53"/>
                  </a:lnTo>
                  <a:lnTo>
                    <a:pt x="121" y="56"/>
                  </a:lnTo>
                  <a:lnTo>
                    <a:pt x="114" y="58"/>
                  </a:lnTo>
                  <a:lnTo>
                    <a:pt x="114" y="69"/>
                  </a:lnTo>
                  <a:lnTo>
                    <a:pt x="116" y="71"/>
                  </a:lnTo>
                  <a:lnTo>
                    <a:pt x="114" y="80"/>
                  </a:lnTo>
                  <a:lnTo>
                    <a:pt x="100" y="86"/>
                  </a:lnTo>
                  <a:lnTo>
                    <a:pt x="89" y="79"/>
                  </a:lnTo>
                  <a:lnTo>
                    <a:pt x="83" y="80"/>
                  </a:lnTo>
                  <a:lnTo>
                    <a:pt x="82" y="85"/>
                  </a:lnTo>
                  <a:lnTo>
                    <a:pt x="85" y="87"/>
                  </a:lnTo>
                  <a:lnTo>
                    <a:pt x="85" y="99"/>
                  </a:lnTo>
                  <a:lnTo>
                    <a:pt x="91" y="98"/>
                  </a:lnTo>
                  <a:lnTo>
                    <a:pt x="93" y="101"/>
                  </a:lnTo>
                  <a:lnTo>
                    <a:pt x="92" y="105"/>
                  </a:lnTo>
                  <a:lnTo>
                    <a:pt x="75" y="114"/>
                  </a:lnTo>
                  <a:lnTo>
                    <a:pt x="68" y="116"/>
                  </a:lnTo>
                  <a:lnTo>
                    <a:pt x="59" y="11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3" name="Freeform 202">
              <a:extLst>
                <a:ext uri="{FF2B5EF4-FFF2-40B4-BE49-F238E27FC236}">
                  <a16:creationId xmlns:a16="http://schemas.microsoft.com/office/drawing/2014/main" id="{F312A250-728C-17B8-A914-C00457F6D9FE}"/>
                </a:ext>
                <a:ext uri="{C183D7F6-B498-43B3-948B-1728B52AA6E4}">
                  <adec:decorative xmlns:adec="http://schemas.microsoft.com/office/drawing/2017/decorative" val="1"/>
                </a:ext>
              </a:extLst>
            </p:cNvPr>
            <p:cNvSpPr>
              <a:spLocks/>
            </p:cNvSpPr>
            <p:nvPr/>
          </p:nvSpPr>
          <p:spPr bwMode="gray">
            <a:xfrm>
              <a:off x="8557075" y="8079104"/>
              <a:ext cx="62587" cy="54247"/>
            </a:xfrm>
            <a:custGeom>
              <a:avLst/>
              <a:gdLst>
                <a:gd name="T0" fmla="*/ 2147483647 w 11"/>
                <a:gd name="T1" fmla="*/ 0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2147483647 w 11"/>
                <a:gd name="T13" fmla="*/ 2147483647 h 10"/>
                <a:gd name="T14" fmla="*/ 2147483647 w 11"/>
                <a:gd name="T15" fmla="*/ 2147483647 h 10"/>
                <a:gd name="T16" fmla="*/ 2147483647 w 11"/>
                <a:gd name="T17" fmla="*/ 2147483647 h 10"/>
                <a:gd name="T18" fmla="*/ 2147483647 w 11"/>
                <a:gd name="T19" fmla="*/ 2147483647 h 10"/>
                <a:gd name="T20" fmla="*/ 2147483647 w 11"/>
                <a:gd name="T21" fmla="*/ 2147483647 h 10"/>
                <a:gd name="T22" fmla="*/ 2147483647 w 11"/>
                <a:gd name="T23" fmla="*/ 2147483647 h 10"/>
                <a:gd name="T24" fmla="*/ 2147483647 w 11"/>
                <a:gd name="T25" fmla="*/ 2147483647 h 10"/>
                <a:gd name="T26" fmla="*/ 2147483647 w 11"/>
                <a:gd name="T27" fmla="*/ 2147483647 h 10"/>
                <a:gd name="T28" fmla="*/ 2147483647 w 11"/>
                <a:gd name="T29" fmla="*/ 2147483647 h 10"/>
                <a:gd name="T30" fmla="*/ 2147483647 w 11"/>
                <a:gd name="T31" fmla="*/ 2147483647 h 10"/>
                <a:gd name="T32" fmla="*/ 2147483647 w 11"/>
                <a:gd name="T33" fmla="*/ 2147483647 h 10"/>
                <a:gd name="T34" fmla="*/ 0 w 11"/>
                <a:gd name="T35" fmla="*/ 2147483647 h 10"/>
                <a:gd name="T36" fmla="*/ 2147483647 w 11"/>
                <a:gd name="T37" fmla="*/ 2147483647 h 10"/>
                <a:gd name="T38" fmla="*/ 2147483647 w 11"/>
                <a:gd name="T39" fmla="*/ 2147483647 h 10"/>
                <a:gd name="T40" fmla="*/ 2147483647 w 11"/>
                <a:gd name="T41" fmla="*/ 2147483647 h 10"/>
                <a:gd name="T42" fmla="*/ 2147483647 w 11"/>
                <a:gd name="T43" fmla="*/ 2147483647 h 10"/>
                <a:gd name="T44" fmla="*/ 2147483647 w 11"/>
                <a:gd name="T45" fmla="*/ 2147483647 h 10"/>
                <a:gd name="T46" fmla="*/ 2147483647 w 11"/>
                <a:gd name="T47" fmla="*/ 2147483647 h 10"/>
                <a:gd name="T48" fmla="*/ 2147483647 w 11"/>
                <a:gd name="T49" fmla="*/ 2147483647 h 10"/>
                <a:gd name="T50" fmla="*/ 2147483647 w 11"/>
                <a:gd name="T51" fmla="*/ 2147483647 h 10"/>
                <a:gd name="T52" fmla="*/ 2147483647 w 11"/>
                <a:gd name="T53" fmla="*/ 2147483647 h 10"/>
                <a:gd name="T54" fmla="*/ 2147483647 w 11"/>
                <a:gd name="T55" fmla="*/ 2147483647 h 10"/>
                <a:gd name="T56" fmla="*/ 2147483647 w 11"/>
                <a:gd name="T57" fmla="*/ 2147483647 h 10"/>
                <a:gd name="T58" fmla="*/ 2147483647 w 11"/>
                <a:gd name="T59" fmla="*/ 2147483647 h 10"/>
                <a:gd name="T60" fmla="*/ 2147483647 w 11"/>
                <a:gd name="T61" fmla="*/ 2147483647 h 10"/>
                <a:gd name="T62" fmla="*/ 2147483647 w 11"/>
                <a:gd name="T63" fmla="*/ 2147483647 h 10"/>
                <a:gd name="T64" fmla="*/ 2147483647 w 11"/>
                <a:gd name="T65" fmla="*/ 2147483647 h 10"/>
                <a:gd name="T66" fmla="*/ 2147483647 w 11"/>
                <a:gd name="T67" fmla="*/ 2147483647 h 10"/>
                <a:gd name="T68" fmla="*/ 2147483647 w 11"/>
                <a:gd name="T69" fmla="*/ 2147483647 h 10"/>
                <a:gd name="T70" fmla="*/ 2147483647 w 11"/>
                <a:gd name="T71" fmla="*/ 2147483647 h 10"/>
                <a:gd name="T72" fmla="*/ 2147483647 w 11"/>
                <a:gd name="T73" fmla="*/ 2147483647 h 10"/>
                <a:gd name="T74" fmla="*/ 2147483647 w 11"/>
                <a:gd name="T75" fmla="*/ 2147483647 h 10"/>
                <a:gd name="T76" fmla="*/ 2147483647 w 11"/>
                <a:gd name="T77" fmla="*/ 2147483647 h 10"/>
                <a:gd name="T78" fmla="*/ 2147483647 w 11"/>
                <a:gd name="T79" fmla="*/ 2147483647 h 10"/>
                <a:gd name="T80" fmla="*/ 2147483647 w 11"/>
                <a:gd name="T81" fmla="*/ 0 h 10"/>
                <a:gd name="T82" fmla="*/ 2147483647 w 11"/>
                <a:gd name="T83" fmla="*/ 0 h 10"/>
                <a:gd name="T84" fmla="*/ 2147483647 w 11"/>
                <a:gd name="T85" fmla="*/ 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
                <a:gd name="T130" fmla="*/ 0 h 10"/>
                <a:gd name="T131" fmla="*/ 11 w 11"/>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 h="10">
                  <a:moveTo>
                    <a:pt x="11" y="0"/>
                  </a:moveTo>
                  <a:lnTo>
                    <a:pt x="11" y="1"/>
                  </a:lnTo>
                  <a:lnTo>
                    <a:pt x="11" y="2"/>
                  </a:lnTo>
                  <a:lnTo>
                    <a:pt x="11" y="3"/>
                  </a:lnTo>
                  <a:lnTo>
                    <a:pt x="10" y="2"/>
                  </a:lnTo>
                  <a:lnTo>
                    <a:pt x="10" y="3"/>
                  </a:lnTo>
                  <a:lnTo>
                    <a:pt x="10" y="5"/>
                  </a:lnTo>
                  <a:lnTo>
                    <a:pt x="10" y="7"/>
                  </a:lnTo>
                  <a:lnTo>
                    <a:pt x="11" y="7"/>
                  </a:lnTo>
                  <a:lnTo>
                    <a:pt x="10" y="7"/>
                  </a:lnTo>
                  <a:lnTo>
                    <a:pt x="10" y="9"/>
                  </a:lnTo>
                  <a:lnTo>
                    <a:pt x="9" y="10"/>
                  </a:lnTo>
                  <a:lnTo>
                    <a:pt x="8" y="10"/>
                  </a:lnTo>
                  <a:lnTo>
                    <a:pt x="6" y="10"/>
                  </a:lnTo>
                  <a:lnTo>
                    <a:pt x="4" y="10"/>
                  </a:lnTo>
                  <a:lnTo>
                    <a:pt x="3" y="10"/>
                  </a:lnTo>
                  <a:lnTo>
                    <a:pt x="1" y="10"/>
                  </a:lnTo>
                  <a:lnTo>
                    <a:pt x="0" y="10"/>
                  </a:lnTo>
                  <a:lnTo>
                    <a:pt x="1" y="10"/>
                  </a:lnTo>
                  <a:lnTo>
                    <a:pt x="2" y="9"/>
                  </a:lnTo>
                  <a:lnTo>
                    <a:pt x="3" y="8"/>
                  </a:lnTo>
                  <a:lnTo>
                    <a:pt x="4" y="8"/>
                  </a:lnTo>
                  <a:lnTo>
                    <a:pt x="5" y="7"/>
                  </a:lnTo>
                  <a:lnTo>
                    <a:pt x="5" y="6"/>
                  </a:lnTo>
                  <a:lnTo>
                    <a:pt x="5" y="5"/>
                  </a:lnTo>
                  <a:lnTo>
                    <a:pt x="5" y="4"/>
                  </a:lnTo>
                  <a:lnTo>
                    <a:pt x="5" y="3"/>
                  </a:lnTo>
                  <a:lnTo>
                    <a:pt x="4" y="2"/>
                  </a:lnTo>
                  <a:lnTo>
                    <a:pt x="3" y="2"/>
                  </a:lnTo>
                  <a:lnTo>
                    <a:pt x="2" y="3"/>
                  </a:lnTo>
                  <a:lnTo>
                    <a:pt x="2" y="2"/>
                  </a:lnTo>
                  <a:lnTo>
                    <a:pt x="2" y="3"/>
                  </a:lnTo>
                  <a:lnTo>
                    <a:pt x="1" y="2"/>
                  </a:lnTo>
                  <a:lnTo>
                    <a:pt x="2" y="2"/>
                  </a:lnTo>
                  <a:lnTo>
                    <a:pt x="3" y="1"/>
                  </a:lnTo>
                  <a:lnTo>
                    <a:pt x="4" y="1"/>
                  </a:lnTo>
                  <a:lnTo>
                    <a:pt x="5" y="1"/>
                  </a:lnTo>
                  <a:lnTo>
                    <a:pt x="6" y="1"/>
                  </a:lnTo>
                  <a:lnTo>
                    <a:pt x="8" y="1"/>
                  </a:lnTo>
                  <a:lnTo>
                    <a:pt x="9" y="1"/>
                  </a:lnTo>
                  <a:lnTo>
                    <a:pt x="9" y="0"/>
                  </a:lnTo>
                  <a:lnTo>
                    <a:pt x="10" y="0"/>
                  </a:lnTo>
                  <a:lnTo>
                    <a:pt x="1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4" name="Freeform 203">
              <a:extLst>
                <a:ext uri="{FF2B5EF4-FFF2-40B4-BE49-F238E27FC236}">
                  <a16:creationId xmlns:a16="http://schemas.microsoft.com/office/drawing/2014/main" id="{61740D7B-0F22-5FF1-43DD-EB7A2D0FBB91}"/>
                </a:ext>
                <a:ext uri="{C183D7F6-B498-43B3-948B-1728B52AA6E4}">
                  <adec:decorative xmlns:adec="http://schemas.microsoft.com/office/drawing/2017/decorative" val="1"/>
                </a:ext>
              </a:extLst>
            </p:cNvPr>
            <p:cNvSpPr>
              <a:spLocks/>
            </p:cNvSpPr>
            <p:nvPr/>
          </p:nvSpPr>
          <p:spPr bwMode="gray">
            <a:xfrm>
              <a:off x="8761525" y="8367031"/>
              <a:ext cx="196106" cy="212816"/>
            </a:xfrm>
            <a:custGeom>
              <a:avLst/>
              <a:gdLst>
                <a:gd name="T0" fmla="*/ 2147483647 w 36"/>
                <a:gd name="T1" fmla="*/ 2147483647 h 39"/>
                <a:gd name="T2" fmla="*/ 2147483647 w 36"/>
                <a:gd name="T3" fmla="*/ 2147483647 h 39"/>
                <a:gd name="T4" fmla="*/ 0 w 36"/>
                <a:gd name="T5" fmla="*/ 2147483647 h 39"/>
                <a:gd name="T6" fmla="*/ 0 w 36"/>
                <a:gd name="T7" fmla="*/ 2147483647 h 39"/>
                <a:gd name="T8" fmla="*/ 2147483647 w 36"/>
                <a:gd name="T9" fmla="*/ 2147483647 h 39"/>
                <a:gd name="T10" fmla="*/ 2147483647 w 36"/>
                <a:gd name="T11" fmla="*/ 2147483647 h 39"/>
                <a:gd name="T12" fmla="*/ 2147483647 w 36"/>
                <a:gd name="T13" fmla="*/ 0 h 39"/>
                <a:gd name="T14" fmla="*/ 2147483647 w 36"/>
                <a:gd name="T15" fmla="*/ 0 h 39"/>
                <a:gd name="T16" fmla="*/ 2147483647 w 36"/>
                <a:gd name="T17" fmla="*/ 2147483647 h 39"/>
                <a:gd name="T18" fmla="*/ 2147483647 w 36"/>
                <a:gd name="T19" fmla="*/ 2147483647 h 39"/>
                <a:gd name="T20" fmla="*/ 2147483647 w 36"/>
                <a:gd name="T21" fmla="*/ 2147483647 h 39"/>
                <a:gd name="T22" fmla="*/ 2147483647 w 36"/>
                <a:gd name="T23" fmla="*/ 2147483647 h 39"/>
                <a:gd name="T24" fmla="*/ 2147483647 w 36"/>
                <a:gd name="T25" fmla="*/ 2147483647 h 39"/>
                <a:gd name="T26" fmla="*/ 2147483647 w 36"/>
                <a:gd name="T27" fmla="*/ 2147483647 h 39"/>
                <a:gd name="T28" fmla="*/ 2147483647 w 36"/>
                <a:gd name="T29" fmla="*/ 2147483647 h 39"/>
                <a:gd name="T30" fmla="*/ 2147483647 w 36"/>
                <a:gd name="T31" fmla="*/ 2147483647 h 39"/>
                <a:gd name="T32" fmla="*/ 2147483647 w 36"/>
                <a:gd name="T33" fmla="*/ 2147483647 h 39"/>
                <a:gd name="T34" fmla="*/ 2147483647 w 36"/>
                <a:gd name="T35" fmla="*/ 2147483647 h 39"/>
                <a:gd name="T36" fmla="*/ 2147483647 w 36"/>
                <a:gd name="T37" fmla="*/ 2147483647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9"/>
                <a:gd name="T59" fmla="*/ 36 w 36"/>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9">
                  <a:moveTo>
                    <a:pt x="8" y="38"/>
                  </a:moveTo>
                  <a:lnTo>
                    <a:pt x="8" y="29"/>
                  </a:lnTo>
                  <a:lnTo>
                    <a:pt x="0" y="25"/>
                  </a:lnTo>
                  <a:lnTo>
                    <a:pt x="0" y="17"/>
                  </a:lnTo>
                  <a:lnTo>
                    <a:pt x="5" y="10"/>
                  </a:lnTo>
                  <a:lnTo>
                    <a:pt x="6" y="2"/>
                  </a:lnTo>
                  <a:lnTo>
                    <a:pt x="11" y="0"/>
                  </a:lnTo>
                  <a:lnTo>
                    <a:pt x="31" y="0"/>
                  </a:lnTo>
                  <a:lnTo>
                    <a:pt x="36" y="3"/>
                  </a:lnTo>
                  <a:lnTo>
                    <a:pt x="36" y="6"/>
                  </a:lnTo>
                  <a:lnTo>
                    <a:pt x="33" y="8"/>
                  </a:lnTo>
                  <a:lnTo>
                    <a:pt x="31" y="17"/>
                  </a:lnTo>
                  <a:lnTo>
                    <a:pt x="35" y="29"/>
                  </a:lnTo>
                  <a:lnTo>
                    <a:pt x="31" y="37"/>
                  </a:lnTo>
                  <a:lnTo>
                    <a:pt x="22" y="37"/>
                  </a:lnTo>
                  <a:lnTo>
                    <a:pt x="20" y="35"/>
                  </a:lnTo>
                  <a:lnTo>
                    <a:pt x="18" y="35"/>
                  </a:lnTo>
                  <a:lnTo>
                    <a:pt x="16" y="39"/>
                  </a:lnTo>
                  <a:lnTo>
                    <a:pt x="8" y="3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5" name="Freeform 204">
              <a:extLst>
                <a:ext uri="{FF2B5EF4-FFF2-40B4-BE49-F238E27FC236}">
                  <a16:creationId xmlns:a16="http://schemas.microsoft.com/office/drawing/2014/main" id="{E7353F21-D3BD-CBD1-DC1B-C44BC5538844}"/>
                </a:ext>
                <a:ext uri="{C183D7F6-B498-43B3-948B-1728B52AA6E4}">
                  <adec:decorative xmlns:adec="http://schemas.microsoft.com/office/drawing/2017/decorative" val="1"/>
                </a:ext>
              </a:extLst>
            </p:cNvPr>
            <p:cNvSpPr>
              <a:spLocks/>
            </p:cNvSpPr>
            <p:nvPr/>
          </p:nvSpPr>
          <p:spPr bwMode="gray">
            <a:xfrm>
              <a:off x="8928424" y="8383722"/>
              <a:ext cx="146036" cy="200297"/>
            </a:xfrm>
            <a:custGeom>
              <a:avLst/>
              <a:gdLst>
                <a:gd name="T0" fmla="*/ 0 w 27"/>
                <a:gd name="T1" fmla="*/ 2147483647 h 37"/>
                <a:gd name="T2" fmla="*/ 2147483647 w 27"/>
                <a:gd name="T3" fmla="*/ 2147483647 h 37"/>
                <a:gd name="T4" fmla="*/ 0 w 27"/>
                <a:gd name="T5" fmla="*/ 2147483647 h 37"/>
                <a:gd name="T6" fmla="*/ 2147483647 w 27"/>
                <a:gd name="T7" fmla="*/ 2147483647 h 37"/>
                <a:gd name="T8" fmla="*/ 2147483647 w 27"/>
                <a:gd name="T9" fmla="*/ 2147483647 h 37"/>
                <a:gd name="T10" fmla="*/ 2147483647 w 27"/>
                <a:gd name="T11" fmla="*/ 0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0 w 27"/>
                <a:gd name="T27" fmla="*/ 2147483647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37"/>
                <a:gd name="T44" fmla="*/ 27 w 27"/>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37">
                  <a:moveTo>
                    <a:pt x="0" y="34"/>
                  </a:moveTo>
                  <a:lnTo>
                    <a:pt x="4" y="26"/>
                  </a:lnTo>
                  <a:lnTo>
                    <a:pt x="0" y="14"/>
                  </a:lnTo>
                  <a:lnTo>
                    <a:pt x="2" y="5"/>
                  </a:lnTo>
                  <a:lnTo>
                    <a:pt x="5" y="3"/>
                  </a:lnTo>
                  <a:lnTo>
                    <a:pt x="5" y="0"/>
                  </a:lnTo>
                  <a:lnTo>
                    <a:pt x="12" y="1"/>
                  </a:lnTo>
                  <a:lnTo>
                    <a:pt x="16" y="2"/>
                  </a:lnTo>
                  <a:lnTo>
                    <a:pt x="27" y="13"/>
                  </a:lnTo>
                  <a:lnTo>
                    <a:pt x="25" y="21"/>
                  </a:lnTo>
                  <a:lnTo>
                    <a:pt x="20" y="31"/>
                  </a:lnTo>
                  <a:lnTo>
                    <a:pt x="16" y="37"/>
                  </a:lnTo>
                  <a:lnTo>
                    <a:pt x="5" y="35"/>
                  </a:lnTo>
                  <a:lnTo>
                    <a:pt x="0" y="3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6" name="Freeform 205">
              <a:extLst>
                <a:ext uri="{FF2B5EF4-FFF2-40B4-BE49-F238E27FC236}">
                  <a16:creationId xmlns:a16="http://schemas.microsoft.com/office/drawing/2014/main" id="{6458C2EC-1E1E-A5BC-4225-407CE3CD5C0E}"/>
                </a:ext>
                <a:ext uri="{C183D7F6-B498-43B3-948B-1728B52AA6E4}">
                  <adec:decorative xmlns:adec="http://schemas.microsoft.com/office/drawing/2017/decorative" val="1"/>
                </a:ext>
              </a:extLst>
            </p:cNvPr>
            <p:cNvSpPr>
              <a:spLocks/>
            </p:cNvSpPr>
            <p:nvPr/>
          </p:nvSpPr>
          <p:spPr bwMode="gray">
            <a:xfrm>
              <a:off x="8598799" y="8229326"/>
              <a:ext cx="204450" cy="400594"/>
            </a:xfrm>
            <a:custGeom>
              <a:avLst/>
              <a:gdLst>
                <a:gd name="T0" fmla="*/ 2147483647 w 38"/>
                <a:gd name="T1" fmla="*/ 0 h 73"/>
                <a:gd name="T2" fmla="*/ 2147483647 w 38"/>
                <a:gd name="T3" fmla="*/ 2147483647 h 73"/>
                <a:gd name="T4" fmla="*/ 2147483647 w 38"/>
                <a:gd name="T5" fmla="*/ 2147483647 h 73"/>
                <a:gd name="T6" fmla="*/ 2147483647 w 38"/>
                <a:gd name="T7" fmla="*/ 2147483647 h 73"/>
                <a:gd name="T8" fmla="*/ 2147483647 w 38"/>
                <a:gd name="T9" fmla="*/ 2147483647 h 73"/>
                <a:gd name="T10" fmla="*/ 2147483647 w 38"/>
                <a:gd name="T11" fmla="*/ 2147483647 h 73"/>
                <a:gd name="T12" fmla="*/ 2147483647 w 38"/>
                <a:gd name="T13" fmla="*/ 2147483647 h 73"/>
                <a:gd name="T14" fmla="*/ 2147483647 w 38"/>
                <a:gd name="T15" fmla="*/ 2147483647 h 73"/>
                <a:gd name="T16" fmla="*/ 2147483647 w 38"/>
                <a:gd name="T17" fmla="*/ 2147483647 h 73"/>
                <a:gd name="T18" fmla="*/ 2147483647 w 38"/>
                <a:gd name="T19" fmla="*/ 2147483647 h 73"/>
                <a:gd name="T20" fmla="*/ 2147483647 w 38"/>
                <a:gd name="T21" fmla="*/ 2147483647 h 73"/>
                <a:gd name="T22" fmla="*/ 2147483647 w 38"/>
                <a:gd name="T23" fmla="*/ 2147483647 h 73"/>
                <a:gd name="T24" fmla="*/ 2147483647 w 38"/>
                <a:gd name="T25" fmla="*/ 2147483647 h 73"/>
                <a:gd name="T26" fmla="*/ 2147483647 w 38"/>
                <a:gd name="T27" fmla="*/ 2147483647 h 73"/>
                <a:gd name="T28" fmla="*/ 2147483647 w 38"/>
                <a:gd name="T29" fmla="*/ 2147483647 h 73"/>
                <a:gd name="T30" fmla="*/ 2147483647 w 38"/>
                <a:gd name="T31" fmla="*/ 2147483647 h 73"/>
                <a:gd name="T32" fmla="*/ 2147483647 w 38"/>
                <a:gd name="T33" fmla="*/ 2147483647 h 73"/>
                <a:gd name="T34" fmla="*/ 2147483647 w 38"/>
                <a:gd name="T35" fmla="*/ 2147483647 h 73"/>
                <a:gd name="T36" fmla="*/ 2147483647 w 38"/>
                <a:gd name="T37" fmla="*/ 2147483647 h 73"/>
                <a:gd name="T38" fmla="*/ 2147483647 w 38"/>
                <a:gd name="T39" fmla="*/ 2147483647 h 73"/>
                <a:gd name="T40" fmla="*/ 2147483647 w 38"/>
                <a:gd name="T41" fmla="*/ 2147483647 h 73"/>
                <a:gd name="T42" fmla="*/ 2147483647 w 38"/>
                <a:gd name="T43" fmla="*/ 2147483647 h 73"/>
                <a:gd name="T44" fmla="*/ 2147483647 w 38"/>
                <a:gd name="T45" fmla="*/ 2147483647 h 73"/>
                <a:gd name="T46" fmla="*/ 0 w 38"/>
                <a:gd name="T47" fmla="*/ 2147483647 h 73"/>
                <a:gd name="T48" fmla="*/ 0 w 38"/>
                <a:gd name="T49" fmla="*/ 2147483647 h 73"/>
                <a:gd name="T50" fmla="*/ 2147483647 w 38"/>
                <a:gd name="T51" fmla="*/ 2147483647 h 73"/>
                <a:gd name="T52" fmla="*/ 2147483647 w 38"/>
                <a:gd name="T53" fmla="*/ 2147483647 h 73"/>
                <a:gd name="T54" fmla="*/ 2147483647 w 38"/>
                <a:gd name="T55" fmla="*/ 2147483647 h 73"/>
                <a:gd name="T56" fmla="*/ 2147483647 w 38"/>
                <a:gd name="T57" fmla="*/ 2147483647 h 73"/>
                <a:gd name="T58" fmla="*/ 2147483647 w 38"/>
                <a:gd name="T59" fmla="*/ 2147483647 h 73"/>
                <a:gd name="T60" fmla="*/ 2147483647 w 38"/>
                <a:gd name="T61" fmla="*/ 0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73"/>
                <a:gd name="T95" fmla="*/ 38 w 38"/>
                <a:gd name="T96" fmla="*/ 73 h 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73">
                  <a:moveTo>
                    <a:pt x="11" y="0"/>
                  </a:moveTo>
                  <a:lnTo>
                    <a:pt x="18" y="3"/>
                  </a:lnTo>
                  <a:lnTo>
                    <a:pt x="24" y="8"/>
                  </a:lnTo>
                  <a:lnTo>
                    <a:pt x="27" y="15"/>
                  </a:lnTo>
                  <a:lnTo>
                    <a:pt x="32" y="16"/>
                  </a:lnTo>
                  <a:lnTo>
                    <a:pt x="34" y="21"/>
                  </a:lnTo>
                  <a:lnTo>
                    <a:pt x="36" y="27"/>
                  </a:lnTo>
                  <a:lnTo>
                    <a:pt x="35" y="35"/>
                  </a:lnTo>
                  <a:lnTo>
                    <a:pt x="30" y="42"/>
                  </a:lnTo>
                  <a:lnTo>
                    <a:pt x="30" y="50"/>
                  </a:lnTo>
                  <a:lnTo>
                    <a:pt x="38" y="54"/>
                  </a:lnTo>
                  <a:lnTo>
                    <a:pt x="38" y="63"/>
                  </a:lnTo>
                  <a:lnTo>
                    <a:pt x="37" y="67"/>
                  </a:lnTo>
                  <a:lnTo>
                    <a:pt x="32" y="68"/>
                  </a:lnTo>
                  <a:lnTo>
                    <a:pt x="29" y="73"/>
                  </a:lnTo>
                  <a:lnTo>
                    <a:pt x="24" y="73"/>
                  </a:lnTo>
                  <a:lnTo>
                    <a:pt x="17" y="71"/>
                  </a:lnTo>
                  <a:lnTo>
                    <a:pt x="11" y="66"/>
                  </a:lnTo>
                  <a:lnTo>
                    <a:pt x="11" y="55"/>
                  </a:lnTo>
                  <a:lnTo>
                    <a:pt x="13" y="47"/>
                  </a:lnTo>
                  <a:lnTo>
                    <a:pt x="13" y="40"/>
                  </a:lnTo>
                  <a:lnTo>
                    <a:pt x="6" y="34"/>
                  </a:lnTo>
                  <a:lnTo>
                    <a:pt x="2" y="33"/>
                  </a:lnTo>
                  <a:lnTo>
                    <a:pt x="0" y="31"/>
                  </a:lnTo>
                  <a:lnTo>
                    <a:pt x="0" y="20"/>
                  </a:lnTo>
                  <a:lnTo>
                    <a:pt x="7" y="18"/>
                  </a:lnTo>
                  <a:lnTo>
                    <a:pt x="7" y="15"/>
                  </a:lnTo>
                  <a:lnTo>
                    <a:pt x="4" y="14"/>
                  </a:lnTo>
                  <a:lnTo>
                    <a:pt x="5" y="9"/>
                  </a:lnTo>
                  <a:lnTo>
                    <a:pt x="11" y="7"/>
                  </a:lnTo>
                  <a:lnTo>
                    <a:pt x="1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7" name="Freeform 206">
              <a:extLst>
                <a:ext uri="{FF2B5EF4-FFF2-40B4-BE49-F238E27FC236}">
                  <a16:creationId xmlns:a16="http://schemas.microsoft.com/office/drawing/2014/main" id="{B6CEEF14-BDD8-4013-20A5-61BBD8FCA554}"/>
                </a:ext>
                <a:ext uri="{C183D7F6-B498-43B3-948B-1728B52AA6E4}">
                  <adec:decorative xmlns:adec="http://schemas.microsoft.com/office/drawing/2017/decorative" val="1"/>
                </a:ext>
              </a:extLst>
            </p:cNvPr>
            <p:cNvSpPr>
              <a:spLocks/>
            </p:cNvSpPr>
            <p:nvPr/>
          </p:nvSpPr>
          <p:spPr bwMode="gray">
            <a:xfrm>
              <a:off x="8189899" y="8012337"/>
              <a:ext cx="25034" cy="16691"/>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3" y="0"/>
                  </a:lnTo>
                  <a:lnTo>
                    <a:pt x="5" y="3"/>
                  </a:lnTo>
                  <a:lnTo>
                    <a:pt x="3"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8" name="Freeform 207">
              <a:extLst>
                <a:ext uri="{FF2B5EF4-FFF2-40B4-BE49-F238E27FC236}">
                  <a16:creationId xmlns:a16="http://schemas.microsoft.com/office/drawing/2014/main" id="{57DC47F7-45C3-586B-1848-41BF88EC0372}"/>
                </a:ext>
                <a:ext uri="{C183D7F6-B498-43B3-948B-1728B52AA6E4}">
                  <adec:decorative xmlns:adec="http://schemas.microsoft.com/office/drawing/2017/decorative" val="1"/>
                </a:ext>
              </a:extLst>
            </p:cNvPr>
            <p:cNvSpPr>
              <a:spLocks/>
            </p:cNvSpPr>
            <p:nvPr/>
          </p:nvSpPr>
          <p:spPr bwMode="gray">
            <a:xfrm>
              <a:off x="8623834" y="8041548"/>
              <a:ext cx="20863" cy="20864"/>
            </a:xfrm>
            <a:custGeom>
              <a:avLst/>
              <a:gdLst>
                <a:gd name="T0" fmla="*/ 2147483647 w 4"/>
                <a:gd name="T1" fmla="*/ 2147483647 h 4"/>
                <a:gd name="T2" fmla="*/ 2147483647 w 4"/>
                <a:gd name="T3" fmla="*/ 2147483647 h 4"/>
                <a:gd name="T4" fmla="*/ 2147483647 w 4"/>
                <a:gd name="T5" fmla="*/ 0 h 4"/>
                <a:gd name="T6" fmla="*/ 2147483647 w 4"/>
                <a:gd name="T7" fmla="*/ 0 h 4"/>
                <a:gd name="T8" fmla="*/ 2147483647 w 4"/>
                <a:gd name="T9" fmla="*/ 0 h 4"/>
                <a:gd name="T10" fmla="*/ 2147483647 w 4"/>
                <a:gd name="T11" fmla="*/ 2147483647 h 4"/>
                <a:gd name="T12" fmla="*/ 2147483647 w 4"/>
                <a:gd name="T13" fmla="*/ 2147483647 h 4"/>
                <a:gd name="T14" fmla="*/ 2147483647 w 4"/>
                <a:gd name="T15" fmla="*/ 2147483647 h 4"/>
                <a:gd name="T16" fmla="*/ 2147483647 w 4"/>
                <a:gd name="T17" fmla="*/ 2147483647 h 4"/>
                <a:gd name="T18" fmla="*/ 2147483647 w 4"/>
                <a:gd name="T19" fmla="*/ 2147483647 h 4"/>
                <a:gd name="T20" fmla="*/ 2147483647 w 4"/>
                <a:gd name="T21" fmla="*/ 2147483647 h 4"/>
                <a:gd name="T22" fmla="*/ 2147483647 w 4"/>
                <a:gd name="T23" fmla="*/ 2147483647 h 4"/>
                <a:gd name="T24" fmla="*/ 0 w 4"/>
                <a:gd name="T25" fmla="*/ 2147483647 h 4"/>
                <a:gd name="T26" fmla="*/ 0 w 4"/>
                <a:gd name="T27" fmla="*/ 2147483647 h 4"/>
                <a:gd name="T28" fmla="*/ 2147483647 w 4"/>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4"/>
                <a:gd name="T47" fmla="*/ 4 w 4"/>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4">
                  <a:moveTo>
                    <a:pt x="2" y="1"/>
                  </a:moveTo>
                  <a:lnTo>
                    <a:pt x="3" y="1"/>
                  </a:lnTo>
                  <a:lnTo>
                    <a:pt x="3" y="0"/>
                  </a:lnTo>
                  <a:lnTo>
                    <a:pt x="4" y="0"/>
                  </a:lnTo>
                  <a:lnTo>
                    <a:pt x="3" y="0"/>
                  </a:lnTo>
                  <a:lnTo>
                    <a:pt x="3" y="1"/>
                  </a:lnTo>
                  <a:lnTo>
                    <a:pt x="4" y="1"/>
                  </a:lnTo>
                  <a:lnTo>
                    <a:pt x="4" y="2"/>
                  </a:lnTo>
                  <a:lnTo>
                    <a:pt x="3" y="2"/>
                  </a:lnTo>
                  <a:lnTo>
                    <a:pt x="2" y="3"/>
                  </a:lnTo>
                  <a:lnTo>
                    <a:pt x="1" y="3"/>
                  </a:lnTo>
                  <a:lnTo>
                    <a:pt x="1" y="4"/>
                  </a:lnTo>
                  <a:lnTo>
                    <a:pt x="0" y="3"/>
                  </a:lnTo>
                  <a:lnTo>
                    <a:pt x="0" y="2"/>
                  </a:lnTo>
                  <a:lnTo>
                    <a:pt x="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09" name="Freeform 208">
              <a:extLst>
                <a:ext uri="{FF2B5EF4-FFF2-40B4-BE49-F238E27FC236}">
                  <a16:creationId xmlns:a16="http://schemas.microsoft.com/office/drawing/2014/main" id="{F9C37FE4-F332-BDE2-C8E1-36687C6182F4}"/>
                </a:ext>
                <a:ext uri="{C183D7F6-B498-43B3-948B-1728B52AA6E4}">
                  <adec:decorative xmlns:adec="http://schemas.microsoft.com/office/drawing/2017/decorative" val="1"/>
                </a:ext>
              </a:extLst>
            </p:cNvPr>
            <p:cNvSpPr>
              <a:spLocks/>
            </p:cNvSpPr>
            <p:nvPr/>
          </p:nvSpPr>
          <p:spPr bwMode="gray">
            <a:xfrm>
              <a:off x="8231623" y="8024857"/>
              <a:ext cx="29207" cy="20864"/>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3" y="0"/>
                  </a:lnTo>
                  <a:lnTo>
                    <a:pt x="5" y="3"/>
                  </a:lnTo>
                  <a:lnTo>
                    <a:pt x="3"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0" name="Freeform 209">
              <a:extLst>
                <a:ext uri="{FF2B5EF4-FFF2-40B4-BE49-F238E27FC236}">
                  <a16:creationId xmlns:a16="http://schemas.microsoft.com/office/drawing/2014/main" id="{597ED719-CD01-3191-69E5-BF9C0643D4B8}"/>
                </a:ext>
                <a:ext uri="{C183D7F6-B498-43B3-948B-1728B52AA6E4}">
                  <adec:decorative xmlns:adec="http://schemas.microsoft.com/office/drawing/2017/decorative" val="1"/>
                </a:ext>
              </a:extLst>
            </p:cNvPr>
            <p:cNvSpPr>
              <a:spLocks/>
            </p:cNvSpPr>
            <p:nvPr/>
          </p:nvSpPr>
          <p:spPr bwMode="gray">
            <a:xfrm>
              <a:off x="8156519" y="8008165"/>
              <a:ext cx="20863" cy="12518"/>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2"/>
                  </a:lnTo>
                  <a:lnTo>
                    <a:pt x="3"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1" name="Freeform 210">
              <a:extLst>
                <a:ext uri="{FF2B5EF4-FFF2-40B4-BE49-F238E27FC236}">
                  <a16:creationId xmlns:a16="http://schemas.microsoft.com/office/drawing/2014/main" id="{E426E3F9-7B0F-909B-2570-958447619E3A}"/>
                </a:ext>
                <a:ext uri="{C183D7F6-B498-43B3-948B-1728B52AA6E4}">
                  <adec:decorative xmlns:adec="http://schemas.microsoft.com/office/drawing/2017/decorative" val="1"/>
                </a:ext>
              </a:extLst>
            </p:cNvPr>
            <p:cNvSpPr>
              <a:spLocks/>
            </p:cNvSpPr>
            <p:nvPr/>
          </p:nvSpPr>
          <p:spPr bwMode="gray">
            <a:xfrm>
              <a:off x="7697549" y="8012337"/>
              <a:ext cx="600833" cy="880473"/>
            </a:xfrm>
            <a:custGeom>
              <a:avLst/>
              <a:gdLst>
                <a:gd name="T0" fmla="*/ 2147483647 w 110"/>
                <a:gd name="T1" fmla="*/ 2147483647 h 162"/>
                <a:gd name="T2" fmla="*/ 2147483647 w 110"/>
                <a:gd name="T3" fmla="*/ 2147483647 h 162"/>
                <a:gd name="T4" fmla="*/ 2147483647 w 110"/>
                <a:gd name="T5" fmla="*/ 2147483647 h 162"/>
                <a:gd name="T6" fmla="*/ 2147483647 w 110"/>
                <a:gd name="T7" fmla="*/ 2147483647 h 162"/>
                <a:gd name="T8" fmla="*/ 2147483647 w 110"/>
                <a:gd name="T9" fmla="*/ 2147483647 h 162"/>
                <a:gd name="T10" fmla="*/ 2147483647 w 110"/>
                <a:gd name="T11" fmla="*/ 2147483647 h 162"/>
                <a:gd name="T12" fmla="*/ 0 w 110"/>
                <a:gd name="T13" fmla="*/ 2147483647 h 162"/>
                <a:gd name="T14" fmla="*/ 2147483647 w 110"/>
                <a:gd name="T15" fmla="*/ 2147483647 h 162"/>
                <a:gd name="T16" fmla="*/ 2147483647 w 110"/>
                <a:gd name="T17" fmla="*/ 2147483647 h 162"/>
                <a:gd name="T18" fmla="*/ 2147483647 w 110"/>
                <a:gd name="T19" fmla="*/ 2147483647 h 162"/>
                <a:gd name="T20" fmla="*/ 2147483647 w 110"/>
                <a:gd name="T21" fmla="*/ 2147483647 h 162"/>
                <a:gd name="T22" fmla="*/ 2147483647 w 110"/>
                <a:gd name="T23" fmla="*/ 2147483647 h 162"/>
                <a:gd name="T24" fmla="*/ 2147483647 w 110"/>
                <a:gd name="T25" fmla="*/ 2147483647 h 162"/>
                <a:gd name="T26" fmla="*/ 2147483647 w 110"/>
                <a:gd name="T27" fmla="*/ 2147483647 h 162"/>
                <a:gd name="T28" fmla="*/ 2147483647 w 110"/>
                <a:gd name="T29" fmla="*/ 2147483647 h 162"/>
                <a:gd name="T30" fmla="*/ 2147483647 w 110"/>
                <a:gd name="T31" fmla="*/ 2147483647 h 162"/>
                <a:gd name="T32" fmla="*/ 2147483647 w 110"/>
                <a:gd name="T33" fmla="*/ 2147483647 h 162"/>
                <a:gd name="T34" fmla="*/ 2147483647 w 110"/>
                <a:gd name="T35" fmla="*/ 2147483647 h 162"/>
                <a:gd name="T36" fmla="*/ 2147483647 w 110"/>
                <a:gd name="T37" fmla="*/ 0 h 162"/>
                <a:gd name="T38" fmla="*/ 2147483647 w 110"/>
                <a:gd name="T39" fmla="*/ 2147483647 h 162"/>
                <a:gd name="T40" fmla="*/ 2147483647 w 110"/>
                <a:gd name="T41" fmla="*/ 2147483647 h 162"/>
                <a:gd name="T42" fmla="*/ 2147483647 w 110"/>
                <a:gd name="T43" fmla="*/ 2147483647 h 162"/>
                <a:gd name="T44" fmla="*/ 2147483647 w 110"/>
                <a:gd name="T45" fmla="*/ 2147483647 h 162"/>
                <a:gd name="T46" fmla="*/ 2147483647 w 110"/>
                <a:gd name="T47" fmla="*/ 2147483647 h 162"/>
                <a:gd name="T48" fmla="*/ 2147483647 w 110"/>
                <a:gd name="T49" fmla="*/ 2147483647 h 162"/>
                <a:gd name="T50" fmla="*/ 2147483647 w 110"/>
                <a:gd name="T51" fmla="*/ 2147483647 h 162"/>
                <a:gd name="T52" fmla="*/ 2147483647 w 110"/>
                <a:gd name="T53" fmla="*/ 2147483647 h 162"/>
                <a:gd name="T54" fmla="*/ 2147483647 w 110"/>
                <a:gd name="T55" fmla="*/ 2147483647 h 162"/>
                <a:gd name="T56" fmla="*/ 2147483647 w 110"/>
                <a:gd name="T57" fmla="*/ 2147483647 h 162"/>
                <a:gd name="T58" fmla="*/ 2147483647 w 110"/>
                <a:gd name="T59" fmla="*/ 2147483647 h 162"/>
                <a:gd name="T60" fmla="*/ 2147483647 w 110"/>
                <a:gd name="T61" fmla="*/ 2147483647 h 162"/>
                <a:gd name="T62" fmla="*/ 2147483647 w 110"/>
                <a:gd name="T63" fmla="*/ 2147483647 h 162"/>
                <a:gd name="T64" fmla="*/ 2147483647 w 110"/>
                <a:gd name="T65" fmla="*/ 2147483647 h 162"/>
                <a:gd name="T66" fmla="*/ 2147483647 w 110"/>
                <a:gd name="T67" fmla="*/ 2147483647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162"/>
                <a:gd name="T104" fmla="*/ 110 w 110"/>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162">
                  <a:moveTo>
                    <a:pt x="82" y="162"/>
                  </a:moveTo>
                  <a:lnTo>
                    <a:pt x="77" y="162"/>
                  </a:lnTo>
                  <a:lnTo>
                    <a:pt x="79" y="151"/>
                  </a:lnTo>
                  <a:lnTo>
                    <a:pt x="70" y="147"/>
                  </a:lnTo>
                  <a:lnTo>
                    <a:pt x="51" y="148"/>
                  </a:lnTo>
                  <a:lnTo>
                    <a:pt x="36" y="126"/>
                  </a:lnTo>
                  <a:lnTo>
                    <a:pt x="28" y="125"/>
                  </a:lnTo>
                  <a:lnTo>
                    <a:pt x="25" y="127"/>
                  </a:lnTo>
                  <a:lnTo>
                    <a:pt x="20" y="125"/>
                  </a:lnTo>
                  <a:lnTo>
                    <a:pt x="13" y="125"/>
                  </a:lnTo>
                  <a:lnTo>
                    <a:pt x="10" y="126"/>
                  </a:lnTo>
                  <a:lnTo>
                    <a:pt x="7" y="124"/>
                  </a:lnTo>
                  <a:lnTo>
                    <a:pt x="7" y="119"/>
                  </a:lnTo>
                  <a:lnTo>
                    <a:pt x="0" y="114"/>
                  </a:lnTo>
                  <a:lnTo>
                    <a:pt x="0" y="105"/>
                  </a:lnTo>
                  <a:lnTo>
                    <a:pt x="5" y="98"/>
                  </a:lnTo>
                  <a:lnTo>
                    <a:pt x="10" y="97"/>
                  </a:lnTo>
                  <a:lnTo>
                    <a:pt x="12" y="94"/>
                  </a:lnTo>
                  <a:lnTo>
                    <a:pt x="12" y="91"/>
                  </a:lnTo>
                  <a:lnTo>
                    <a:pt x="16" y="86"/>
                  </a:lnTo>
                  <a:lnTo>
                    <a:pt x="15" y="79"/>
                  </a:lnTo>
                  <a:lnTo>
                    <a:pt x="14" y="69"/>
                  </a:lnTo>
                  <a:lnTo>
                    <a:pt x="14" y="58"/>
                  </a:lnTo>
                  <a:lnTo>
                    <a:pt x="12" y="51"/>
                  </a:lnTo>
                  <a:lnTo>
                    <a:pt x="17" y="50"/>
                  </a:lnTo>
                  <a:lnTo>
                    <a:pt x="20" y="45"/>
                  </a:lnTo>
                  <a:lnTo>
                    <a:pt x="23" y="42"/>
                  </a:lnTo>
                  <a:lnTo>
                    <a:pt x="22" y="37"/>
                  </a:lnTo>
                  <a:lnTo>
                    <a:pt x="28" y="31"/>
                  </a:lnTo>
                  <a:lnTo>
                    <a:pt x="28" y="25"/>
                  </a:lnTo>
                  <a:lnTo>
                    <a:pt x="32" y="23"/>
                  </a:lnTo>
                  <a:lnTo>
                    <a:pt x="33" y="17"/>
                  </a:lnTo>
                  <a:lnTo>
                    <a:pt x="36" y="12"/>
                  </a:lnTo>
                  <a:lnTo>
                    <a:pt x="41" y="14"/>
                  </a:lnTo>
                  <a:lnTo>
                    <a:pt x="43" y="12"/>
                  </a:lnTo>
                  <a:lnTo>
                    <a:pt x="60" y="5"/>
                  </a:lnTo>
                  <a:lnTo>
                    <a:pt x="62" y="0"/>
                  </a:lnTo>
                  <a:lnTo>
                    <a:pt x="68" y="0"/>
                  </a:lnTo>
                  <a:lnTo>
                    <a:pt x="72" y="2"/>
                  </a:lnTo>
                  <a:lnTo>
                    <a:pt x="71" y="5"/>
                  </a:lnTo>
                  <a:lnTo>
                    <a:pt x="65" y="6"/>
                  </a:lnTo>
                  <a:lnTo>
                    <a:pt x="56" y="17"/>
                  </a:lnTo>
                  <a:lnTo>
                    <a:pt x="51" y="32"/>
                  </a:lnTo>
                  <a:lnTo>
                    <a:pt x="54" y="35"/>
                  </a:lnTo>
                  <a:lnTo>
                    <a:pt x="59" y="42"/>
                  </a:lnTo>
                  <a:lnTo>
                    <a:pt x="57" y="47"/>
                  </a:lnTo>
                  <a:lnTo>
                    <a:pt x="62" y="54"/>
                  </a:lnTo>
                  <a:lnTo>
                    <a:pt x="83" y="57"/>
                  </a:lnTo>
                  <a:lnTo>
                    <a:pt x="87" y="61"/>
                  </a:lnTo>
                  <a:lnTo>
                    <a:pt x="99" y="63"/>
                  </a:lnTo>
                  <a:lnTo>
                    <a:pt x="103" y="67"/>
                  </a:lnTo>
                  <a:lnTo>
                    <a:pt x="102" y="77"/>
                  </a:lnTo>
                  <a:lnTo>
                    <a:pt x="101" y="82"/>
                  </a:lnTo>
                  <a:lnTo>
                    <a:pt x="105" y="91"/>
                  </a:lnTo>
                  <a:lnTo>
                    <a:pt x="103" y="97"/>
                  </a:lnTo>
                  <a:lnTo>
                    <a:pt x="107" y="99"/>
                  </a:lnTo>
                  <a:lnTo>
                    <a:pt x="110" y="105"/>
                  </a:lnTo>
                  <a:lnTo>
                    <a:pt x="110" y="114"/>
                  </a:lnTo>
                  <a:lnTo>
                    <a:pt x="104" y="112"/>
                  </a:lnTo>
                  <a:lnTo>
                    <a:pt x="99" y="106"/>
                  </a:lnTo>
                  <a:lnTo>
                    <a:pt x="82" y="108"/>
                  </a:lnTo>
                  <a:lnTo>
                    <a:pt x="81" y="111"/>
                  </a:lnTo>
                  <a:lnTo>
                    <a:pt x="89" y="117"/>
                  </a:lnTo>
                  <a:lnTo>
                    <a:pt x="87" y="122"/>
                  </a:lnTo>
                  <a:lnTo>
                    <a:pt x="82" y="121"/>
                  </a:lnTo>
                  <a:lnTo>
                    <a:pt x="83" y="132"/>
                  </a:lnTo>
                  <a:lnTo>
                    <a:pt x="88" y="136"/>
                  </a:lnTo>
                  <a:lnTo>
                    <a:pt x="82" y="16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2" name="Freeform 211">
              <a:extLst>
                <a:ext uri="{FF2B5EF4-FFF2-40B4-BE49-F238E27FC236}">
                  <a16:creationId xmlns:a16="http://schemas.microsoft.com/office/drawing/2014/main" id="{DAFE7A36-D0F4-C977-D20B-2AA8AAC1B6FC}"/>
                </a:ext>
                <a:ext uri="{C183D7F6-B498-43B3-948B-1728B52AA6E4}">
                  <adec:decorative xmlns:adec="http://schemas.microsoft.com/office/drawing/2017/decorative" val="1"/>
                </a:ext>
              </a:extLst>
            </p:cNvPr>
            <p:cNvSpPr>
              <a:spLocks/>
            </p:cNvSpPr>
            <p:nvPr/>
          </p:nvSpPr>
          <p:spPr bwMode="gray">
            <a:xfrm>
              <a:off x="7947896" y="8408758"/>
              <a:ext cx="1981917" cy="2224132"/>
            </a:xfrm>
            <a:custGeom>
              <a:avLst/>
              <a:gdLst>
                <a:gd name="T0" fmla="*/ 2147483647 w 364"/>
                <a:gd name="T1" fmla="*/ 2147483647 h 409"/>
                <a:gd name="T2" fmla="*/ 2147483647 w 364"/>
                <a:gd name="T3" fmla="*/ 2147483647 h 409"/>
                <a:gd name="T4" fmla="*/ 2147483647 w 364"/>
                <a:gd name="T5" fmla="*/ 2147483647 h 409"/>
                <a:gd name="T6" fmla="*/ 2147483647 w 364"/>
                <a:gd name="T7" fmla="*/ 2147483647 h 409"/>
                <a:gd name="T8" fmla="*/ 2147483647 w 364"/>
                <a:gd name="T9" fmla="*/ 2147483647 h 409"/>
                <a:gd name="T10" fmla="*/ 2147483647 w 364"/>
                <a:gd name="T11" fmla="*/ 2147483647 h 409"/>
                <a:gd name="T12" fmla="*/ 2147483647 w 364"/>
                <a:gd name="T13" fmla="*/ 2147483647 h 409"/>
                <a:gd name="T14" fmla="*/ 2147483647 w 364"/>
                <a:gd name="T15" fmla="*/ 2147483647 h 409"/>
                <a:gd name="T16" fmla="*/ 2147483647 w 364"/>
                <a:gd name="T17" fmla="*/ 2147483647 h 409"/>
                <a:gd name="T18" fmla="*/ 2147483647 w 364"/>
                <a:gd name="T19" fmla="*/ 2147483647 h 409"/>
                <a:gd name="T20" fmla="*/ 2147483647 w 364"/>
                <a:gd name="T21" fmla="*/ 2147483647 h 409"/>
                <a:gd name="T22" fmla="*/ 2147483647 w 364"/>
                <a:gd name="T23" fmla="*/ 2147483647 h 409"/>
                <a:gd name="T24" fmla="*/ 2147483647 w 364"/>
                <a:gd name="T25" fmla="*/ 2147483647 h 409"/>
                <a:gd name="T26" fmla="*/ 2147483647 w 364"/>
                <a:gd name="T27" fmla="*/ 2147483647 h 409"/>
                <a:gd name="T28" fmla="*/ 2147483647 w 364"/>
                <a:gd name="T29" fmla="*/ 2147483647 h 409"/>
                <a:gd name="T30" fmla="*/ 2147483647 w 364"/>
                <a:gd name="T31" fmla="*/ 2147483647 h 409"/>
                <a:gd name="T32" fmla="*/ 2147483647 w 364"/>
                <a:gd name="T33" fmla="*/ 2147483647 h 409"/>
                <a:gd name="T34" fmla="*/ 2147483647 w 364"/>
                <a:gd name="T35" fmla="*/ 2147483647 h 409"/>
                <a:gd name="T36" fmla="*/ 2147483647 w 364"/>
                <a:gd name="T37" fmla="*/ 2147483647 h 409"/>
                <a:gd name="T38" fmla="*/ 2147483647 w 364"/>
                <a:gd name="T39" fmla="*/ 2147483647 h 409"/>
                <a:gd name="T40" fmla="*/ 2147483647 w 364"/>
                <a:gd name="T41" fmla="*/ 2147483647 h 409"/>
                <a:gd name="T42" fmla="*/ 2147483647 w 364"/>
                <a:gd name="T43" fmla="*/ 2147483647 h 409"/>
                <a:gd name="T44" fmla="*/ 2147483647 w 364"/>
                <a:gd name="T45" fmla="*/ 2147483647 h 409"/>
                <a:gd name="T46" fmla="*/ 2147483647 w 364"/>
                <a:gd name="T47" fmla="*/ 2147483647 h 409"/>
                <a:gd name="T48" fmla="*/ 2147483647 w 364"/>
                <a:gd name="T49" fmla="*/ 2147483647 h 409"/>
                <a:gd name="T50" fmla="*/ 2147483647 w 364"/>
                <a:gd name="T51" fmla="*/ 2147483647 h 409"/>
                <a:gd name="T52" fmla="*/ 2147483647 w 364"/>
                <a:gd name="T53" fmla="*/ 2147483647 h 409"/>
                <a:gd name="T54" fmla="*/ 2147483647 w 364"/>
                <a:gd name="T55" fmla="*/ 2147483647 h 409"/>
                <a:gd name="T56" fmla="*/ 2147483647 w 364"/>
                <a:gd name="T57" fmla="*/ 2147483647 h 409"/>
                <a:gd name="T58" fmla="*/ 2147483647 w 364"/>
                <a:gd name="T59" fmla="*/ 2147483647 h 409"/>
                <a:gd name="T60" fmla="*/ 2147483647 w 364"/>
                <a:gd name="T61" fmla="*/ 2147483647 h 409"/>
                <a:gd name="T62" fmla="*/ 2147483647 w 364"/>
                <a:gd name="T63" fmla="*/ 2147483647 h 409"/>
                <a:gd name="T64" fmla="*/ 2147483647 w 364"/>
                <a:gd name="T65" fmla="*/ 2147483647 h 409"/>
                <a:gd name="T66" fmla="*/ 2147483647 w 364"/>
                <a:gd name="T67" fmla="*/ 2147483647 h 409"/>
                <a:gd name="T68" fmla="*/ 2147483647 w 364"/>
                <a:gd name="T69" fmla="*/ 2147483647 h 409"/>
                <a:gd name="T70" fmla="*/ 2147483647 w 364"/>
                <a:gd name="T71" fmla="*/ 2147483647 h 409"/>
                <a:gd name="T72" fmla="*/ 2147483647 w 364"/>
                <a:gd name="T73" fmla="*/ 2147483647 h 409"/>
                <a:gd name="T74" fmla="*/ 2147483647 w 364"/>
                <a:gd name="T75" fmla="*/ 2147483647 h 409"/>
                <a:gd name="T76" fmla="*/ 2147483647 w 364"/>
                <a:gd name="T77" fmla="*/ 2147483647 h 409"/>
                <a:gd name="T78" fmla="*/ 2147483647 w 364"/>
                <a:gd name="T79" fmla="*/ 2147483647 h 409"/>
                <a:gd name="T80" fmla="*/ 2147483647 w 364"/>
                <a:gd name="T81" fmla="*/ 2147483647 h 409"/>
                <a:gd name="T82" fmla="*/ 2147483647 w 364"/>
                <a:gd name="T83" fmla="*/ 2147483647 h 409"/>
                <a:gd name="T84" fmla="*/ 2147483647 w 364"/>
                <a:gd name="T85" fmla="*/ 2147483647 h 409"/>
                <a:gd name="T86" fmla="*/ 2147483647 w 364"/>
                <a:gd name="T87" fmla="*/ 2147483647 h 409"/>
                <a:gd name="T88" fmla="*/ 2147483647 w 364"/>
                <a:gd name="T89" fmla="*/ 2147483647 h 409"/>
                <a:gd name="T90" fmla="*/ 2147483647 w 364"/>
                <a:gd name="T91" fmla="*/ 2147483647 h 409"/>
                <a:gd name="T92" fmla="*/ 2147483647 w 364"/>
                <a:gd name="T93" fmla="*/ 2147483647 h 409"/>
                <a:gd name="T94" fmla="*/ 2147483647 w 364"/>
                <a:gd name="T95" fmla="*/ 2147483647 h 409"/>
                <a:gd name="T96" fmla="*/ 2147483647 w 364"/>
                <a:gd name="T97" fmla="*/ 2147483647 h 409"/>
                <a:gd name="T98" fmla="*/ 2147483647 w 364"/>
                <a:gd name="T99" fmla="*/ 2147483647 h 409"/>
                <a:gd name="T100" fmla="*/ 2147483647 w 364"/>
                <a:gd name="T101" fmla="*/ 2147483647 h 409"/>
                <a:gd name="T102" fmla="*/ 2147483647 w 364"/>
                <a:gd name="T103" fmla="*/ 2147483647 h 409"/>
                <a:gd name="T104" fmla="*/ 2147483647 w 364"/>
                <a:gd name="T105" fmla="*/ 2147483647 h 409"/>
                <a:gd name="T106" fmla="*/ 2147483647 w 364"/>
                <a:gd name="T107" fmla="*/ 2147483647 h 409"/>
                <a:gd name="T108" fmla="*/ 2147483647 w 364"/>
                <a:gd name="T109" fmla="*/ 2147483647 h 409"/>
                <a:gd name="T110" fmla="*/ 2147483647 w 364"/>
                <a:gd name="T111" fmla="*/ 2147483647 h 409"/>
                <a:gd name="T112" fmla="*/ 2147483647 w 364"/>
                <a:gd name="T113" fmla="*/ 2147483647 h 409"/>
                <a:gd name="T114" fmla="*/ 2147483647 w 364"/>
                <a:gd name="T115" fmla="*/ 2147483647 h 409"/>
                <a:gd name="T116" fmla="*/ 2147483647 w 364"/>
                <a:gd name="T117" fmla="*/ 2147483647 h 409"/>
                <a:gd name="T118" fmla="*/ 2147483647 w 364"/>
                <a:gd name="T119" fmla="*/ 2147483647 h 409"/>
                <a:gd name="T120" fmla="*/ 2147483647 w 364"/>
                <a:gd name="T121" fmla="*/ 2147483647 h 409"/>
                <a:gd name="T122" fmla="*/ 2147483647 w 364"/>
                <a:gd name="T123" fmla="*/ 2147483647 h 409"/>
                <a:gd name="T124" fmla="*/ 2147483647 w 364"/>
                <a:gd name="T125" fmla="*/ 0 h 4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4"/>
                <a:gd name="T190" fmla="*/ 0 h 409"/>
                <a:gd name="T191" fmla="*/ 364 w 364"/>
                <a:gd name="T192" fmla="*/ 409 h 4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4" h="409">
                  <a:moveTo>
                    <a:pt x="121" y="0"/>
                  </a:moveTo>
                  <a:lnTo>
                    <a:pt x="125" y="1"/>
                  </a:lnTo>
                  <a:lnTo>
                    <a:pt x="132" y="7"/>
                  </a:lnTo>
                  <a:lnTo>
                    <a:pt x="132" y="14"/>
                  </a:lnTo>
                  <a:lnTo>
                    <a:pt x="130" y="22"/>
                  </a:lnTo>
                  <a:lnTo>
                    <a:pt x="130" y="33"/>
                  </a:lnTo>
                  <a:lnTo>
                    <a:pt x="136" y="38"/>
                  </a:lnTo>
                  <a:lnTo>
                    <a:pt x="143" y="40"/>
                  </a:lnTo>
                  <a:lnTo>
                    <a:pt x="148" y="40"/>
                  </a:lnTo>
                  <a:lnTo>
                    <a:pt x="151" y="35"/>
                  </a:lnTo>
                  <a:lnTo>
                    <a:pt x="156" y="34"/>
                  </a:lnTo>
                  <a:lnTo>
                    <a:pt x="157" y="30"/>
                  </a:lnTo>
                  <a:lnTo>
                    <a:pt x="165" y="31"/>
                  </a:lnTo>
                  <a:lnTo>
                    <a:pt x="167" y="27"/>
                  </a:lnTo>
                  <a:lnTo>
                    <a:pt x="169" y="27"/>
                  </a:lnTo>
                  <a:lnTo>
                    <a:pt x="171" y="29"/>
                  </a:lnTo>
                  <a:lnTo>
                    <a:pt x="180" y="29"/>
                  </a:lnTo>
                  <a:lnTo>
                    <a:pt x="185" y="30"/>
                  </a:lnTo>
                  <a:lnTo>
                    <a:pt x="196" y="32"/>
                  </a:lnTo>
                  <a:lnTo>
                    <a:pt x="200" y="26"/>
                  </a:lnTo>
                  <a:lnTo>
                    <a:pt x="205" y="16"/>
                  </a:lnTo>
                  <a:lnTo>
                    <a:pt x="207" y="8"/>
                  </a:lnTo>
                  <a:lnTo>
                    <a:pt x="209" y="9"/>
                  </a:lnTo>
                  <a:lnTo>
                    <a:pt x="212" y="17"/>
                  </a:lnTo>
                  <a:lnTo>
                    <a:pt x="215" y="27"/>
                  </a:lnTo>
                  <a:lnTo>
                    <a:pt x="225" y="35"/>
                  </a:lnTo>
                  <a:lnTo>
                    <a:pt x="223" y="43"/>
                  </a:lnTo>
                  <a:lnTo>
                    <a:pt x="219" y="45"/>
                  </a:lnTo>
                  <a:lnTo>
                    <a:pt x="216" y="48"/>
                  </a:lnTo>
                  <a:lnTo>
                    <a:pt x="219" y="50"/>
                  </a:lnTo>
                  <a:lnTo>
                    <a:pt x="225" y="50"/>
                  </a:lnTo>
                  <a:lnTo>
                    <a:pt x="228" y="53"/>
                  </a:lnTo>
                  <a:lnTo>
                    <a:pt x="231" y="54"/>
                  </a:lnTo>
                  <a:lnTo>
                    <a:pt x="236" y="56"/>
                  </a:lnTo>
                  <a:lnTo>
                    <a:pt x="233" y="63"/>
                  </a:lnTo>
                  <a:lnTo>
                    <a:pt x="225" y="68"/>
                  </a:lnTo>
                  <a:lnTo>
                    <a:pt x="225" y="70"/>
                  </a:lnTo>
                  <a:lnTo>
                    <a:pt x="230" y="70"/>
                  </a:lnTo>
                  <a:lnTo>
                    <a:pt x="238" y="63"/>
                  </a:lnTo>
                  <a:lnTo>
                    <a:pt x="240" y="58"/>
                  </a:lnTo>
                  <a:lnTo>
                    <a:pt x="250" y="59"/>
                  </a:lnTo>
                  <a:lnTo>
                    <a:pt x="260" y="65"/>
                  </a:lnTo>
                  <a:lnTo>
                    <a:pt x="269" y="65"/>
                  </a:lnTo>
                  <a:lnTo>
                    <a:pt x="274" y="70"/>
                  </a:lnTo>
                  <a:lnTo>
                    <a:pt x="270" y="78"/>
                  </a:lnTo>
                  <a:lnTo>
                    <a:pt x="273" y="83"/>
                  </a:lnTo>
                  <a:lnTo>
                    <a:pt x="278" y="77"/>
                  </a:lnTo>
                  <a:lnTo>
                    <a:pt x="283" y="76"/>
                  </a:lnTo>
                  <a:lnTo>
                    <a:pt x="299" y="81"/>
                  </a:lnTo>
                  <a:lnTo>
                    <a:pt x="309" y="80"/>
                  </a:lnTo>
                  <a:lnTo>
                    <a:pt x="317" y="86"/>
                  </a:lnTo>
                  <a:lnTo>
                    <a:pt x="327" y="88"/>
                  </a:lnTo>
                  <a:lnTo>
                    <a:pt x="341" y="100"/>
                  </a:lnTo>
                  <a:lnTo>
                    <a:pt x="361" y="106"/>
                  </a:lnTo>
                  <a:lnTo>
                    <a:pt x="364" y="114"/>
                  </a:lnTo>
                  <a:lnTo>
                    <a:pt x="364" y="140"/>
                  </a:lnTo>
                  <a:lnTo>
                    <a:pt x="358" y="148"/>
                  </a:lnTo>
                  <a:lnTo>
                    <a:pt x="356" y="153"/>
                  </a:lnTo>
                  <a:lnTo>
                    <a:pt x="353" y="158"/>
                  </a:lnTo>
                  <a:lnTo>
                    <a:pt x="346" y="161"/>
                  </a:lnTo>
                  <a:lnTo>
                    <a:pt x="343" y="163"/>
                  </a:lnTo>
                  <a:lnTo>
                    <a:pt x="341" y="171"/>
                  </a:lnTo>
                  <a:lnTo>
                    <a:pt x="337" y="178"/>
                  </a:lnTo>
                  <a:lnTo>
                    <a:pt x="328" y="184"/>
                  </a:lnTo>
                  <a:lnTo>
                    <a:pt x="326" y="187"/>
                  </a:lnTo>
                  <a:lnTo>
                    <a:pt x="324" y="203"/>
                  </a:lnTo>
                  <a:lnTo>
                    <a:pt x="327" y="212"/>
                  </a:lnTo>
                  <a:lnTo>
                    <a:pt x="324" y="220"/>
                  </a:lnTo>
                  <a:lnTo>
                    <a:pt x="326" y="232"/>
                  </a:lnTo>
                  <a:lnTo>
                    <a:pt x="319" y="235"/>
                  </a:lnTo>
                  <a:lnTo>
                    <a:pt x="317" y="247"/>
                  </a:lnTo>
                  <a:lnTo>
                    <a:pt x="316" y="254"/>
                  </a:lnTo>
                  <a:lnTo>
                    <a:pt x="314" y="256"/>
                  </a:lnTo>
                  <a:lnTo>
                    <a:pt x="313" y="263"/>
                  </a:lnTo>
                  <a:lnTo>
                    <a:pt x="308" y="271"/>
                  </a:lnTo>
                  <a:lnTo>
                    <a:pt x="307" y="283"/>
                  </a:lnTo>
                  <a:lnTo>
                    <a:pt x="300" y="285"/>
                  </a:lnTo>
                  <a:lnTo>
                    <a:pt x="299" y="290"/>
                  </a:lnTo>
                  <a:lnTo>
                    <a:pt x="293" y="292"/>
                  </a:lnTo>
                  <a:lnTo>
                    <a:pt x="289" y="291"/>
                  </a:lnTo>
                  <a:lnTo>
                    <a:pt x="285" y="293"/>
                  </a:lnTo>
                  <a:lnTo>
                    <a:pt x="278" y="294"/>
                  </a:lnTo>
                  <a:lnTo>
                    <a:pt x="272" y="294"/>
                  </a:lnTo>
                  <a:lnTo>
                    <a:pt x="268" y="300"/>
                  </a:lnTo>
                  <a:lnTo>
                    <a:pt x="264" y="301"/>
                  </a:lnTo>
                  <a:lnTo>
                    <a:pt x="256" y="300"/>
                  </a:lnTo>
                  <a:lnTo>
                    <a:pt x="249" y="307"/>
                  </a:lnTo>
                  <a:lnTo>
                    <a:pt x="249" y="310"/>
                  </a:lnTo>
                  <a:lnTo>
                    <a:pt x="246" y="311"/>
                  </a:lnTo>
                  <a:lnTo>
                    <a:pt x="242" y="316"/>
                  </a:lnTo>
                  <a:lnTo>
                    <a:pt x="237" y="318"/>
                  </a:lnTo>
                  <a:lnTo>
                    <a:pt x="235" y="332"/>
                  </a:lnTo>
                  <a:lnTo>
                    <a:pt x="237" y="338"/>
                  </a:lnTo>
                  <a:lnTo>
                    <a:pt x="235" y="349"/>
                  </a:lnTo>
                  <a:lnTo>
                    <a:pt x="228" y="358"/>
                  </a:lnTo>
                  <a:lnTo>
                    <a:pt x="224" y="359"/>
                  </a:lnTo>
                  <a:lnTo>
                    <a:pt x="221" y="365"/>
                  </a:lnTo>
                  <a:lnTo>
                    <a:pt x="220" y="372"/>
                  </a:lnTo>
                  <a:lnTo>
                    <a:pt x="212" y="386"/>
                  </a:lnTo>
                  <a:lnTo>
                    <a:pt x="206" y="393"/>
                  </a:lnTo>
                  <a:lnTo>
                    <a:pt x="206" y="390"/>
                  </a:lnTo>
                  <a:lnTo>
                    <a:pt x="211" y="385"/>
                  </a:lnTo>
                  <a:lnTo>
                    <a:pt x="212" y="380"/>
                  </a:lnTo>
                  <a:lnTo>
                    <a:pt x="216" y="373"/>
                  </a:lnTo>
                  <a:lnTo>
                    <a:pt x="213" y="372"/>
                  </a:lnTo>
                  <a:lnTo>
                    <a:pt x="206" y="380"/>
                  </a:lnTo>
                  <a:lnTo>
                    <a:pt x="204" y="385"/>
                  </a:lnTo>
                  <a:lnTo>
                    <a:pt x="200" y="391"/>
                  </a:lnTo>
                  <a:lnTo>
                    <a:pt x="203" y="395"/>
                  </a:lnTo>
                  <a:lnTo>
                    <a:pt x="203" y="399"/>
                  </a:lnTo>
                  <a:lnTo>
                    <a:pt x="193" y="409"/>
                  </a:lnTo>
                  <a:lnTo>
                    <a:pt x="192" y="404"/>
                  </a:lnTo>
                  <a:lnTo>
                    <a:pt x="186" y="398"/>
                  </a:lnTo>
                  <a:lnTo>
                    <a:pt x="183" y="393"/>
                  </a:lnTo>
                  <a:lnTo>
                    <a:pt x="177" y="390"/>
                  </a:lnTo>
                  <a:lnTo>
                    <a:pt x="175" y="384"/>
                  </a:lnTo>
                  <a:lnTo>
                    <a:pt x="171" y="382"/>
                  </a:lnTo>
                  <a:lnTo>
                    <a:pt x="160" y="381"/>
                  </a:lnTo>
                  <a:lnTo>
                    <a:pt x="157" y="375"/>
                  </a:lnTo>
                  <a:lnTo>
                    <a:pt x="152" y="372"/>
                  </a:lnTo>
                  <a:lnTo>
                    <a:pt x="158" y="365"/>
                  </a:lnTo>
                  <a:lnTo>
                    <a:pt x="160" y="362"/>
                  </a:lnTo>
                  <a:lnTo>
                    <a:pt x="168" y="353"/>
                  </a:lnTo>
                  <a:lnTo>
                    <a:pt x="174" y="348"/>
                  </a:lnTo>
                  <a:lnTo>
                    <a:pt x="185" y="337"/>
                  </a:lnTo>
                  <a:lnTo>
                    <a:pt x="187" y="334"/>
                  </a:lnTo>
                  <a:lnTo>
                    <a:pt x="182" y="321"/>
                  </a:lnTo>
                  <a:lnTo>
                    <a:pt x="178" y="321"/>
                  </a:lnTo>
                  <a:lnTo>
                    <a:pt x="179" y="314"/>
                  </a:lnTo>
                  <a:lnTo>
                    <a:pt x="181" y="310"/>
                  </a:lnTo>
                  <a:lnTo>
                    <a:pt x="181" y="301"/>
                  </a:lnTo>
                  <a:lnTo>
                    <a:pt x="175" y="299"/>
                  </a:lnTo>
                  <a:lnTo>
                    <a:pt x="170" y="301"/>
                  </a:lnTo>
                  <a:lnTo>
                    <a:pt x="169" y="291"/>
                  </a:lnTo>
                  <a:lnTo>
                    <a:pt x="157" y="285"/>
                  </a:lnTo>
                  <a:lnTo>
                    <a:pt x="150" y="282"/>
                  </a:lnTo>
                  <a:lnTo>
                    <a:pt x="149" y="257"/>
                  </a:lnTo>
                  <a:lnTo>
                    <a:pt x="149" y="244"/>
                  </a:lnTo>
                  <a:lnTo>
                    <a:pt x="145" y="238"/>
                  </a:lnTo>
                  <a:lnTo>
                    <a:pt x="146" y="230"/>
                  </a:lnTo>
                  <a:lnTo>
                    <a:pt x="142" y="227"/>
                  </a:lnTo>
                  <a:lnTo>
                    <a:pt x="142" y="219"/>
                  </a:lnTo>
                  <a:lnTo>
                    <a:pt x="122" y="216"/>
                  </a:lnTo>
                  <a:lnTo>
                    <a:pt x="121" y="191"/>
                  </a:lnTo>
                  <a:lnTo>
                    <a:pt x="112" y="189"/>
                  </a:lnTo>
                  <a:lnTo>
                    <a:pt x="93" y="177"/>
                  </a:lnTo>
                  <a:lnTo>
                    <a:pt x="86" y="176"/>
                  </a:lnTo>
                  <a:lnTo>
                    <a:pt x="81" y="173"/>
                  </a:lnTo>
                  <a:lnTo>
                    <a:pt x="81" y="156"/>
                  </a:lnTo>
                  <a:lnTo>
                    <a:pt x="73" y="151"/>
                  </a:lnTo>
                  <a:lnTo>
                    <a:pt x="63" y="154"/>
                  </a:lnTo>
                  <a:lnTo>
                    <a:pt x="58" y="164"/>
                  </a:lnTo>
                  <a:lnTo>
                    <a:pt x="41" y="167"/>
                  </a:lnTo>
                  <a:lnTo>
                    <a:pt x="31" y="164"/>
                  </a:lnTo>
                  <a:lnTo>
                    <a:pt x="31" y="152"/>
                  </a:lnTo>
                  <a:lnTo>
                    <a:pt x="28" y="149"/>
                  </a:lnTo>
                  <a:lnTo>
                    <a:pt x="11" y="151"/>
                  </a:lnTo>
                  <a:lnTo>
                    <a:pt x="6" y="145"/>
                  </a:lnTo>
                  <a:lnTo>
                    <a:pt x="5" y="139"/>
                  </a:lnTo>
                  <a:lnTo>
                    <a:pt x="0" y="126"/>
                  </a:lnTo>
                  <a:lnTo>
                    <a:pt x="5" y="118"/>
                  </a:lnTo>
                  <a:lnTo>
                    <a:pt x="3" y="109"/>
                  </a:lnTo>
                  <a:lnTo>
                    <a:pt x="17" y="101"/>
                  </a:lnTo>
                  <a:lnTo>
                    <a:pt x="29" y="97"/>
                  </a:lnTo>
                  <a:lnTo>
                    <a:pt x="36" y="96"/>
                  </a:lnTo>
                  <a:lnTo>
                    <a:pt x="36" y="89"/>
                  </a:lnTo>
                  <a:lnTo>
                    <a:pt x="42" y="63"/>
                  </a:lnTo>
                  <a:lnTo>
                    <a:pt x="37" y="59"/>
                  </a:lnTo>
                  <a:lnTo>
                    <a:pt x="36" y="48"/>
                  </a:lnTo>
                  <a:lnTo>
                    <a:pt x="41" y="49"/>
                  </a:lnTo>
                  <a:lnTo>
                    <a:pt x="43" y="44"/>
                  </a:lnTo>
                  <a:lnTo>
                    <a:pt x="35" y="38"/>
                  </a:lnTo>
                  <a:lnTo>
                    <a:pt x="36" y="35"/>
                  </a:lnTo>
                  <a:lnTo>
                    <a:pt x="53" y="33"/>
                  </a:lnTo>
                  <a:lnTo>
                    <a:pt x="58" y="39"/>
                  </a:lnTo>
                  <a:lnTo>
                    <a:pt x="64" y="41"/>
                  </a:lnTo>
                  <a:lnTo>
                    <a:pt x="73" y="45"/>
                  </a:lnTo>
                  <a:lnTo>
                    <a:pt x="80" y="43"/>
                  </a:lnTo>
                  <a:lnTo>
                    <a:pt x="97" y="34"/>
                  </a:lnTo>
                  <a:lnTo>
                    <a:pt x="98" y="30"/>
                  </a:lnTo>
                  <a:lnTo>
                    <a:pt x="96" y="27"/>
                  </a:lnTo>
                  <a:lnTo>
                    <a:pt x="90" y="28"/>
                  </a:lnTo>
                  <a:lnTo>
                    <a:pt x="90" y="16"/>
                  </a:lnTo>
                  <a:lnTo>
                    <a:pt x="87" y="14"/>
                  </a:lnTo>
                  <a:lnTo>
                    <a:pt x="88" y="9"/>
                  </a:lnTo>
                  <a:lnTo>
                    <a:pt x="94" y="8"/>
                  </a:lnTo>
                  <a:lnTo>
                    <a:pt x="105" y="15"/>
                  </a:lnTo>
                  <a:lnTo>
                    <a:pt x="119" y="9"/>
                  </a:lnTo>
                  <a:lnTo>
                    <a:pt x="12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3" name="Freeform 212">
              <a:extLst>
                <a:ext uri="{FF2B5EF4-FFF2-40B4-BE49-F238E27FC236}">
                  <a16:creationId xmlns:a16="http://schemas.microsoft.com/office/drawing/2014/main" id="{6DD96F8A-291A-3660-A52C-21BDF7DC385E}"/>
                </a:ext>
                <a:ext uri="{C183D7F6-B498-43B3-948B-1728B52AA6E4}">
                  <adec:decorative xmlns:adec="http://schemas.microsoft.com/office/drawing/2017/decorative" val="1"/>
                </a:ext>
              </a:extLst>
            </p:cNvPr>
            <p:cNvSpPr>
              <a:spLocks/>
            </p:cNvSpPr>
            <p:nvPr/>
          </p:nvSpPr>
          <p:spPr bwMode="gray">
            <a:xfrm>
              <a:off x="8139829" y="12193539"/>
              <a:ext cx="104311" cy="50074"/>
            </a:xfrm>
            <a:custGeom>
              <a:avLst/>
              <a:gdLst>
                <a:gd name="T0" fmla="*/ 2147483647 w 19"/>
                <a:gd name="T1" fmla="*/ 2147483647 h 9"/>
                <a:gd name="T2" fmla="*/ 2147483647 w 19"/>
                <a:gd name="T3" fmla="*/ 2147483647 h 9"/>
                <a:gd name="T4" fmla="*/ 2147483647 w 19"/>
                <a:gd name="T5" fmla="*/ 2147483647 h 9"/>
                <a:gd name="T6" fmla="*/ 2147483647 w 19"/>
                <a:gd name="T7" fmla="*/ 2147483647 h 9"/>
                <a:gd name="T8" fmla="*/ 0 w 19"/>
                <a:gd name="T9" fmla="*/ 2147483647 h 9"/>
                <a:gd name="T10" fmla="*/ 2147483647 w 19"/>
                <a:gd name="T11" fmla="*/ 2147483647 h 9"/>
                <a:gd name="T12" fmla="*/ 2147483647 w 19"/>
                <a:gd name="T13" fmla="*/ 0 h 9"/>
                <a:gd name="T14" fmla="*/ 2147483647 w 19"/>
                <a:gd name="T15" fmla="*/ 2147483647 h 9"/>
                <a:gd name="T16" fmla="*/ 2147483647 w 19"/>
                <a:gd name="T17" fmla="*/ 2147483647 h 9"/>
                <a:gd name="T18" fmla="*/ 2147483647 w 19"/>
                <a:gd name="T19" fmla="*/ 2147483647 h 9"/>
                <a:gd name="T20" fmla="*/ 2147483647 w 19"/>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9"/>
                <a:gd name="T35" fmla="*/ 19 w 1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9">
                  <a:moveTo>
                    <a:pt x="15" y="9"/>
                  </a:moveTo>
                  <a:lnTo>
                    <a:pt x="13" y="6"/>
                  </a:lnTo>
                  <a:lnTo>
                    <a:pt x="9" y="4"/>
                  </a:lnTo>
                  <a:lnTo>
                    <a:pt x="3" y="4"/>
                  </a:lnTo>
                  <a:lnTo>
                    <a:pt x="0" y="3"/>
                  </a:lnTo>
                  <a:lnTo>
                    <a:pt x="1" y="1"/>
                  </a:lnTo>
                  <a:lnTo>
                    <a:pt x="8" y="0"/>
                  </a:lnTo>
                  <a:lnTo>
                    <a:pt x="15" y="1"/>
                  </a:lnTo>
                  <a:lnTo>
                    <a:pt x="19" y="6"/>
                  </a:lnTo>
                  <a:lnTo>
                    <a:pt x="18" y="9"/>
                  </a:lnTo>
                  <a:lnTo>
                    <a:pt x="15"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4" name="Freeform 213">
              <a:extLst>
                <a:ext uri="{FF2B5EF4-FFF2-40B4-BE49-F238E27FC236}">
                  <a16:creationId xmlns:a16="http://schemas.microsoft.com/office/drawing/2014/main" id="{D4EA1407-4D87-0D92-8CE6-6D83961B5249}"/>
                </a:ext>
                <a:ext uri="{C183D7F6-B498-43B3-948B-1728B52AA6E4}">
                  <adec:decorative xmlns:adec="http://schemas.microsoft.com/office/drawing/2017/decorative" val="1"/>
                </a:ext>
              </a:extLst>
            </p:cNvPr>
            <p:cNvSpPr>
              <a:spLocks/>
            </p:cNvSpPr>
            <p:nvPr/>
          </p:nvSpPr>
          <p:spPr bwMode="gray">
            <a:xfrm>
              <a:off x="8198243" y="12001588"/>
              <a:ext cx="187760" cy="183605"/>
            </a:xfrm>
            <a:custGeom>
              <a:avLst/>
              <a:gdLst>
                <a:gd name="T0" fmla="*/ 0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0 w 34"/>
                <a:gd name="T11" fmla="*/ 0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0 w 34"/>
                <a:gd name="T37" fmla="*/ 2147483647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4"/>
                <a:gd name="T59" fmla="*/ 34 w 34"/>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4">
                  <a:moveTo>
                    <a:pt x="0" y="32"/>
                  </a:moveTo>
                  <a:lnTo>
                    <a:pt x="1" y="28"/>
                  </a:lnTo>
                  <a:lnTo>
                    <a:pt x="6" y="29"/>
                  </a:lnTo>
                  <a:lnTo>
                    <a:pt x="6" y="27"/>
                  </a:lnTo>
                  <a:lnTo>
                    <a:pt x="1" y="26"/>
                  </a:lnTo>
                  <a:lnTo>
                    <a:pt x="0" y="0"/>
                  </a:lnTo>
                  <a:lnTo>
                    <a:pt x="4" y="3"/>
                  </a:lnTo>
                  <a:lnTo>
                    <a:pt x="9" y="15"/>
                  </a:lnTo>
                  <a:lnTo>
                    <a:pt x="11" y="20"/>
                  </a:lnTo>
                  <a:lnTo>
                    <a:pt x="19" y="26"/>
                  </a:lnTo>
                  <a:lnTo>
                    <a:pt x="24" y="28"/>
                  </a:lnTo>
                  <a:lnTo>
                    <a:pt x="34" y="30"/>
                  </a:lnTo>
                  <a:lnTo>
                    <a:pt x="34" y="32"/>
                  </a:lnTo>
                  <a:lnTo>
                    <a:pt x="31" y="34"/>
                  </a:lnTo>
                  <a:lnTo>
                    <a:pt x="24" y="34"/>
                  </a:lnTo>
                  <a:lnTo>
                    <a:pt x="21" y="34"/>
                  </a:lnTo>
                  <a:lnTo>
                    <a:pt x="13" y="34"/>
                  </a:lnTo>
                  <a:lnTo>
                    <a:pt x="5" y="32"/>
                  </a:lnTo>
                  <a:lnTo>
                    <a:pt x="0" y="3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5" name="Freeform 214">
              <a:extLst>
                <a:ext uri="{FF2B5EF4-FFF2-40B4-BE49-F238E27FC236}">
                  <a16:creationId xmlns:a16="http://schemas.microsoft.com/office/drawing/2014/main" id="{B5733F8B-F42A-5612-58E9-0528D2D693F5}"/>
                </a:ext>
                <a:ext uri="{C183D7F6-B498-43B3-948B-1728B52AA6E4}">
                  <adec:decorative xmlns:adec="http://schemas.microsoft.com/office/drawing/2017/decorative" val="1"/>
                </a:ext>
              </a:extLst>
            </p:cNvPr>
            <p:cNvSpPr>
              <a:spLocks/>
            </p:cNvSpPr>
            <p:nvPr/>
          </p:nvSpPr>
          <p:spPr bwMode="gray">
            <a:xfrm>
              <a:off x="8248313" y="12193539"/>
              <a:ext cx="37552" cy="25038"/>
            </a:xfrm>
            <a:custGeom>
              <a:avLst/>
              <a:gdLst>
                <a:gd name="T0" fmla="*/ 0 w 7"/>
                <a:gd name="T1" fmla="*/ 2147483647 h 4"/>
                <a:gd name="T2" fmla="*/ 0 w 7"/>
                <a:gd name="T3" fmla="*/ 2147483647 h 4"/>
                <a:gd name="T4" fmla="*/ 2147483647 w 7"/>
                <a:gd name="T5" fmla="*/ 0 h 4"/>
                <a:gd name="T6" fmla="*/ 2147483647 w 7"/>
                <a:gd name="T7" fmla="*/ 2147483647 h 4"/>
                <a:gd name="T8" fmla="*/ 2147483647 w 7"/>
                <a:gd name="T9" fmla="*/ 2147483647 h 4"/>
                <a:gd name="T10" fmla="*/ 2147483647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3"/>
                  </a:moveTo>
                  <a:lnTo>
                    <a:pt x="0" y="1"/>
                  </a:lnTo>
                  <a:lnTo>
                    <a:pt x="2" y="0"/>
                  </a:lnTo>
                  <a:lnTo>
                    <a:pt x="7" y="1"/>
                  </a:lnTo>
                  <a:lnTo>
                    <a:pt x="7" y="4"/>
                  </a:lnTo>
                  <a:lnTo>
                    <a:pt x="4"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6" name="Freeform 215">
              <a:extLst>
                <a:ext uri="{FF2B5EF4-FFF2-40B4-BE49-F238E27FC236}">
                  <a16:creationId xmlns:a16="http://schemas.microsoft.com/office/drawing/2014/main" id="{ABDEAD8B-894C-728A-ADDC-94BF64773F07}"/>
                </a:ext>
                <a:ext uri="{C183D7F6-B498-43B3-948B-1728B52AA6E4}">
                  <adec:decorative xmlns:adec="http://schemas.microsoft.com/office/drawing/2017/decorative" val="1"/>
                </a:ext>
              </a:extLst>
            </p:cNvPr>
            <p:cNvSpPr>
              <a:spLocks/>
            </p:cNvSpPr>
            <p:nvPr/>
          </p:nvSpPr>
          <p:spPr bwMode="gray">
            <a:xfrm>
              <a:off x="8244140" y="12251959"/>
              <a:ext cx="37552" cy="12518"/>
            </a:xfrm>
            <a:custGeom>
              <a:avLst/>
              <a:gdLst>
                <a:gd name="T0" fmla="*/ 0 w 7"/>
                <a:gd name="T1" fmla="*/ 2147483646 h 3"/>
                <a:gd name="T2" fmla="*/ 2147483647 w 7"/>
                <a:gd name="T3" fmla="*/ 0 h 3"/>
                <a:gd name="T4" fmla="*/ 2147483647 w 7"/>
                <a:gd name="T5" fmla="*/ 2147483646 h 3"/>
                <a:gd name="T6" fmla="*/ 2147483647 w 7"/>
                <a:gd name="T7" fmla="*/ 2147483646 h 3"/>
                <a:gd name="T8" fmla="*/ 2147483647 w 7"/>
                <a:gd name="T9" fmla="*/ 2147483646 h 3"/>
                <a:gd name="T10" fmla="*/ 0 w 7"/>
                <a:gd name="T11" fmla="*/ 2147483646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4" y="0"/>
                  </a:lnTo>
                  <a:lnTo>
                    <a:pt x="7" y="1"/>
                  </a:lnTo>
                  <a:lnTo>
                    <a:pt x="7" y="3"/>
                  </a:lnTo>
                  <a:lnTo>
                    <a:pt x="2"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7" name="Freeform 216">
              <a:extLst>
                <a:ext uri="{FF2B5EF4-FFF2-40B4-BE49-F238E27FC236}">
                  <a16:creationId xmlns:a16="http://schemas.microsoft.com/office/drawing/2014/main" id="{A8E5FA68-5432-EC40-E0E7-0F776140F377}"/>
                </a:ext>
                <a:ext uri="{C183D7F6-B498-43B3-948B-1728B52AA6E4}">
                  <adec:decorative xmlns:adec="http://schemas.microsoft.com/office/drawing/2017/decorative" val="1"/>
                </a:ext>
              </a:extLst>
            </p:cNvPr>
            <p:cNvSpPr>
              <a:spLocks/>
            </p:cNvSpPr>
            <p:nvPr/>
          </p:nvSpPr>
          <p:spPr bwMode="gray">
            <a:xfrm>
              <a:off x="8406866" y="12164329"/>
              <a:ext cx="41724" cy="20864"/>
            </a:xfrm>
            <a:custGeom>
              <a:avLst/>
              <a:gdLst>
                <a:gd name="T0" fmla="*/ 2147483647 w 8"/>
                <a:gd name="T1" fmla="*/ 2147483647 h 4"/>
                <a:gd name="T2" fmla="*/ 0 w 8"/>
                <a:gd name="T3" fmla="*/ 2147483647 h 4"/>
                <a:gd name="T4" fmla="*/ 0 w 8"/>
                <a:gd name="T5" fmla="*/ 2147483647 h 4"/>
                <a:gd name="T6" fmla="*/ 2147483647 w 8"/>
                <a:gd name="T7" fmla="*/ 2147483647 h 4"/>
                <a:gd name="T8" fmla="*/ 2147483647 w 8"/>
                <a:gd name="T9" fmla="*/ 0 h 4"/>
                <a:gd name="T10" fmla="*/ 2147483647 w 8"/>
                <a:gd name="T11" fmla="*/ 2147483647 h 4"/>
                <a:gd name="T12" fmla="*/ 2147483647 w 8"/>
                <a:gd name="T13" fmla="*/ 2147483647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8" y="2"/>
                  </a:moveTo>
                  <a:lnTo>
                    <a:pt x="0" y="4"/>
                  </a:lnTo>
                  <a:lnTo>
                    <a:pt x="0" y="2"/>
                  </a:lnTo>
                  <a:lnTo>
                    <a:pt x="5" y="1"/>
                  </a:lnTo>
                  <a:lnTo>
                    <a:pt x="6" y="0"/>
                  </a:lnTo>
                  <a:lnTo>
                    <a:pt x="8" y="1"/>
                  </a:lnTo>
                  <a:lnTo>
                    <a:pt x="8"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8" name="Freeform 217">
              <a:extLst>
                <a:ext uri="{FF2B5EF4-FFF2-40B4-BE49-F238E27FC236}">
                  <a16:creationId xmlns:a16="http://schemas.microsoft.com/office/drawing/2014/main" id="{76291043-269C-0885-BEEB-537A0E034972}"/>
                </a:ext>
                <a:ext uri="{C183D7F6-B498-43B3-948B-1728B52AA6E4}">
                  <adec:decorative xmlns:adec="http://schemas.microsoft.com/office/drawing/2017/decorative" val="1"/>
                </a:ext>
              </a:extLst>
            </p:cNvPr>
            <p:cNvSpPr>
              <a:spLocks/>
            </p:cNvSpPr>
            <p:nvPr/>
          </p:nvSpPr>
          <p:spPr bwMode="gray">
            <a:xfrm>
              <a:off x="8598799" y="11901439"/>
              <a:ext cx="79277" cy="70939"/>
            </a:xfrm>
            <a:custGeom>
              <a:avLst/>
              <a:gdLst>
                <a:gd name="T0" fmla="*/ 2147483647 w 15"/>
                <a:gd name="T1" fmla="*/ 2147483647 h 13"/>
                <a:gd name="T2" fmla="*/ 0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0 h 13"/>
                <a:gd name="T12" fmla="*/ 2147483647 w 15"/>
                <a:gd name="T13" fmla="*/ 2147483647 h 13"/>
                <a:gd name="T14" fmla="*/ 2147483647 w 15"/>
                <a:gd name="T15" fmla="*/ 2147483647 h 13"/>
                <a:gd name="T16" fmla="*/ 2147483647 w 15"/>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5" y="13"/>
                  </a:moveTo>
                  <a:lnTo>
                    <a:pt x="0" y="11"/>
                  </a:lnTo>
                  <a:lnTo>
                    <a:pt x="3" y="8"/>
                  </a:lnTo>
                  <a:lnTo>
                    <a:pt x="6" y="7"/>
                  </a:lnTo>
                  <a:lnTo>
                    <a:pt x="6" y="3"/>
                  </a:lnTo>
                  <a:lnTo>
                    <a:pt x="14" y="0"/>
                  </a:lnTo>
                  <a:lnTo>
                    <a:pt x="15" y="5"/>
                  </a:lnTo>
                  <a:lnTo>
                    <a:pt x="9" y="7"/>
                  </a:lnTo>
                  <a:lnTo>
                    <a:pt x="5" y="1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19" name="Freeform 218">
              <a:extLst>
                <a:ext uri="{FF2B5EF4-FFF2-40B4-BE49-F238E27FC236}">
                  <a16:creationId xmlns:a16="http://schemas.microsoft.com/office/drawing/2014/main" id="{D5323748-3A44-FA34-6053-DEFF0046A627}"/>
                </a:ext>
                <a:ext uri="{C183D7F6-B498-43B3-948B-1728B52AA6E4}">
                  <adec:decorative xmlns:adec="http://schemas.microsoft.com/office/drawing/2017/decorative" val="1"/>
                </a:ext>
              </a:extLst>
            </p:cNvPr>
            <p:cNvSpPr>
              <a:spLocks/>
            </p:cNvSpPr>
            <p:nvPr/>
          </p:nvSpPr>
          <p:spPr bwMode="gray">
            <a:xfrm>
              <a:off x="8665558" y="11913958"/>
              <a:ext cx="79277" cy="62592"/>
            </a:xfrm>
            <a:custGeom>
              <a:avLst/>
              <a:gdLst>
                <a:gd name="T0" fmla="*/ 2147483647 w 14"/>
                <a:gd name="T1" fmla="*/ 2147483647 h 12"/>
                <a:gd name="T2" fmla="*/ 0 w 14"/>
                <a:gd name="T3" fmla="*/ 2147483647 h 12"/>
                <a:gd name="T4" fmla="*/ 2147483647 w 14"/>
                <a:gd name="T5" fmla="*/ 2147483647 h 12"/>
                <a:gd name="T6" fmla="*/ 2147483647 w 14"/>
                <a:gd name="T7" fmla="*/ 2147483647 h 12"/>
                <a:gd name="T8" fmla="*/ 2147483647 w 14"/>
                <a:gd name="T9" fmla="*/ 0 h 12"/>
                <a:gd name="T10" fmla="*/ 2147483647 w 14"/>
                <a:gd name="T11" fmla="*/ 0 h 12"/>
                <a:gd name="T12" fmla="*/ 2147483647 w 14"/>
                <a:gd name="T13" fmla="*/ 2147483647 h 12"/>
                <a:gd name="T14" fmla="*/ 2147483647 w 14"/>
                <a:gd name="T15" fmla="*/ 2147483647 h 12"/>
                <a:gd name="T16" fmla="*/ 2147483647 w 14"/>
                <a:gd name="T17" fmla="*/ 2147483647 h 12"/>
                <a:gd name="T18" fmla="*/ 2147483647 w 14"/>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2" y="12"/>
                  </a:moveTo>
                  <a:lnTo>
                    <a:pt x="0" y="10"/>
                  </a:lnTo>
                  <a:lnTo>
                    <a:pt x="3" y="5"/>
                  </a:lnTo>
                  <a:lnTo>
                    <a:pt x="8" y="3"/>
                  </a:lnTo>
                  <a:lnTo>
                    <a:pt x="8" y="0"/>
                  </a:lnTo>
                  <a:lnTo>
                    <a:pt x="11" y="0"/>
                  </a:lnTo>
                  <a:lnTo>
                    <a:pt x="14" y="3"/>
                  </a:lnTo>
                  <a:lnTo>
                    <a:pt x="8" y="5"/>
                  </a:lnTo>
                  <a:lnTo>
                    <a:pt x="8" y="9"/>
                  </a:lnTo>
                  <a:lnTo>
                    <a:pt x="2" y="1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0" name="Freeform 219">
              <a:extLst>
                <a:ext uri="{FF2B5EF4-FFF2-40B4-BE49-F238E27FC236}">
                  <a16:creationId xmlns:a16="http://schemas.microsoft.com/office/drawing/2014/main" id="{4AECCCFC-4D14-684F-FE5D-9C9566502E72}"/>
                </a:ext>
                <a:ext uri="{C183D7F6-B498-43B3-948B-1728B52AA6E4}">
                  <adec:decorative xmlns:adec="http://schemas.microsoft.com/office/drawing/2017/decorative" val="1"/>
                </a:ext>
              </a:extLst>
            </p:cNvPr>
            <p:cNvSpPr>
              <a:spLocks/>
            </p:cNvSpPr>
            <p:nvPr/>
          </p:nvSpPr>
          <p:spPr bwMode="gray">
            <a:xfrm>
              <a:off x="8110622" y="12001588"/>
              <a:ext cx="95966" cy="137704"/>
            </a:xfrm>
            <a:custGeom>
              <a:avLst/>
              <a:gdLst>
                <a:gd name="T0" fmla="*/ 2147483647 w 17"/>
                <a:gd name="T1" fmla="*/ 0 h 26"/>
                <a:gd name="T2" fmla="*/ 2147483647 w 17"/>
                <a:gd name="T3" fmla="*/ 2147483647 h 26"/>
                <a:gd name="T4" fmla="*/ 2147483647 w 17"/>
                <a:gd name="T5" fmla="*/ 2147483647 h 26"/>
                <a:gd name="T6" fmla="*/ 2147483647 w 17"/>
                <a:gd name="T7" fmla="*/ 2147483647 h 26"/>
                <a:gd name="T8" fmla="*/ 2147483647 w 17"/>
                <a:gd name="T9" fmla="*/ 2147483647 h 26"/>
                <a:gd name="T10" fmla="*/ 2147483647 w 17"/>
                <a:gd name="T11" fmla="*/ 2147483647 h 26"/>
                <a:gd name="T12" fmla="*/ 2147483647 w 17"/>
                <a:gd name="T13" fmla="*/ 2147483647 h 26"/>
                <a:gd name="T14" fmla="*/ 2147483647 w 17"/>
                <a:gd name="T15" fmla="*/ 2147483647 h 26"/>
                <a:gd name="T16" fmla="*/ 2147483647 w 17"/>
                <a:gd name="T17" fmla="*/ 2147483647 h 26"/>
                <a:gd name="T18" fmla="*/ 2147483647 w 17"/>
                <a:gd name="T19" fmla="*/ 2147483647 h 26"/>
                <a:gd name="T20" fmla="*/ 2147483647 w 17"/>
                <a:gd name="T21" fmla="*/ 2147483647 h 26"/>
                <a:gd name="T22" fmla="*/ 0 w 17"/>
                <a:gd name="T23" fmla="*/ 2147483647 h 26"/>
                <a:gd name="T24" fmla="*/ 2147483647 w 17"/>
                <a:gd name="T25" fmla="*/ 2147483647 h 26"/>
                <a:gd name="T26" fmla="*/ 2147483647 w 17"/>
                <a:gd name="T27" fmla="*/ 0 h 26"/>
                <a:gd name="T28" fmla="*/ 2147483647 w 17"/>
                <a:gd name="T29" fmla="*/ 2147483647 h 26"/>
                <a:gd name="T30" fmla="*/ 2147483647 w 17"/>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6"/>
                <a:gd name="T50" fmla="*/ 17 w 1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6">
                  <a:moveTo>
                    <a:pt x="16" y="0"/>
                  </a:moveTo>
                  <a:lnTo>
                    <a:pt x="17" y="26"/>
                  </a:lnTo>
                  <a:lnTo>
                    <a:pt x="12" y="25"/>
                  </a:lnTo>
                  <a:lnTo>
                    <a:pt x="6" y="22"/>
                  </a:lnTo>
                  <a:lnTo>
                    <a:pt x="3" y="18"/>
                  </a:lnTo>
                  <a:lnTo>
                    <a:pt x="8" y="15"/>
                  </a:lnTo>
                  <a:lnTo>
                    <a:pt x="11" y="12"/>
                  </a:lnTo>
                  <a:lnTo>
                    <a:pt x="7" y="10"/>
                  </a:lnTo>
                  <a:lnTo>
                    <a:pt x="4" y="11"/>
                  </a:lnTo>
                  <a:lnTo>
                    <a:pt x="1" y="13"/>
                  </a:lnTo>
                  <a:lnTo>
                    <a:pt x="1" y="9"/>
                  </a:lnTo>
                  <a:lnTo>
                    <a:pt x="0" y="6"/>
                  </a:lnTo>
                  <a:lnTo>
                    <a:pt x="6" y="2"/>
                  </a:lnTo>
                  <a:lnTo>
                    <a:pt x="9" y="0"/>
                  </a:lnTo>
                  <a:lnTo>
                    <a:pt x="13" y="1"/>
                  </a:lnTo>
                  <a:lnTo>
                    <a:pt x="1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1" name="Freeform 220">
              <a:extLst>
                <a:ext uri="{FF2B5EF4-FFF2-40B4-BE49-F238E27FC236}">
                  <a16:creationId xmlns:a16="http://schemas.microsoft.com/office/drawing/2014/main" id="{C411A9CC-31C7-C6C9-5878-97DE14475A0B}"/>
                </a:ext>
                <a:ext uri="{C183D7F6-B498-43B3-948B-1728B52AA6E4}">
                  <adec:decorative xmlns:adec="http://schemas.microsoft.com/office/drawing/2017/decorative" val="1"/>
                </a:ext>
              </a:extLst>
            </p:cNvPr>
            <p:cNvSpPr>
              <a:spLocks/>
            </p:cNvSpPr>
            <p:nvPr/>
          </p:nvSpPr>
          <p:spPr bwMode="gray">
            <a:xfrm>
              <a:off x="8052207" y="12139293"/>
              <a:ext cx="154381" cy="33383"/>
            </a:xfrm>
            <a:custGeom>
              <a:avLst/>
              <a:gdLst>
                <a:gd name="T0" fmla="*/ 2147483647 w 28"/>
                <a:gd name="T1" fmla="*/ 2147483647 h 6"/>
                <a:gd name="T2" fmla="*/ 2147483647 w 28"/>
                <a:gd name="T3" fmla="*/ 2147483647 h 6"/>
                <a:gd name="T4" fmla="*/ 2147483647 w 28"/>
                <a:gd name="T5" fmla="*/ 2147483647 h 6"/>
                <a:gd name="T6" fmla="*/ 2147483647 w 28"/>
                <a:gd name="T7" fmla="*/ 2147483647 h 6"/>
                <a:gd name="T8" fmla="*/ 0 w 28"/>
                <a:gd name="T9" fmla="*/ 2147483647 h 6"/>
                <a:gd name="T10" fmla="*/ 0 w 28"/>
                <a:gd name="T11" fmla="*/ 2147483647 h 6"/>
                <a:gd name="T12" fmla="*/ 2147483647 w 28"/>
                <a:gd name="T13" fmla="*/ 2147483647 h 6"/>
                <a:gd name="T14" fmla="*/ 2147483647 w 28"/>
                <a:gd name="T15" fmla="*/ 0 h 6"/>
                <a:gd name="T16" fmla="*/ 2147483647 w 2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6"/>
                <a:gd name="T29" fmla="*/ 28 w 2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6">
                  <a:moveTo>
                    <a:pt x="28" y="2"/>
                  </a:moveTo>
                  <a:lnTo>
                    <a:pt x="27" y="6"/>
                  </a:lnTo>
                  <a:lnTo>
                    <a:pt x="10" y="6"/>
                  </a:lnTo>
                  <a:lnTo>
                    <a:pt x="3" y="4"/>
                  </a:lnTo>
                  <a:lnTo>
                    <a:pt x="0" y="4"/>
                  </a:lnTo>
                  <a:lnTo>
                    <a:pt x="0" y="2"/>
                  </a:lnTo>
                  <a:lnTo>
                    <a:pt x="9" y="1"/>
                  </a:lnTo>
                  <a:lnTo>
                    <a:pt x="15" y="0"/>
                  </a:lnTo>
                  <a:lnTo>
                    <a:pt x="28"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2" name="Freeform 221">
              <a:extLst>
                <a:ext uri="{FF2B5EF4-FFF2-40B4-BE49-F238E27FC236}">
                  <a16:creationId xmlns:a16="http://schemas.microsoft.com/office/drawing/2014/main" id="{CD6A94C3-24F0-9E69-20C2-39ED05A9EDAC}"/>
                </a:ext>
                <a:ext uri="{C183D7F6-B498-43B3-948B-1728B52AA6E4}">
                  <adec:decorative xmlns:adec="http://schemas.microsoft.com/office/drawing/2017/decorative" val="1"/>
                </a:ext>
              </a:extLst>
            </p:cNvPr>
            <p:cNvSpPr>
              <a:spLocks/>
            </p:cNvSpPr>
            <p:nvPr/>
          </p:nvSpPr>
          <p:spPr bwMode="gray">
            <a:xfrm>
              <a:off x="8106449" y="12093391"/>
              <a:ext cx="16690" cy="37556"/>
            </a:xfrm>
            <a:custGeom>
              <a:avLst/>
              <a:gdLst>
                <a:gd name="T0" fmla="*/ 2147483647 w 3"/>
                <a:gd name="T1" fmla="*/ 0 h 7"/>
                <a:gd name="T2" fmla="*/ 2147483647 w 3"/>
                <a:gd name="T3" fmla="*/ 2147483647 h 7"/>
                <a:gd name="T4" fmla="*/ 2147483647 w 3"/>
                <a:gd name="T5" fmla="*/ 2147483647 h 7"/>
                <a:gd name="T6" fmla="*/ 2147483647 w 3"/>
                <a:gd name="T7" fmla="*/ 2147483647 h 7"/>
                <a:gd name="T8" fmla="*/ 0 w 3"/>
                <a:gd name="T9" fmla="*/ 2147483647 h 7"/>
                <a:gd name="T10" fmla="*/ 2147483647 w 3"/>
                <a:gd name="T11" fmla="*/ 0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1" y="0"/>
                  </a:moveTo>
                  <a:lnTo>
                    <a:pt x="3" y="2"/>
                  </a:lnTo>
                  <a:lnTo>
                    <a:pt x="3" y="7"/>
                  </a:lnTo>
                  <a:lnTo>
                    <a:pt x="1" y="7"/>
                  </a:lnTo>
                  <a:lnTo>
                    <a:pt x="0" y="4"/>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3" name="Freeform 222">
              <a:extLst>
                <a:ext uri="{FF2B5EF4-FFF2-40B4-BE49-F238E27FC236}">
                  <a16:creationId xmlns:a16="http://schemas.microsoft.com/office/drawing/2014/main" id="{5723130B-7BB6-894F-CF66-645FD5EE4672}"/>
                </a:ext>
                <a:ext uri="{C183D7F6-B498-43B3-948B-1728B52AA6E4}">
                  <adec:decorative xmlns:adec="http://schemas.microsoft.com/office/drawing/2017/decorative" val="1"/>
                </a:ext>
              </a:extLst>
            </p:cNvPr>
            <p:cNvSpPr>
              <a:spLocks/>
            </p:cNvSpPr>
            <p:nvPr/>
          </p:nvSpPr>
          <p:spPr bwMode="gray">
            <a:xfrm>
              <a:off x="8085587" y="12101737"/>
              <a:ext cx="12517" cy="33383"/>
            </a:xfrm>
            <a:custGeom>
              <a:avLst/>
              <a:gdLst>
                <a:gd name="T0" fmla="*/ 2147483647 w 2"/>
                <a:gd name="T1" fmla="*/ 0 h 6"/>
                <a:gd name="T2" fmla="*/ 2147483647 w 2"/>
                <a:gd name="T3" fmla="*/ 2147483647 h 6"/>
                <a:gd name="T4" fmla="*/ 2147483647 w 2"/>
                <a:gd name="T5" fmla="*/ 2147483647 h 6"/>
                <a:gd name="T6" fmla="*/ 0 w 2"/>
                <a:gd name="T7" fmla="*/ 2147483647 h 6"/>
                <a:gd name="T8" fmla="*/ 0 w 2"/>
                <a:gd name="T9" fmla="*/ 0 h 6"/>
                <a:gd name="T10" fmla="*/ 2147483647 w 2"/>
                <a:gd name="T11" fmla="*/ 0 h 6"/>
                <a:gd name="T12" fmla="*/ 0 60000 65536"/>
                <a:gd name="T13" fmla="*/ 0 60000 65536"/>
                <a:gd name="T14" fmla="*/ 0 60000 65536"/>
                <a:gd name="T15" fmla="*/ 0 60000 65536"/>
                <a:gd name="T16" fmla="*/ 0 60000 65536"/>
                <a:gd name="T17" fmla="*/ 0 60000 65536"/>
                <a:gd name="T18" fmla="*/ 0 w 2"/>
                <a:gd name="T19" fmla="*/ 0 h 6"/>
                <a:gd name="T20" fmla="*/ 2 w 2"/>
                <a:gd name="T21" fmla="*/ 6 h 6"/>
              </a:gdLst>
              <a:ahLst/>
              <a:cxnLst>
                <a:cxn ang="T12">
                  <a:pos x="T0" y="T1"/>
                </a:cxn>
                <a:cxn ang="T13">
                  <a:pos x="T2" y="T3"/>
                </a:cxn>
                <a:cxn ang="T14">
                  <a:pos x="T4" y="T5"/>
                </a:cxn>
                <a:cxn ang="T15">
                  <a:pos x="T6" y="T7"/>
                </a:cxn>
                <a:cxn ang="T16">
                  <a:pos x="T8" y="T9"/>
                </a:cxn>
                <a:cxn ang="T17">
                  <a:pos x="T10" y="T11"/>
                </a:cxn>
              </a:cxnLst>
              <a:rect l="T18" t="T19" r="T20" b="T21"/>
              <a:pathLst>
                <a:path w="2" h="6">
                  <a:moveTo>
                    <a:pt x="2" y="0"/>
                  </a:moveTo>
                  <a:lnTo>
                    <a:pt x="2" y="3"/>
                  </a:lnTo>
                  <a:lnTo>
                    <a:pt x="2" y="5"/>
                  </a:lnTo>
                  <a:lnTo>
                    <a:pt x="0" y="6"/>
                  </a:lnTo>
                  <a:lnTo>
                    <a:pt x="0"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4" name="Freeform 223">
              <a:extLst>
                <a:ext uri="{FF2B5EF4-FFF2-40B4-BE49-F238E27FC236}">
                  <a16:creationId xmlns:a16="http://schemas.microsoft.com/office/drawing/2014/main" id="{8701D901-629F-3ABA-88ED-EDC4FC0528BA}"/>
                </a:ext>
                <a:ext uri="{C183D7F6-B498-43B3-948B-1728B52AA6E4}">
                  <adec:decorative xmlns:adec="http://schemas.microsoft.com/office/drawing/2017/decorative" val="1"/>
                </a:ext>
              </a:extLst>
            </p:cNvPr>
            <p:cNvSpPr>
              <a:spLocks/>
            </p:cNvSpPr>
            <p:nvPr/>
          </p:nvSpPr>
          <p:spPr bwMode="gray">
            <a:xfrm>
              <a:off x="8056380" y="12101737"/>
              <a:ext cx="16690" cy="29210"/>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2147483647 h 5"/>
                <a:gd name="T10" fmla="*/ 2147483647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0"/>
                  </a:moveTo>
                  <a:lnTo>
                    <a:pt x="3" y="3"/>
                  </a:lnTo>
                  <a:lnTo>
                    <a:pt x="2" y="5"/>
                  </a:lnTo>
                  <a:lnTo>
                    <a:pt x="0" y="4"/>
                  </a:lnTo>
                  <a:lnTo>
                    <a:pt x="1" y="3"/>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5" name="Freeform 224">
              <a:extLst>
                <a:ext uri="{FF2B5EF4-FFF2-40B4-BE49-F238E27FC236}">
                  <a16:creationId xmlns:a16="http://schemas.microsoft.com/office/drawing/2014/main" id="{974BD7AE-7E63-D83D-D197-98B78DDB3617}"/>
                </a:ext>
                <a:ext uri="{C183D7F6-B498-43B3-948B-1728B52AA6E4}">
                  <adec:decorative xmlns:adec="http://schemas.microsoft.com/office/drawing/2017/decorative" val="1"/>
                </a:ext>
              </a:extLst>
            </p:cNvPr>
            <p:cNvSpPr>
              <a:spLocks/>
            </p:cNvSpPr>
            <p:nvPr/>
          </p:nvSpPr>
          <p:spPr bwMode="gray">
            <a:xfrm>
              <a:off x="8035518" y="12110082"/>
              <a:ext cx="16690" cy="20864"/>
            </a:xfrm>
            <a:custGeom>
              <a:avLst/>
              <a:gdLst>
                <a:gd name="T0" fmla="*/ 2147483647 w 3"/>
                <a:gd name="T1" fmla="*/ 0 h 4"/>
                <a:gd name="T2" fmla="*/ 2147483647 w 3"/>
                <a:gd name="T3" fmla="*/ 2147483647 h 4"/>
                <a:gd name="T4" fmla="*/ 2147483647 w 3"/>
                <a:gd name="T5" fmla="*/ 2147483647 h 4"/>
                <a:gd name="T6" fmla="*/ 0 w 3"/>
                <a:gd name="T7" fmla="*/ 2147483647 h 4"/>
                <a:gd name="T8" fmla="*/ 0 w 3"/>
                <a:gd name="T9" fmla="*/ 2147483647 h 4"/>
                <a:gd name="T10" fmla="*/ 2147483647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3" y="0"/>
                  </a:moveTo>
                  <a:lnTo>
                    <a:pt x="1" y="2"/>
                  </a:lnTo>
                  <a:lnTo>
                    <a:pt x="2" y="4"/>
                  </a:lnTo>
                  <a:lnTo>
                    <a:pt x="0" y="4"/>
                  </a:lnTo>
                  <a:lnTo>
                    <a:pt x="0"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6" name="Freeform 225">
              <a:extLst>
                <a:ext uri="{FF2B5EF4-FFF2-40B4-BE49-F238E27FC236}">
                  <a16:creationId xmlns:a16="http://schemas.microsoft.com/office/drawing/2014/main" id="{2A11344E-8A15-4081-DA75-E6CEAA20F736}"/>
                </a:ext>
                <a:ext uri="{C183D7F6-B498-43B3-948B-1728B52AA6E4}">
                  <adec:decorative xmlns:adec="http://schemas.microsoft.com/office/drawing/2017/decorative" val="1"/>
                </a:ext>
              </a:extLst>
            </p:cNvPr>
            <p:cNvSpPr>
              <a:spLocks/>
            </p:cNvSpPr>
            <p:nvPr/>
          </p:nvSpPr>
          <p:spPr bwMode="gray">
            <a:xfrm>
              <a:off x="7956242" y="12076699"/>
              <a:ext cx="62587" cy="54247"/>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0 h 10"/>
                <a:gd name="T12" fmla="*/ 2147483647 w 12"/>
                <a:gd name="T13" fmla="*/ 2147483647 h 10"/>
                <a:gd name="T14" fmla="*/ 2147483647 w 12"/>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12" y="5"/>
                  </a:moveTo>
                  <a:lnTo>
                    <a:pt x="11" y="7"/>
                  </a:lnTo>
                  <a:lnTo>
                    <a:pt x="9" y="10"/>
                  </a:lnTo>
                  <a:lnTo>
                    <a:pt x="4" y="7"/>
                  </a:lnTo>
                  <a:lnTo>
                    <a:pt x="1" y="4"/>
                  </a:lnTo>
                  <a:lnTo>
                    <a:pt x="0" y="0"/>
                  </a:lnTo>
                  <a:lnTo>
                    <a:pt x="7" y="1"/>
                  </a:lnTo>
                  <a:lnTo>
                    <a:pt x="12"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7" name="Freeform 226">
              <a:extLst>
                <a:ext uri="{FF2B5EF4-FFF2-40B4-BE49-F238E27FC236}">
                  <a16:creationId xmlns:a16="http://schemas.microsoft.com/office/drawing/2014/main" id="{CF171133-CDED-ADF4-72E1-DDB0EFCC4DBA}"/>
                </a:ext>
                <a:ext uri="{C183D7F6-B498-43B3-948B-1728B52AA6E4}">
                  <adec:decorative xmlns:adec="http://schemas.microsoft.com/office/drawing/2017/decorative" val="1"/>
                </a:ext>
              </a:extLst>
            </p:cNvPr>
            <p:cNvSpPr>
              <a:spLocks/>
            </p:cNvSpPr>
            <p:nvPr/>
          </p:nvSpPr>
          <p:spPr bwMode="gray">
            <a:xfrm>
              <a:off x="7893654" y="12009934"/>
              <a:ext cx="70932" cy="62592"/>
            </a:xfrm>
            <a:custGeom>
              <a:avLst/>
              <a:gdLst>
                <a:gd name="T0" fmla="*/ 2147483647 w 13"/>
                <a:gd name="T1" fmla="*/ 2147483647 h 11"/>
                <a:gd name="T2" fmla="*/ 2147483647 w 13"/>
                <a:gd name="T3" fmla="*/ 2147483647 h 11"/>
                <a:gd name="T4" fmla="*/ 0 w 13"/>
                <a:gd name="T5" fmla="*/ 2147483647 h 11"/>
                <a:gd name="T6" fmla="*/ 0 w 13"/>
                <a:gd name="T7" fmla="*/ 0 h 11"/>
                <a:gd name="T8" fmla="*/ 2147483647 w 13"/>
                <a:gd name="T9" fmla="*/ 0 h 11"/>
                <a:gd name="T10" fmla="*/ 2147483647 w 13"/>
                <a:gd name="T11" fmla="*/ 2147483647 h 11"/>
                <a:gd name="T12" fmla="*/ 2147483647 w 13"/>
                <a:gd name="T13" fmla="*/ 2147483647 h 11"/>
                <a:gd name="T14" fmla="*/ 2147483647 w 13"/>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1"/>
                <a:gd name="T26" fmla="*/ 13 w 13"/>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1">
                  <a:moveTo>
                    <a:pt x="10" y="11"/>
                  </a:moveTo>
                  <a:lnTo>
                    <a:pt x="5" y="5"/>
                  </a:lnTo>
                  <a:lnTo>
                    <a:pt x="0" y="2"/>
                  </a:lnTo>
                  <a:lnTo>
                    <a:pt x="0" y="0"/>
                  </a:lnTo>
                  <a:lnTo>
                    <a:pt x="2" y="0"/>
                  </a:lnTo>
                  <a:lnTo>
                    <a:pt x="9" y="6"/>
                  </a:lnTo>
                  <a:lnTo>
                    <a:pt x="13" y="11"/>
                  </a:lnTo>
                  <a:lnTo>
                    <a:pt x="10" y="1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8" name="Freeform 227">
              <a:extLst>
                <a:ext uri="{FF2B5EF4-FFF2-40B4-BE49-F238E27FC236}">
                  <a16:creationId xmlns:a16="http://schemas.microsoft.com/office/drawing/2014/main" id="{052609D7-9F70-4023-AD15-8D27A5B2D3F3}"/>
                </a:ext>
                <a:ext uri="{C183D7F6-B498-43B3-948B-1728B52AA6E4}">
                  <adec:decorative xmlns:adec="http://schemas.microsoft.com/office/drawing/2017/decorative" val="1"/>
                </a:ext>
              </a:extLst>
            </p:cNvPr>
            <p:cNvSpPr>
              <a:spLocks/>
            </p:cNvSpPr>
            <p:nvPr/>
          </p:nvSpPr>
          <p:spPr bwMode="gray">
            <a:xfrm>
              <a:off x="7993793" y="12009934"/>
              <a:ext cx="50070" cy="45901"/>
            </a:xfrm>
            <a:custGeom>
              <a:avLst/>
              <a:gdLst>
                <a:gd name="T0" fmla="*/ 0 w 9"/>
                <a:gd name="T1" fmla="*/ 2147483647 h 8"/>
                <a:gd name="T2" fmla="*/ 0 w 9"/>
                <a:gd name="T3" fmla="*/ 2147483647 h 8"/>
                <a:gd name="T4" fmla="*/ 2147483647 w 9"/>
                <a:gd name="T5" fmla="*/ 0 h 8"/>
                <a:gd name="T6" fmla="*/ 2147483647 w 9"/>
                <a:gd name="T7" fmla="*/ 2147483647 h 8"/>
                <a:gd name="T8" fmla="*/ 2147483647 w 9"/>
                <a:gd name="T9" fmla="*/ 2147483647 h 8"/>
                <a:gd name="T10" fmla="*/ 2147483647 w 9"/>
                <a:gd name="T11" fmla="*/ 2147483647 h 8"/>
                <a:gd name="T12" fmla="*/ 0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0" y="8"/>
                  </a:moveTo>
                  <a:lnTo>
                    <a:pt x="0" y="2"/>
                  </a:lnTo>
                  <a:lnTo>
                    <a:pt x="4" y="0"/>
                  </a:lnTo>
                  <a:lnTo>
                    <a:pt x="9" y="1"/>
                  </a:lnTo>
                  <a:lnTo>
                    <a:pt x="8" y="4"/>
                  </a:lnTo>
                  <a:lnTo>
                    <a:pt x="3" y="4"/>
                  </a:lnTo>
                  <a:lnTo>
                    <a:pt x="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29" name="Freeform 228">
              <a:extLst>
                <a:ext uri="{FF2B5EF4-FFF2-40B4-BE49-F238E27FC236}">
                  <a16:creationId xmlns:a16="http://schemas.microsoft.com/office/drawing/2014/main" id="{916A961C-BFB8-B3F5-D7D2-2BD833A4C629}"/>
                </a:ext>
                <a:ext uri="{C183D7F6-B498-43B3-948B-1728B52AA6E4}">
                  <adec:decorative xmlns:adec="http://schemas.microsoft.com/office/drawing/2017/decorative" val="1"/>
                </a:ext>
              </a:extLst>
            </p:cNvPr>
            <p:cNvSpPr>
              <a:spLocks/>
            </p:cNvSpPr>
            <p:nvPr/>
          </p:nvSpPr>
          <p:spPr bwMode="gray">
            <a:xfrm>
              <a:off x="7918689" y="11930650"/>
              <a:ext cx="20863" cy="29210"/>
            </a:xfrm>
            <a:custGeom>
              <a:avLst/>
              <a:gdLst>
                <a:gd name="T0" fmla="*/ 2147483647 w 4"/>
                <a:gd name="T1" fmla="*/ 0 h 6"/>
                <a:gd name="T2" fmla="*/ 2147483647 w 4"/>
                <a:gd name="T3" fmla="*/ 2147483647 h 6"/>
                <a:gd name="T4" fmla="*/ 2147483647 w 4"/>
                <a:gd name="T5" fmla="*/ 2147483647 h 6"/>
                <a:gd name="T6" fmla="*/ 2147483647 w 4"/>
                <a:gd name="T7" fmla="*/ 2147483647 h 6"/>
                <a:gd name="T8" fmla="*/ 0 w 4"/>
                <a:gd name="T9" fmla="*/ 2147483647 h 6"/>
                <a:gd name="T10" fmla="*/ 0 w 4"/>
                <a:gd name="T11" fmla="*/ 0 h 6"/>
                <a:gd name="T12" fmla="*/ 2147483647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2" y="0"/>
                  </a:moveTo>
                  <a:lnTo>
                    <a:pt x="2" y="2"/>
                  </a:lnTo>
                  <a:lnTo>
                    <a:pt x="4" y="5"/>
                  </a:lnTo>
                  <a:lnTo>
                    <a:pt x="2" y="6"/>
                  </a:lnTo>
                  <a:lnTo>
                    <a:pt x="0" y="3"/>
                  </a:lnTo>
                  <a:lnTo>
                    <a:pt x="0"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0" name="Freeform 229">
              <a:extLst>
                <a:ext uri="{FF2B5EF4-FFF2-40B4-BE49-F238E27FC236}">
                  <a16:creationId xmlns:a16="http://schemas.microsoft.com/office/drawing/2014/main" id="{779B24C6-FC0E-B82A-A36F-A114428D26A5}"/>
                </a:ext>
                <a:ext uri="{C183D7F6-B498-43B3-948B-1728B52AA6E4}">
                  <adec:decorative xmlns:adec="http://schemas.microsoft.com/office/drawing/2017/decorative" val="1"/>
                </a:ext>
              </a:extLst>
            </p:cNvPr>
            <p:cNvSpPr>
              <a:spLocks/>
            </p:cNvSpPr>
            <p:nvPr/>
          </p:nvSpPr>
          <p:spPr bwMode="gray">
            <a:xfrm>
              <a:off x="7889482" y="11959859"/>
              <a:ext cx="16690" cy="16691"/>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1"/>
                  </a:lnTo>
                  <a:lnTo>
                    <a:pt x="1"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1" name="Freeform 230">
              <a:extLst>
                <a:ext uri="{FF2B5EF4-FFF2-40B4-BE49-F238E27FC236}">
                  <a16:creationId xmlns:a16="http://schemas.microsoft.com/office/drawing/2014/main" id="{C463ADBB-E915-48EF-93AD-66E31D2F51F7}"/>
                </a:ext>
                <a:ext uri="{C183D7F6-B498-43B3-948B-1728B52AA6E4}">
                  <adec:decorative xmlns:adec="http://schemas.microsoft.com/office/drawing/2017/decorative" val="1"/>
                </a:ext>
              </a:extLst>
            </p:cNvPr>
            <p:cNvSpPr>
              <a:spLocks/>
            </p:cNvSpPr>
            <p:nvPr/>
          </p:nvSpPr>
          <p:spPr bwMode="gray">
            <a:xfrm>
              <a:off x="7922862" y="11976551"/>
              <a:ext cx="16690" cy="25038"/>
            </a:xfrm>
            <a:custGeom>
              <a:avLst/>
              <a:gdLst>
                <a:gd name="T0" fmla="*/ 0 w 3"/>
                <a:gd name="T1" fmla="*/ 2147483647 h 4"/>
                <a:gd name="T2" fmla="*/ 2147483647 w 3"/>
                <a:gd name="T3" fmla="*/ 0 h 4"/>
                <a:gd name="T4" fmla="*/ 2147483647 w 3"/>
                <a:gd name="T5" fmla="*/ 2147483647 h 4"/>
                <a:gd name="T6" fmla="*/ 2147483647 w 3"/>
                <a:gd name="T7" fmla="*/ 2147483647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1"/>
                  </a:moveTo>
                  <a:lnTo>
                    <a:pt x="2" y="0"/>
                  </a:lnTo>
                  <a:lnTo>
                    <a:pt x="3" y="3"/>
                  </a:lnTo>
                  <a:lnTo>
                    <a:pt x="1"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2" name="Freeform 231">
              <a:extLst>
                <a:ext uri="{FF2B5EF4-FFF2-40B4-BE49-F238E27FC236}">
                  <a16:creationId xmlns:a16="http://schemas.microsoft.com/office/drawing/2014/main" id="{B5022023-C719-13CC-774A-ADBC793CBA62}"/>
                </a:ext>
                <a:ext uri="{C183D7F6-B498-43B3-948B-1728B52AA6E4}">
                  <adec:decorative xmlns:adec="http://schemas.microsoft.com/office/drawing/2017/decorative" val="1"/>
                </a:ext>
              </a:extLst>
            </p:cNvPr>
            <p:cNvSpPr>
              <a:spLocks/>
            </p:cNvSpPr>
            <p:nvPr/>
          </p:nvSpPr>
          <p:spPr bwMode="gray">
            <a:xfrm>
              <a:off x="7868619" y="11905612"/>
              <a:ext cx="20863" cy="33383"/>
            </a:xfrm>
            <a:custGeom>
              <a:avLst/>
              <a:gdLst>
                <a:gd name="T0" fmla="*/ 2147483647 w 4"/>
                <a:gd name="T1" fmla="*/ 2147483647 h 6"/>
                <a:gd name="T2" fmla="*/ 0 w 4"/>
                <a:gd name="T3" fmla="*/ 2147483647 h 6"/>
                <a:gd name="T4" fmla="*/ 0 w 4"/>
                <a:gd name="T5" fmla="*/ 0 h 6"/>
                <a:gd name="T6" fmla="*/ 2147483647 w 4"/>
                <a:gd name="T7" fmla="*/ 0 h 6"/>
                <a:gd name="T8" fmla="*/ 2147483647 w 4"/>
                <a:gd name="T9" fmla="*/ 2147483647 h 6"/>
                <a:gd name="T10" fmla="*/ 2147483647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2" y="6"/>
                  </a:moveTo>
                  <a:lnTo>
                    <a:pt x="0" y="3"/>
                  </a:lnTo>
                  <a:lnTo>
                    <a:pt x="0" y="0"/>
                  </a:lnTo>
                  <a:lnTo>
                    <a:pt x="2" y="0"/>
                  </a:lnTo>
                  <a:lnTo>
                    <a:pt x="4" y="5"/>
                  </a:lnTo>
                  <a:lnTo>
                    <a:pt x="2"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3" name="Freeform 232">
              <a:extLst>
                <a:ext uri="{FF2B5EF4-FFF2-40B4-BE49-F238E27FC236}">
                  <a16:creationId xmlns:a16="http://schemas.microsoft.com/office/drawing/2014/main" id="{837AB4D6-58E7-2962-5A2C-74FA66A3367A}"/>
                </a:ext>
                <a:ext uri="{C183D7F6-B498-43B3-948B-1728B52AA6E4}">
                  <adec:decorative xmlns:adec="http://schemas.microsoft.com/office/drawing/2017/decorative" val="1"/>
                </a:ext>
              </a:extLst>
            </p:cNvPr>
            <p:cNvSpPr>
              <a:spLocks/>
            </p:cNvSpPr>
            <p:nvPr/>
          </p:nvSpPr>
          <p:spPr bwMode="gray">
            <a:xfrm>
              <a:off x="7872792" y="11722007"/>
              <a:ext cx="33380" cy="75112"/>
            </a:xfrm>
            <a:custGeom>
              <a:avLst/>
              <a:gdLst>
                <a:gd name="T0" fmla="*/ 2147483647 w 6"/>
                <a:gd name="T1" fmla="*/ 2147483647 h 14"/>
                <a:gd name="T2" fmla="*/ 2147483647 w 6"/>
                <a:gd name="T3" fmla="*/ 2147483647 h 14"/>
                <a:gd name="T4" fmla="*/ 0 w 6"/>
                <a:gd name="T5" fmla="*/ 2147483647 h 14"/>
                <a:gd name="T6" fmla="*/ 0 w 6"/>
                <a:gd name="T7" fmla="*/ 2147483647 h 14"/>
                <a:gd name="T8" fmla="*/ 2147483647 w 6"/>
                <a:gd name="T9" fmla="*/ 2147483647 h 14"/>
                <a:gd name="T10" fmla="*/ 2147483647 w 6"/>
                <a:gd name="T11" fmla="*/ 0 h 14"/>
                <a:gd name="T12" fmla="*/ 2147483647 w 6"/>
                <a:gd name="T13" fmla="*/ 0 h 14"/>
                <a:gd name="T14" fmla="*/ 2147483647 w 6"/>
                <a:gd name="T15" fmla="*/ 2147483647 h 14"/>
                <a:gd name="T16" fmla="*/ 2147483647 w 6"/>
                <a:gd name="T17" fmla="*/ 2147483647 h 14"/>
                <a:gd name="T18" fmla="*/ 2147483647 w 6"/>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4"/>
                <a:gd name="T32" fmla="*/ 6 w 6"/>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4">
                  <a:moveTo>
                    <a:pt x="6" y="14"/>
                  </a:moveTo>
                  <a:lnTo>
                    <a:pt x="3" y="12"/>
                  </a:lnTo>
                  <a:lnTo>
                    <a:pt x="0" y="8"/>
                  </a:lnTo>
                  <a:lnTo>
                    <a:pt x="0" y="6"/>
                  </a:lnTo>
                  <a:lnTo>
                    <a:pt x="2" y="4"/>
                  </a:lnTo>
                  <a:lnTo>
                    <a:pt x="3" y="0"/>
                  </a:lnTo>
                  <a:lnTo>
                    <a:pt x="5" y="0"/>
                  </a:lnTo>
                  <a:lnTo>
                    <a:pt x="5" y="4"/>
                  </a:lnTo>
                  <a:lnTo>
                    <a:pt x="5" y="10"/>
                  </a:lnTo>
                  <a:lnTo>
                    <a:pt x="6" y="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4" name="Freeform 233">
              <a:extLst>
                <a:ext uri="{FF2B5EF4-FFF2-40B4-BE49-F238E27FC236}">
                  <a16:creationId xmlns:a16="http://schemas.microsoft.com/office/drawing/2014/main" id="{E5EFFFA0-06D7-637D-1901-022FC2926617}"/>
                </a:ext>
                <a:ext uri="{C183D7F6-B498-43B3-948B-1728B52AA6E4}">
                  <adec:decorative xmlns:adec="http://schemas.microsoft.com/office/drawing/2017/decorative" val="1"/>
                </a:ext>
              </a:extLst>
            </p:cNvPr>
            <p:cNvSpPr>
              <a:spLocks/>
            </p:cNvSpPr>
            <p:nvPr/>
          </p:nvSpPr>
          <p:spPr bwMode="gray">
            <a:xfrm>
              <a:off x="7889482" y="11876403"/>
              <a:ext cx="16690" cy="37556"/>
            </a:xfrm>
            <a:custGeom>
              <a:avLst/>
              <a:gdLst>
                <a:gd name="T0" fmla="*/ 0 w 3"/>
                <a:gd name="T1" fmla="*/ 2147483647 h 7"/>
                <a:gd name="T2" fmla="*/ 0 w 3"/>
                <a:gd name="T3" fmla="*/ 0 h 7"/>
                <a:gd name="T4" fmla="*/ 2147483647 w 3"/>
                <a:gd name="T5" fmla="*/ 0 h 7"/>
                <a:gd name="T6" fmla="*/ 2147483647 w 3"/>
                <a:gd name="T7" fmla="*/ 2147483647 h 7"/>
                <a:gd name="T8" fmla="*/ 0 w 3"/>
                <a:gd name="T9" fmla="*/ 214748364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0" y="4"/>
                  </a:moveTo>
                  <a:lnTo>
                    <a:pt x="0" y="0"/>
                  </a:lnTo>
                  <a:lnTo>
                    <a:pt x="3" y="0"/>
                  </a:lnTo>
                  <a:lnTo>
                    <a:pt x="2" y="7"/>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5" name="Freeform 234">
              <a:extLst>
                <a:ext uri="{FF2B5EF4-FFF2-40B4-BE49-F238E27FC236}">
                  <a16:creationId xmlns:a16="http://schemas.microsoft.com/office/drawing/2014/main" id="{0D7C420F-8204-B029-D75B-A839C9634F35}"/>
                </a:ext>
                <a:ext uri="{C183D7F6-B498-43B3-948B-1728B52AA6E4}">
                  <adec:decorative xmlns:adec="http://schemas.microsoft.com/office/drawing/2017/decorative" val="1"/>
                </a:ext>
              </a:extLst>
            </p:cNvPr>
            <p:cNvSpPr>
              <a:spLocks/>
            </p:cNvSpPr>
            <p:nvPr/>
          </p:nvSpPr>
          <p:spPr bwMode="gray">
            <a:xfrm>
              <a:off x="7885309" y="11826328"/>
              <a:ext cx="20863" cy="25038"/>
            </a:xfrm>
            <a:custGeom>
              <a:avLst/>
              <a:gdLst>
                <a:gd name="T0" fmla="*/ 2147483647 w 4"/>
                <a:gd name="T1" fmla="*/ 2147483647 h 5"/>
                <a:gd name="T2" fmla="*/ 2147483647 w 4"/>
                <a:gd name="T3" fmla="*/ 2147483647 h 5"/>
                <a:gd name="T4" fmla="*/ 0 w 4"/>
                <a:gd name="T5" fmla="*/ 2147483647 h 5"/>
                <a:gd name="T6" fmla="*/ 2147483647 w 4"/>
                <a:gd name="T7" fmla="*/ 0 h 5"/>
                <a:gd name="T8" fmla="*/ 2147483647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lnTo>
                    <a:pt x="1" y="5"/>
                  </a:lnTo>
                  <a:lnTo>
                    <a:pt x="0" y="3"/>
                  </a:lnTo>
                  <a:lnTo>
                    <a:pt x="4" y="0"/>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6" name="Freeform 235">
              <a:extLst>
                <a:ext uri="{FF2B5EF4-FFF2-40B4-BE49-F238E27FC236}">
                  <a16:creationId xmlns:a16="http://schemas.microsoft.com/office/drawing/2014/main" id="{6C808266-3490-7901-E124-07F2C36D336E}"/>
                </a:ext>
                <a:ext uri="{C183D7F6-B498-43B3-948B-1728B52AA6E4}">
                  <adec:decorative xmlns:adec="http://schemas.microsoft.com/office/drawing/2017/decorative" val="1"/>
                </a:ext>
              </a:extLst>
            </p:cNvPr>
            <p:cNvSpPr>
              <a:spLocks/>
            </p:cNvSpPr>
            <p:nvPr/>
          </p:nvSpPr>
          <p:spPr bwMode="gray">
            <a:xfrm>
              <a:off x="7860275" y="11843020"/>
              <a:ext cx="12517" cy="20864"/>
            </a:xfrm>
            <a:custGeom>
              <a:avLst/>
              <a:gdLst>
                <a:gd name="T0" fmla="*/ 0 w 2"/>
                <a:gd name="T1" fmla="*/ 2147483647 h 4"/>
                <a:gd name="T2" fmla="*/ 2147483647 w 2"/>
                <a:gd name="T3" fmla="*/ 0 h 4"/>
                <a:gd name="T4" fmla="*/ 2147483647 w 2"/>
                <a:gd name="T5" fmla="*/ 2147483647 h 4"/>
                <a:gd name="T6" fmla="*/ 0 w 2"/>
                <a:gd name="T7" fmla="*/ 2147483647 h 4"/>
                <a:gd name="T8" fmla="*/ 0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1" y="0"/>
                  </a:lnTo>
                  <a:lnTo>
                    <a:pt x="2" y="2"/>
                  </a:lnTo>
                  <a:lnTo>
                    <a:pt x="0"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7" name="Freeform 236">
              <a:extLst>
                <a:ext uri="{FF2B5EF4-FFF2-40B4-BE49-F238E27FC236}">
                  <a16:creationId xmlns:a16="http://schemas.microsoft.com/office/drawing/2014/main" id="{B7069BC9-346A-2892-2C2F-83E45268B6E6}"/>
                </a:ext>
                <a:ext uri="{C183D7F6-B498-43B3-948B-1728B52AA6E4}">
                  <adec:decorative xmlns:adec="http://schemas.microsoft.com/office/drawing/2017/decorative" val="1"/>
                </a:ext>
              </a:extLst>
            </p:cNvPr>
            <p:cNvSpPr>
              <a:spLocks/>
            </p:cNvSpPr>
            <p:nvPr/>
          </p:nvSpPr>
          <p:spPr bwMode="gray">
            <a:xfrm>
              <a:off x="7868619" y="11809637"/>
              <a:ext cx="25034" cy="20864"/>
            </a:xfrm>
            <a:custGeom>
              <a:avLst/>
              <a:gdLst>
                <a:gd name="T0" fmla="*/ 2147483647 w 5"/>
                <a:gd name="T1" fmla="*/ 2147483647 h 4"/>
                <a:gd name="T2" fmla="*/ 0 w 5"/>
                <a:gd name="T3" fmla="*/ 2147483647 h 4"/>
                <a:gd name="T4" fmla="*/ 0 w 5"/>
                <a:gd name="T5" fmla="*/ 2147483647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4"/>
                  </a:moveTo>
                  <a:lnTo>
                    <a:pt x="0" y="3"/>
                  </a:lnTo>
                  <a:lnTo>
                    <a:pt x="0" y="1"/>
                  </a:lnTo>
                  <a:lnTo>
                    <a:pt x="4" y="0"/>
                  </a:lnTo>
                  <a:lnTo>
                    <a:pt x="5" y="2"/>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8" name="Freeform 237">
              <a:extLst>
                <a:ext uri="{FF2B5EF4-FFF2-40B4-BE49-F238E27FC236}">
                  <a16:creationId xmlns:a16="http://schemas.microsoft.com/office/drawing/2014/main" id="{EC2E4AF6-D00A-3B1B-F29E-517FE3E33614}"/>
                </a:ext>
                <a:ext uri="{C183D7F6-B498-43B3-948B-1728B52AA6E4}">
                  <adec:decorative xmlns:adec="http://schemas.microsoft.com/office/drawing/2017/decorative" val="1"/>
                </a:ext>
              </a:extLst>
            </p:cNvPr>
            <p:cNvSpPr>
              <a:spLocks/>
            </p:cNvSpPr>
            <p:nvPr/>
          </p:nvSpPr>
          <p:spPr bwMode="gray">
            <a:xfrm>
              <a:off x="7889482" y="11651068"/>
              <a:ext cx="12517" cy="29210"/>
            </a:xfrm>
            <a:custGeom>
              <a:avLst/>
              <a:gdLst>
                <a:gd name="T0" fmla="*/ 0 w 2"/>
                <a:gd name="T1" fmla="*/ 2147483647 h 5"/>
                <a:gd name="T2" fmla="*/ 0 w 2"/>
                <a:gd name="T3" fmla="*/ 0 h 5"/>
                <a:gd name="T4" fmla="*/ 2147483647 w 2"/>
                <a:gd name="T5" fmla="*/ 2147483647 h 5"/>
                <a:gd name="T6" fmla="*/ 2147483647 w 2"/>
                <a:gd name="T7" fmla="*/ 2147483647 h 5"/>
                <a:gd name="T8" fmla="*/ 0 w 2"/>
                <a:gd name="T9" fmla="*/ 2147483647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0" y="5"/>
                  </a:moveTo>
                  <a:lnTo>
                    <a:pt x="0" y="0"/>
                  </a:lnTo>
                  <a:lnTo>
                    <a:pt x="2" y="3"/>
                  </a:lnTo>
                  <a:lnTo>
                    <a:pt x="2" y="5"/>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39" name="Freeform 238">
              <a:extLst>
                <a:ext uri="{FF2B5EF4-FFF2-40B4-BE49-F238E27FC236}">
                  <a16:creationId xmlns:a16="http://schemas.microsoft.com/office/drawing/2014/main" id="{21BF2C2A-718E-1179-AD3F-D7CECDB04E44}"/>
                </a:ext>
                <a:ext uri="{C183D7F6-B498-43B3-948B-1728B52AA6E4}">
                  <adec:decorative xmlns:adec="http://schemas.microsoft.com/office/drawing/2017/decorative" val="1"/>
                </a:ext>
              </a:extLst>
            </p:cNvPr>
            <p:cNvSpPr>
              <a:spLocks/>
            </p:cNvSpPr>
            <p:nvPr/>
          </p:nvSpPr>
          <p:spPr bwMode="gray">
            <a:xfrm>
              <a:off x="7851930" y="11759563"/>
              <a:ext cx="16690" cy="29210"/>
            </a:xfrm>
            <a:custGeom>
              <a:avLst/>
              <a:gdLst>
                <a:gd name="T0" fmla="*/ 2147483647 w 3"/>
                <a:gd name="T1" fmla="*/ 0 h 5"/>
                <a:gd name="T2" fmla="*/ 2147483647 w 3"/>
                <a:gd name="T3" fmla="*/ 2147483647 h 5"/>
                <a:gd name="T4" fmla="*/ 2147483647 w 3"/>
                <a:gd name="T5" fmla="*/ 2147483647 h 5"/>
                <a:gd name="T6" fmla="*/ 0 w 3"/>
                <a:gd name="T7" fmla="*/ 2147483647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1" y="0"/>
                  </a:moveTo>
                  <a:lnTo>
                    <a:pt x="3" y="4"/>
                  </a:lnTo>
                  <a:lnTo>
                    <a:pt x="1" y="5"/>
                  </a:lnTo>
                  <a:lnTo>
                    <a:pt x="0" y="4"/>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0" name="Freeform 239">
              <a:extLst>
                <a:ext uri="{FF2B5EF4-FFF2-40B4-BE49-F238E27FC236}">
                  <a16:creationId xmlns:a16="http://schemas.microsoft.com/office/drawing/2014/main" id="{FAF6C304-A833-EAB3-01A1-48B7BDF21B47}"/>
                </a:ext>
                <a:ext uri="{C183D7F6-B498-43B3-948B-1728B52AA6E4}">
                  <adec:decorative xmlns:adec="http://schemas.microsoft.com/office/drawing/2017/decorative" val="1"/>
                </a:ext>
              </a:extLst>
            </p:cNvPr>
            <p:cNvSpPr>
              <a:spLocks/>
            </p:cNvSpPr>
            <p:nvPr/>
          </p:nvSpPr>
          <p:spPr bwMode="gray">
            <a:xfrm>
              <a:off x="7860275" y="11667760"/>
              <a:ext cx="12517" cy="20864"/>
            </a:xfrm>
            <a:custGeom>
              <a:avLst/>
              <a:gdLst>
                <a:gd name="T0" fmla="*/ 0 w 2"/>
                <a:gd name="T1" fmla="*/ 2147483647 h 4"/>
                <a:gd name="T2" fmla="*/ 2147483647 w 2"/>
                <a:gd name="T3" fmla="*/ 0 h 4"/>
                <a:gd name="T4" fmla="*/ 2147483647 w 2"/>
                <a:gd name="T5" fmla="*/ 2147483647 h 4"/>
                <a:gd name="T6" fmla="*/ 2147483647 w 2"/>
                <a:gd name="T7" fmla="*/ 2147483647 h 4"/>
                <a:gd name="T8" fmla="*/ 0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1" y="0"/>
                  </a:lnTo>
                  <a:lnTo>
                    <a:pt x="2" y="1"/>
                  </a:lnTo>
                  <a:lnTo>
                    <a:pt x="1"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1" name="Freeform 240">
              <a:extLst>
                <a:ext uri="{FF2B5EF4-FFF2-40B4-BE49-F238E27FC236}">
                  <a16:creationId xmlns:a16="http://schemas.microsoft.com/office/drawing/2014/main" id="{83B0FB4A-7FEB-7695-FA41-D70EED61E0C8}"/>
                </a:ext>
                <a:ext uri="{C183D7F6-B498-43B3-948B-1728B52AA6E4}">
                  <adec:decorative xmlns:adec="http://schemas.microsoft.com/office/drawing/2017/decorative" val="1"/>
                </a:ext>
              </a:extLst>
            </p:cNvPr>
            <p:cNvSpPr>
              <a:spLocks/>
            </p:cNvSpPr>
            <p:nvPr/>
          </p:nvSpPr>
          <p:spPr bwMode="gray">
            <a:xfrm>
              <a:off x="7901999" y="11471635"/>
              <a:ext cx="25034" cy="29210"/>
            </a:xfrm>
            <a:custGeom>
              <a:avLst/>
              <a:gdLst>
                <a:gd name="T0" fmla="*/ 0 w 5"/>
                <a:gd name="T1" fmla="*/ 2147483647 h 5"/>
                <a:gd name="T2" fmla="*/ 2147483647 w 5"/>
                <a:gd name="T3" fmla="*/ 2147483647 h 5"/>
                <a:gd name="T4" fmla="*/ 2147483647 w 5"/>
                <a:gd name="T5" fmla="*/ 0 h 5"/>
                <a:gd name="T6" fmla="*/ 2147483647 w 5"/>
                <a:gd name="T7" fmla="*/ 2147483647 h 5"/>
                <a:gd name="T8" fmla="*/ 2147483647 w 5"/>
                <a:gd name="T9" fmla="*/ 2147483647 h 5"/>
                <a:gd name="T10" fmla="*/ 0 w 5"/>
                <a:gd name="T11" fmla="*/ 2147483647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5"/>
                  </a:moveTo>
                  <a:lnTo>
                    <a:pt x="1" y="2"/>
                  </a:lnTo>
                  <a:lnTo>
                    <a:pt x="3" y="0"/>
                  </a:lnTo>
                  <a:lnTo>
                    <a:pt x="5" y="4"/>
                  </a:lnTo>
                  <a:lnTo>
                    <a:pt x="3" y="5"/>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2" name="Freeform 241">
              <a:extLst>
                <a:ext uri="{FF2B5EF4-FFF2-40B4-BE49-F238E27FC236}">
                  <a16:creationId xmlns:a16="http://schemas.microsoft.com/office/drawing/2014/main" id="{1E646D6D-5A18-702A-A72B-1CBB678DB0E0}"/>
                </a:ext>
                <a:ext uri="{C183D7F6-B498-43B3-948B-1728B52AA6E4}">
                  <adec:decorative xmlns:adec="http://schemas.microsoft.com/office/drawing/2017/decorative" val="1"/>
                </a:ext>
              </a:extLst>
            </p:cNvPr>
            <p:cNvSpPr>
              <a:spLocks/>
            </p:cNvSpPr>
            <p:nvPr/>
          </p:nvSpPr>
          <p:spPr bwMode="gray">
            <a:xfrm>
              <a:off x="7922862" y="11446598"/>
              <a:ext cx="20863" cy="29210"/>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4"/>
                  </a:moveTo>
                  <a:lnTo>
                    <a:pt x="1" y="0"/>
                  </a:lnTo>
                  <a:lnTo>
                    <a:pt x="4" y="1"/>
                  </a:lnTo>
                  <a:lnTo>
                    <a:pt x="4" y="5"/>
                  </a:lnTo>
                  <a:lnTo>
                    <a:pt x="3" y="6"/>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3" name="Freeform 242">
              <a:extLst>
                <a:ext uri="{FF2B5EF4-FFF2-40B4-BE49-F238E27FC236}">
                  <a16:creationId xmlns:a16="http://schemas.microsoft.com/office/drawing/2014/main" id="{B1D0FE75-4E6C-4F7C-C5E5-E8E28ADF78AF}"/>
                </a:ext>
                <a:ext uri="{C183D7F6-B498-43B3-948B-1728B52AA6E4}">
                  <adec:decorative xmlns:adec="http://schemas.microsoft.com/office/drawing/2017/decorative" val="1"/>
                </a:ext>
              </a:extLst>
            </p:cNvPr>
            <p:cNvSpPr>
              <a:spLocks/>
            </p:cNvSpPr>
            <p:nvPr/>
          </p:nvSpPr>
          <p:spPr bwMode="gray">
            <a:xfrm>
              <a:off x="7960413" y="11421561"/>
              <a:ext cx="16690" cy="29210"/>
            </a:xfrm>
            <a:custGeom>
              <a:avLst/>
              <a:gdLst>
                <a:gd name="T0" fmla="*/ 2147483647 w 3"/>
                <a:gd name="T1" fmla="*/ 2147483647 h 5"/>
                <a:gd name="T2" fmla="*/ 0 w 3"/>
                <a:gd name="T3" fmla="*/ 2147483647 h 5"/>
                <a:gd name="T4" fmla="*/ 2147483647 w 3"/>
                <a:gd name="T5" fmla="*/ 0 h 5"/>
                <a:gd name="T6" fmla="*/ 2147483647 w 3"/>
                <a:gd name="T7" fmla="*/ 2147483647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1" y="5"/>
                  </a:moveTo>
                  <a:lnTo>
                    <a:pt x="0" y="2"/>
                  </a:lnTo>
                  <a:lnTo>
                    <a:pt x="1" y="0"/>
                  </a:lnTo>
                  <a:lnTo>
                    <a:pt x="3" y="2"/>
                  </a:lnTo>
                  <a:lnTo>
                    <a:pt x="2" y="3"/>
                  </a:lnTo>
                  <a:lnTo>
                    <a:pt x="1"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4" name="Freeform 243">
              <a:extLst>
                <a:ext uri="{FF2B5EF4-FFF2-40B4-BE49-F238E27FC236}">
                  <a16:creationId xmlns:a16="http://schemas.microsoft.com/office/drawing/2014/main" id="{76BD3DEC-B933-4E39-A35F-088F6AE67BFE}"/>
                </a:ext>
                <a:ext uri="{C183D7F6-B498-43B3-948B-1728B52AA6E4}">
                  <adec:decorative xmlns:adec="http://schemas.microsoft.com/office/drawing/2017/decorative" val="1"/>
                </a:ext>
              </a:extLst>
            </p:cNvPr>
            <p:cNvSpPr>
              <a:spLocks/>
            </p:cNvSpPr>
            <p:nvPr/>
          </p:nvSpPr>
          <p:spPr bwMode="gray">
            <a:xfrm>
              <a:off x="7922862" y="11221264"/>
              <a:ext cx="41724" cy="108495"/>
            </a:xfrm>
            <a:custGeom>
              <a:avLst/>
              <a:gdLst>
                <a:gd name="T0" fmla="*/ 2147483647 w 8"/>
                <a:gd name="T1" fmla="*/ 2147483647 h 20"/>
                <a:gd name="T2" fmla="*/ 2147483647 w 8"/>
                <a:gd name="T3" fmla="*/ 2147483647 h 20"/>
                <a:gd name="T4" fmla="*/ 2147483647 w 8"/>
                <a:gd name="T5" fmla="*/ 0 h 20"/>
                <a:gd name="T6" fmla="*/ 2147483647 w 8"/>
                <a:gd name="T7" fmla="*/ 2147483647 h 20"/>
                <a:gd name="T8" fmla="*/ 2147483647 w 8"/>
                <a:gd name="T9" fmla="*/ 2147483647 h 20"/>
                <a:gd name="T10" fmla="*/ 2147483647 w 8"/>
                <a:gd name="T11" fmla="*/ 2147483647 h 20"/>
                <a:gd name="T12" fmla="*/ 2147483647 w 8"/>
                <a:gd name="T13" fmla="*/ 2147483647 h 20"/>
                <a:gd name="T14" fmla="*/ 0 w 8"/>
                <a:gd name="T15" fmla="*/ 2147483647 h 20"/>
                <a:gd name="T16" fmla="*/ 2147483647 w 8"/>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1" y="4"/>
                  </a:moveTo>
                  <a:lnTo>
                    <a:pt x="1" y="1"/>
                  </a:lnTo>
                  <a:lnTo>
                    <a:pt x="3" y="0"/>
                  </a:lnTo>
                  <a:lnTo>
                    <a:pt x="8" y="3"/>
                  </a:lnTo>
                  <a:lnTo>
                    <a:pt x="8" y="10"/>
                  </a:lnTo>
                  <a:lnTo>
                    <a:pt x="4" y="17"/>
                  </a:lnTo>
                  <a:lnTo>
                    <a:pt x="4" y="20"/>
                  </a:lnTo>
                  <a:lnTo>
                    <a:pt x="0" y="19"/>
                  </a:lnTo>
                  <a:lnTo>
                    <a:pt x="1"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5" name="Freeform 244">
              <a:extLst>
                <a:ext uri="{FF2B5EF4-FFF2-40B4-BE49-F238E27FC236}">
                  <a16:creationId xmlns:a16="http://schemas.microsoft.com/office/drawing/2014/main" id="{9025F5A4-7E3B-D0B1-0A8C-088CA3444E10}"/>
                </a:ext>
                <a:ext uri="{C183D7F6-B498-43B3-948B-1728B52AA6E4}">
                  <adec:decorative xmlns:adec="http://schemas.microsoft.com/office/drawing/2017/decorative" val="1"/>
                </a:ext>
              </a:extLst>
            </p:cNvPr>
            <p:cNvSpPr>
              <a:spLocks/>
            </p:cNvSpPr>
            <p:nvPr/>
          </p:nvSpPr>
          <p:spPr bwMode="gray">
            <a:xfrm>
              <a:off x="8515350" y="9777455"/>
              <a:ext cx="417246" cy="475705"/>
            </a:xfrm>
            <a:custGeom>
              <a:avLst/>
              <a:gdLst>
                <a:gd name="T0" fmla="*/ 0 w 77"/>
                <a:gd name="T1" fmla="*/ 2147483647 h 88"/>
                <a:gd name="T2" fmla="*/ 2147483647 w 77"/>
                <a:gd name="T3" fmla="*/ 2147483647 h 88"/>
                <a:gd name="T4" fmla="*/ 2147483647 w 77"/>
                <a:gd name="T5" fmla="*/ 2147483647 h 88"/>
                <a:gd name="T6" fmla="*/ 2147483647 w 77"/>
                <a:gd name="T7" fmla="*/ 2147483647 h 88"/>
                <a:gd name="T8" fmla="*/ 2147483647 w 77"/>
                <a:gd name="T9" fmla="*/ 2147483647 h 88"/>
                <a:gd name="T10" fmla="*/ 2147483647 w 77"/>
                <a:gd name="T11" fmla="*/ 0 h 88"/>
                <a:gd name="T12" fmla="*/ 2147483647 w 77"/>
                <a:gd name="T13" fmla="*/ 2147483647 h 88"/>
                <a:gd name="T14" fmla="*/ 2147483647 w 77"/>
                <a:gd name="T15" fmla="*/ 2147483647 h 88"/>
                <a:gd name="T16" fmla="*/ 2147483647 w 77"/>
                <a:gd name="T17" fmla="*/ 2147483647 h 88"/>
                <a:gd name="T18" fmla="*/ 2147483647 w 77"/>
                <a:gd name="T19" fmla="*/ 2147483647 h 88"/>
                <a:gd name="T20" fmla="*/ 2147483647 w 77"/>
                <a:gd name="T21" fmla="*/ 2147483647 h 88"/>
                <a:gd name="T22" fmla="*/ 2147483647 w 77"/>
                <a:gd name="T23" fmla="*/ 2147483647 h 88"/>
                <a:gd name="T24" fmla="*/ 2147483647 w 77"/>
                <a:gd name="T25" fmla="*/ 2147483647 h 88"/>
                <a:gd name="T26" fmla="*/ 2147483647 w 77"/>
                <a:gd name="T27" fmla="*/ 2147483647 h 88"/>
                <a:gd name="T28" fmla="*/ 2147483647 w 77"/>
                <a:gd name="T29" fmla="*/ 2147483647 h 88"/>
                <a:gd name="T30" fmla="*/ 2147483647 w 77"/>
                <a:gd name="T31" fmla="*/ 2147483647 h 88"/>
                <a:gd name="T32" fmla="*/ 2147483647 w 77"/>
                <a:gd name="T33" fmla="*/ 2147483647 h 88"/>
                <a:gd name="T34" fmla="*/ 2147483647 w 77"/>
                <a:gd name="T35" fmla="*/ 2147483647 h 88"/>
                <a:gd name="T36" fmla="*/ 2147483647 w 77"/>
                <a:gd name="T37" fmla="*/ 2147483647 h 88"/>
                <a:gd name="T38" fmla="*/ 2147483647 w 77"/>
                <a:gd name="T39" fmla="*/ 2147483647 h 88"/>
                <a:gd name="T40" fmla="*/ 2147483647 w 77"/>
                <a:gd name="T41" fmla="*/ 2147483647 h 88"/>
                <a:gd name="T42" fmla="*/ 2147483647 w 77"/>
                <a:gd name="T43" fmla="*/ 2147483647 h 88"/>
                <a:gd name="T44" fmla="*/ 2147483647 w 77"/>
                <a:gd name="T45" fmla="*/ 2147483647 h 88"/>
                <a:gd name="T46" fmla="*/ 2147483647 w 77"/>
                <a:gd name="T47" fmla="*/ 2147483647 h 88"/>
                <a:gd name="T48" fmla="*/ 2147483647 w 77"/>
                <a:gd name="T49" fmla="*/ 2147483647 h 88"/>
                <a:gd name="T50" fmla="*/ 2147483647 w 77"/>
                <a:gd name="T51" fmla="*/ 2147483647 h 88"/>
                <a:gd name="T52" fmla="*/ 2147483647 w 77"/>
                <a:gd name="T53" fmla="*/ 2147483647 h 88"/>
                <a:gd name="T54" fmla="*/ 2147483647 w 77"/>
                <a:gd name="T55" fmla="*/ 2147483647 h 88"/>
                <a:gd name="T56" fmla="*/ 2147483647 w 77"/>
                <a:gd name="T57" fmla="*/ 2147483647 h 88"/>
                <a:gd name="T58" fmla="*/ 0 w 77"/>
                <a:gd name="T59" fmla="*/ 2147483647 h 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88"/>
                <a:gd name="T92" fmla="*/ 77 w 77"/>
                <a:gd name="T93" fmla="*/ 88 h 8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88">
                  <a:moveTo>
                    <a:pt x="0" y="33"/>
                  </a:moveTo>
                  <a:lnTo>
                    <a:pt x="2" y="24"/>
                  </a:lnTo>
                  <a:lnTo>
                    <a:pt x="4" y="11"/>
                  </a:lnTo>
                  <a:lnTo>
                    <a:pt x="6" y="5"/>
                  </a:lnTo>
                  <a:lnTo>
                    <a:pt x="17" y="1"/>
                  </a:lnTo>
                  <a:lnTo>
                    <a:pt x="38" y="0"/>
                  </a:lnTo>
                  <a:lnTo>
                    <a:pt x="45" y="6"/>
                  </a:lnTo>
                  <a:lnTo>
                    <a:pt x="46" y="31"/>
                  </a:lnTo>
                  <a:lnTo>
                    <a:pt x="53" y="34"/>
                  </a:lnTo>
                  <a:lnTo>
                    <a:pt x="65" y="40"/>
                  </a:lnTo>
                  <a:lnTo>
                    <a:pt x="66" y="50"/>
                  </a:lnTo>
                  <a:lnTo>
                    <a:pt x="71" y="48"/>
                  </a:lnTo>
                  <a:lnTo>
                    <a:pt x="77" y="50"/>
                  </a:lnTo>
                  <a:lnTo>
                    <a:pt x="77" y="59"/>
                  </a:lnTo>
                  <a:lnTo>
                    <a:pt x="75" y="63"/>
                  </a:lnTo>
                  <a:lnTo>
                    <a:pt x="74" y="70"/>
                  </a:lnTo>
                  <a:lnTo>
                    <a:pt x="72" y="80"/>
                  </a:lnTo>
                  <a:lnTo>
                    <a:pt x="66" y="86"/>
                  </a:lnTo>
                  <a:lnTo>
                    <a:pt x="53" y="88"/>
                  </a:lnTo>
                  <a:lnTo>
                    <a:pt x="43" y="87"/>
                  </a:lnTo>
                  <a:lnTo>
                    <a:pt x="40" y="86"/>
                  </a:lnTo>
                  <a:lnTo>
                    <a:pt x="49" y="69"/>
                  </a:lnTo>
                  <a:lnTo>
                    <a:pt x="50" y="65"/>
                  </a:lnTo>
                  <a:lnTo>
                    <a:pt x="43" y="59"/>
                  </a:lnTo>
                  <a:lnTo>
                    <a:pt x="30" y="55"/>
                  </a:lnTo>
                  <a:lnTo>
                    <a:pt x="22" y="49"/>
                  </a:lnTo>
                  <a:lnTo>
                    <a:pt x="15" y="50"/>
                  </a:lnTo>
                  <a:lnTo>
                    <a:pt x="10" y="43"/>
                  </a:lnTo>
                  <a:lnTo>
                    <a:pt x="5" y="35"/>
                  </a:lnTo>
                  <a:lnTo>
                    <a:pt x="0" y="3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6" name="Freeform 245">
              <a:extLst>
                <a:ext uri="{FF2B5EF4-FFF2-40B4-BE49-F238E27FC236}">
                  <a16:creationId xmlns:a16="http://schemas.microsoft.com/office/drawing/2014/main" id="{419D7B89-D205-7164-BFAE-54DB335C8B74}"/>
                </a:ext>
                <a:ext uri="{C183D7F6-B498-43B3-948B-1728B52AA6E4}">
                  <adec:decorative xmlns:adec="http://schemas.microsoft.com/office/drawing/2017/decorative" val="1"/>
                </a:ext>
              </a:extLst>
            </p:cNvPr>
            <p:cNvSpPr>
              <a:spLocks/>
            </p:cNvSpPr>
            <p:nvPr/>
          </p:nvSpPr>
          <p:spPr bwMode="gray">
            <a:xfrm>
              <a:off x="8160692" y="9230812"/>
              <a:ext cx="600833" cy="755287"/>
            </a:xfrm>
            <a:custGeom>
              <a:avLst/>
              <a:gdLst>
                <a:gd name="T0" fmla="*/ 2147483647 w 110"/>
                <a:gd name="T1" fmla="*/ 2147483647 h 139"/>
                <a:gd name="T2" fmla="*/ 2147483647 w 110"/>
                <a:gd name="T3" fmla="*/ 2147483647 h 139"/>
                <a:gd name="T4" fmla="*/ 2147483647 w 110"/>
                <a:gd name="T5" fmla="*/ 2147483647 h 139"/>
                <a:gd name="T6" fmla="*/ 2147483647 w 110"/>
                <a:gd name="T7" fmla="*/ 2147483647 h 139"/>
                <a:gd name="T8" fmla="*/ 2147483647 w 110"/>
                <a:gd name="T9" fmla="*/ 2147483647 h 139"/>
                <a:gd name="T10" fmla="*/ 2147483647 w 110"/>
                <a:gd name="T11" fmla="*/ 2147483647 h 139"/>
                <a:gd name="T12" fmla="*/ 2147483647 w 110"/>
                <a:gd name="T13" fmla="*/ 2147483647 h 139"/>
                <a:gd name="T14" fmla="*/ 2147483647 w 110"/>
                <a:gd name="T15" fmla="*/ 2147483647 h 139"/>
                <a:gd name="T16" fmla="*/ 2147483647 w 110"/>
                <a:gd name="T17" fmla="*/ 2147483647 h 139"/>
                <a:gd name="T18" fmla="*/ 2147483647 w 110"/>
                <a:gd name="T19" fmla="*/ 2147483647 h 139"/>
                <a:gd name="T20" fmla="*/ 2147483647 w 110"/>
                <a:gd name="T21" fmla="*/ 2147483647 h 139"/>
                <a:gd name="T22" fmla="*/ 2147483647 w 110"/>
                <a:gd name="T23" fmla="*/ 2147483647 h 139"/>
                <a:gd name="T24" fmla="*/ 2147483647 w 110"/>
                <a:gd name="T25" fmla="*/ 2147483647 h 139"/>
                <a:gd name="T26" fmla="*/ 2147483647 w 110"/>
                <a:gd name="T27" fmla="*/ 2147483647 h 139"/>
                <a:gd name="T28" fmla="*/ 2147483647 w 110"/>
                <a:gd name="T29" fmla="*/ 2147483647 h 139"/>
                <a:gd name="T30" fmla="*/ 0 w 110"/>
                <a:gd name="T31" fmla="*/ 2147483647 h 139"/>
                <a:gd name="T32" fmla="*/ 2147483647 w 110"/>
                <a:gd name="T33" fmla="*/ 2147483647 h 139"/>
                <a:gd name="T34" fmla="*/ 2147483647 w 110"/>
                <a:gd name="T35" fmla="*/ 2147483647 h 139"/>
                <a:gd name="T36" fmla="*/ 2147483647 w 110"/>
                <a:gd name="T37" fmla="*/ 2147483647 h 139"/>
                <a:gd name="T38" fmla="*/ 2147483647 w 110"/>
                <a:gd name="T39" fmla="*/ 2147483647 h 139"/>
                <a:gd name="T40" fmla="*/ 2147483647 w 110"/>
                <a:gd name="T41" fmla="*/ 2147483647 h 139"/>
                <a:gd name="T42" fmla="*/ 2147483647 w 110"/>
                <a:gd name="T43" fmla="*/ 2147483647 h 139"/>
                <a:gd name="T44" fmla="*/ 2147483647 w 110"/>
                <a:gd name="T45" fmla="*/ 2147483647 h 139"/>
                <a:gd name="T46" fmla="*/ 2147483647 w 110"/>
                <a:gd name="T47" fmla="*/ 2147483647 h 139"/>
                <a:gd name="T48" fmla="*/ 2147483647 w 110"/>
                <a:gd name="T49" fmla="*/ 2147483647 h 139"/>
                <a:gd name="T50" fmla="*/ 2147483647 w 110"/>
                <a:gd name="T51" fmla="*/ 0 h 139"/>
                <a:gd name="T52" fmla="*/ 2147483647 w 110"/>
                <a:gd name="T53" fmla="*/ 2147483647 h 139"/>
                <a:gd name="T54" fmla="*/ 2147483647 w 110"/>
                <a:gd name="T55" fmla="*/ 2147483647 h 139"/>
                <a:gd name="T56" fmla="*/ 2147483647 w 110"/>
                <a:gd name="T57" fmla="*/ 2147483647 h 139"/>
                <a:gd name="T58" fmla="*/ 2147483647 w 110"/>
                <a:gd name="T59" fmla="*/ 2147483647 h 139"/>
                <a:gd name="T60" fmla="*/ 2147483647 w 110"/>
                <a:gd name="T61" fmla="*/ 2147483647 h 139"/>
                <a:gd name="T62" fmla="*/ 2147483647 w 110"/>
                <a:gd name="T63" fmla="*/ 2147483647 h 139"/>
                <a:gd name="T64" fmla="*/ 2147483647 w 110"/>
                <a:gd name="T65" fmla="*/ 2147483647 h 139"/>
                <a:gd name="T66" fmla="*/ 2147483647 w 110"/>
                <a:gd name="T67" fmla="*/ 2147483647 h 139"/>
                <a:gd name="T68" fmla="*/ 2147483647 w 110"/>
                <a:gd name="T69" fmla="*/ 2147483647 h 139"/>
                <a:gd name="T70" fmla="*/ 2147483647 w 110"/>
                <a:gd name="T71" fmla="*/ 2147483647 h 139"/>
                <a:gd name="T72" fmla="*/ 2147483647 w 110"/>
                <a:gd name="T73" fmla="*/ 2147483647 h 139"/>
                <a:gd name="T74" fmla="*/ 2147483647 w 110"/>
                <a:gd name="T75" fmla="*/ 2147483647 h 139"/>
                <a:gd name="T76" fmla="*/ 2147483647 w 110"/>
                <a:gd name="T77" fmla="*/ 2147483647 h 139"/>
                <a:gd name="T78" fmla="*/ 2147483647 w 110"/>
                <a:gd name="T79" fmla="*/ 2147483647 h 139"/>
                <a:gd name="T80" fmla="*/ 2147483647 w 110"/>
                <a:gd name="T81" fmla="*/ 2147483647 h 139"/>
                <a:gd name="T82" fmla="*/ 2147483647 w 110"/>
                <a:gd name="T83" fmla="*/ 2147483647 h 139"/>
                <a:gd name="T84" fmla="*/ 2147483647 w 110"/>
                <a:gd name="T85" fmla="*/ 2147483647 h 139"/>
                <a:gd name="T86" fmla="*/ 2147483647 w 110"/>
                <a:gd name="T87" fmla="*/ 2147483647 h 139"/>
                <a:gd name="T88" fmla="*/ 2147483647 w 110"/>
                <a:gd name="T89" fmla="*/ 2147483647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0"/>
                <a:gd name="T136" fmla="*/ 0 h 139"/>
                <a:gd name="T137" fmla="*/ 110 w 110"/>
                <a:gd name="T138" fmla="*/ 139 h 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0" h="139">
                  <a:moveTo>
                    <a:pt x="65" y="133"/>
                  </a:moveTo>
                  <a:lnTo>
                    <a:pt x="58" y="133"/>
                  </a:lnTo>
                  <a:lnTo>
                    <a:pt x="53" y="131"/>
                  </a:lnTo>
                  <a:lnTo>
                    <a:pt x="50" y="133"/>
                  </a:lnTo>
                  <a:lnTo>
                    <a:pt x="50" y="136"/>
                  </a:lnTo>
                  <a:lnTo>
                    <a:pt x="49" y="139"/>
                  </a:lnTo>
                  <a:lnTo>
                    <a:pt x="44" y="139"/>
                  </a:lnTo>
                  <a:lnTo>
                    <a:pt x="40" y="133"/>
                  </a:lnTo>
                  <a:lnTo>
                    <a:pt x="32" y="129"/>
                  </a:lnTo>
                  <a:lnTo>
                    <a:pt x="28" y="128"/>
                  </a:lnTo>
                  <a:lnTo>
                    <a:pt x="19" y="138"/>
                  </a:lnTo>
                  <a:lnTo>
                    <a:pt x="16" y="135"/>
                  </a:lnTo>
                  <a:lnTo>
                    <a:pt x="10" y="113"/>
                  </a:lnTo>
                  <a:lnTo>
                    <a:pt x="9" y="98"/>
                  </a:lnTo>
                  <a:lnTo>
                    <a:pt x="5" y="86"/>
                  </a:lnTo>
                  <a:lnTo>
                    <a:pt x="0" y="83"/>
                  </a:lnTo>
                  <a:lnTo>
                    <a:pt x="6" y="71"/>
                  </a:lnTo>
                  <a:lnTo>
                    <a:pt x="2" y="51"/>
                  </a:lnTo>
                  <a:lnTo>
                    <a:pt x="8" y="49"/>
                  </a:lnTo>
                  <a:lnTo>
                    <a:pt x="6" y="34"/>
                  </a:lnTo>
                  <a:lnTo>
                    <a:pt x="11" y="32"/>
                  </a:lnTo>
                  <a:lnTo>
                    <a:pt x="10" y="28"/>
                  </a:lnTo>
                  <a:lnTo>
                    <a:pt x="2" y="16"/>
                  </a:lnTo>
                  <a:lnTo>
                    <a:pt x="19" y="13"/>
                  </a:lnTo>
                  <a:lnTo>
                    <a:pt x="24" y="3"/>
                  </a:lnTo>
                  <a:lnTo>
                    <a:pt x="34" y="0"/>
                  </a:lnTo>
                  <a:lnTo>
                    <a:pt x="42" y="5"/>
                  </a:lnTo>
                  <a:lnTo>
                    <a:pt x="42" y="22"/>
                  </a:lnTo>
                  <a:lnTo>
                    <a:pt x="47" y="25"/>
                  </a:lnTo>
                  <a:lnTo>
                    <a:pt x="54" y="26"/>
                  </a:lnTo>
                  <a:lnTo>
                    <a:pt x="73" y="38"/>
                  </a:lnTo>
                  <a:lnTo>
                    <a:pt x="82" y="40"/>
                  </a:lnTo>
                  <a:lnTo>
                    <a:pt x="83" y="65"/>
                  </a:lnTo>
                  <a:lnTo>
                    <a:pt x="103" y="68"/>
                  </a:lnTo>
                  <a:lnTo>
                    <a:pt x="103" y="76"/>
                  </a:lnTo>
                  <a:lnTo>
                    <a:pt x="107" y="79"/>
                  </a:lnTo>
                  <a:lnTo>
                    <a:pt x="106" y="87"/>
                  </a:lnTo>
                  <a:lnTo>
                    <a:pt x="110" y="93"/>
                  </a:lnTo>
                  <a:lnTo>
                    <a:pt x="110" y="106"/>
                  </a:lnTo>
                  <a:lnTo>
                    <a:pt x="103" y="100"/>
                  </a:lnTo>
                  <a:lnTo>
                    <a:pt x="82" y="101"/>
                  </a:lnTo>
                  <a:lnTo>
                    <a:pt x="71" y="105"/>
                  </a:lnTo>
                  <a:lnTo>
                    <a:pt x="69" y="111"/>
                  </a:lnTo>
                  <a:lnTo>
                    <a:pt x="67" y="124"/>
                  </a:lnTo>
                  <a:lnTo>
                    <a:pt x="65" y="13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7" name="Freeform 246">
              <a:extLst>
                <a:ext uri="{FF2B5EF4-FFF2-40B4-BE49-F238E27FC236}">
                  <a16:creationId xmlns:a16="http://schemas.microsoft.com/office/drawing/2014/main" id="{71A20D61-0CFB-5101-799B-878E8C016131}"/>
                </a:ext>
                <a:ext uri="{C183D7F6-B498-43B3-948B-1728B52AA6E4}">
                  <adec:decorative xmlns:adec="http://schemas.microsoft.com/office/drawing/2017/decorative" val="1"/>
                </a:ext>
              </a:extLst>
            </p:cNvPr>
            <p:cNvSpPr>
              <a:spLocks/>
            </p:cNvSpPr>
            <p:nvPr/>
          </p:nvSpPr>
          <p:spPr bwMode="gray">
            <a:xfrm>
              <a:off x="8728145" y="10432594"/>
              <a:ext cx="271210" cy="312964"/>
            </a:xfrm>
            <a:custGeom>
              <a:avLst/>
              <a:gdLst>
                <a:gd name="T0" fmla="*/ 2147483647 w 50"/>
                <a:gd name="T1" fmla="*/ 2147483647 h 57"/>
                <a:gd name="T2" fmla="*/ 2147483647 w 50"/>
                <a:gd name="T3" fmla="*/ 2147483647 h 57"/>
                <a:gd name="T4" fmla="*/ 2147483647 w 50"/>
                <a:gd name="T5" fmla="*/ 2147483647 h 57"/>
                <a:gd name="T6" fmla="*/ 2147483647 w 50"/>
                <a:gd name="T7" fmla="*/ 2147483647 h 57"/>
                <a:gd name="T8" fmla="*/ 2147483647 w 50"/>
                <a:gd name="T9" fmla="*/ 2147483647 h 57"/>
                <a:gd name="T10" fmla="*/ 2147483647 w 50"/>
                <a:gd name="T11" fmla="*/ 2147483647 h 57"/>
                <a:gd name="T12" fmla="*/ 2147483647 w 50"/>
                <a:gd name="T13" fmla="*/ 2147483647 h 57"/>
                <a:gd name="T14" fmla="*/ 2147483647 w 50"/>
                <a:gd name="T15" fmla="*/ 2147483647 h 57"/>
                <a:gd name="T16" fmla="*/ 2147483647 w 50"/>
                <a:gd name="T17" fmla="*/ 2147483647 h 57"/>
                <a:gd name="T18" fmla="*/ 2147483647 w 50"/>
                <a:gd name="T19" fmla="*/ 2147483647 h 57"/>
                <a:gd name="T20" fmla="*/ 2147483647 w 50"/>
                <a:gd name="T21" fmla="*/ 2147483647 h 57"/>
                <a:gd name="T22" fmla="*/ 0 w 50"/>
                <a:gd name="T23" fmla="*/ 2147483647 h 57"/>
                <a:gd name="T24" fmla="*/ 2147483647 w 50"/>
                <a:gd name="T25" fmla="*/ 2147483647 h 57"/>
                <a:gd name="T26" fmla="*/ 2147483647 w 50"/>
                <a:gd name="T27" fmla="*/ 2147483647 h 57"/>
                <a:gd name="T28" fmla="*/ 2147483647 w 50"/>
                <a:gd name="T29" fmla="*/ 2147483647 h 57"/>
                <a:gd name="T30" fmla="*/ 2147483647 w 50"/>
                <a:gd name="T31" fmla="*/ 0 h 57"/>
                <a:gd name="T32" fmla="*/ 2147483647 w 50"/>
                <a:gd name="T33" fmla="*/ 2147483647 h 57"/>
                <a:gd name="T34" fmla="*/ 2147483647 w 50"/>
                <a:gd name="T35" fmla="*/ 2147483647 h 57"/>
                <a:gd name="T36" fmla="*/ 2147483647 w 50"/>
                <a:gd name="T37" fmla="*/ 2147483647 h 57"/>
                <a:gd name="T38" fmla="*/ 2147483647 w 50"/>
                <a:gd name="T39" fmla="*/ 2147483647 h 57"/>
                <a:gd name="T40" fmla="*/ 2147483647 w 50"/>
                <a:gd name="T41" fmla="*/ 2147483647 h 57"/>
                <a:gd name="T42" fmla="*/ 2147483647 w 50"/>
                <a:gd name="T43" fmla="*/ 2147483647 h 57"/>
                <a:gd name="T44" fmla="*/ 2147483647 w 50"/>
                <a:gd name="T45" fmla="*/ 2147483647 h 57"/>
                <a:gd name="T46" fmla="*/ 2147483647 w 50"/>
                <a:gd name="T47" fmla="*/ 2147483647 h 57"/>
                <a:gd name="T48" fmla="*/ 2147483647 w 50"/>
                <a:gd name="T49" fmla="*/ 2147483647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57"/>
                <a:gd name="T77" fmla="*/ 50 w 50"/>
                <a:gd name="T78" fmla="*/ 57 h 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57">
                  <a:moveTo>
                    <a:pt x="50" y="37"/>
                  </a:moveTo>
                  <a:lnTo>
                    <a:pt x="50" y="39"/>
                  </a:lnTo>
                  <a:lnTo>
                    <a:pt x="44" y="47"/>
                  </a:lnTo>
                  <a:lnTo>
                    <a:pt x="44" y="49"/>
                  </a:lnTo>
                  <a:lnTo>
                    <a:pt x="38" y="57"/>
                  </a:lnTo>
                  <a:lnTo>
                    <a:pt x="30" y="57"/>
                  </a:lnTo>
                  <a:lnTo>
                    <a:pt x="23" y="55"/>
                  </a:lnTo>
                  <a:lnTo>
                    <a:pt x="15" y="51"/>
                  </a:lnTo>
                  <a:lnTo>
                    <a:pt x="10" y="52"/>
                  </a:lnTo>
                  <a:lnTo>
                    <a:pt x="5" y="46"/>
                  </a:lnTo>
                  <a:lnTo>
                    <a:pt x="1" y="47"/>
                  </a:lnTo>
                  <a:lnTo>
                    <a:pt x="0" y="39"/>
                  </a:lnTo>
                  <a:lnTo>
                    <a:pt x="4" y="34"/>
                  </a:lnTo>
                  <a:lnTo>
                    <a:pt x="5" y="13"/>
                  </a:lnTo>
                  <a:lnTo>
                    <a:pt x="5" y="8"/>
                  </a:lnTo>
                  <a:lnTo>
                    <a:pt x="9" y="0"/>
                  </a:lnTo>
                  <a:lnTo>
                    <a:pt x="14" y="3"/>
                  </a:lnTo>
                  <a:lnTo>
                    <a:pt x="17" y="9"/>
                  </a:lnTo>
                  <a:lnTo>
                    <a:pt x="28" y="10"/>
                  </a:lnTo>
                  <a:lnTo>
                    <a:pt x="32" y="12"/>
                  </a:lnTo>
                  <a:lnTo>
                    <a:pt x="34" y="18"/>
                  </a:lnTo>
                  <a:lnTo>
                    <a:pt x="40" y="21"/>
                  </a:lnTo>
                  <a:lnTo>
                    <a:pt x="43" y="26"/>
                  </a:lnTo>
                  <a:lnTo>
                    <a:pt x="49" y="32"/>
                  </a:lnTo>
                  <a:lnTo>
                    <a:pt x="50" y="3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8" name="Freeform 247">
              <a:extLst>
                <a:ext uri="{FF2B5EF4-FFF2-40B4-BE49-F238E27FC236}">
                  <a16:creationId xmlns:a16="http://schemas.microsoft.com/office/drawing/2014/main" id="{25DF5B7D-A655-EBB8-912E-CF280906CAAD}"/>
                </a:ext>
                <a:ext uri="{C183D7F6-B498-43B3-948B-1728B52AA6E4}">
                  <adec:decorative xmlns:adec="http://schemas.microsoft.com/office/drawing/2017/decorative" val="1"/>
                </a:ext>
              </a:extLst>
            </p:cNvPr>
            <p:cNvSpPr>
              <a:spLocks/>
            </p:cNvSpPr>
            <p:nvPr/>
          </p:nvSpPr>
          <p:spPr bwMode="gray">
            <a:xfrm>
              <a:off x="7589065" y="8692513"/>
              <a:ext cx="634213" cy="1039041"/>
            </a:xfrm>
            <a:custGeom>
              <a:avLst/>
              <a:gdLst>
                <a:gd name="T0" fmla="*/ 2147483647 w 116"/>
                <a:gd name="T1" fmla="*/ 2147483647 h 191"/>
                <a:gd name="T2" fmla="*/ 2147483647 w 116"/>
                <a:gd name="T3" fmla="*/ 2147483647 h 191"/>
                <a:gd name="T4" fmla="*/ 2147483647 w 116"/>
                <a:gd name="T5" fmla="*/ 2147483647 h 191"/>
                <a:gd name="T6" fmla="*/ 2147483647 w 116"/>
                <a:gd name="T7" fmla="*/ 2147483647 h 191"/>
                <a:gd name="T8" fmla="*/ 2147483647 w 116"/>
                <a:gd name="T9" fmla="*/ 2147483647 h 191"/>
                <a:gd name="T10" fmla="*/ 2147483647 w 116"/>
                <a:gd name="T11" fmla="*/ 0 h 191"/>
                <a:gd name="T12" fmla="*/ 2147483647 w 116"/>
                <a:gd name="T13" fmla="*/ 2147483647 h 191"/>
                <a:gd name="T14" fmla="*/ 2147483647 w 116"/>
                <a:gd name="T15" fmla="*/ 2147483647 h 191"/>
                <a:gd name="T16" fmla="*/ 2147483647 w 116"/>
                <a:gd name="T17" fmla="*/ 2147483647 h 191"/>
                <a:gd name="T18" fmla="*/ 2147483647 w 116"/>
                <a:gd name="T19" fmla="*/ 2147483647 h 191"/>
                <a:gd name="T20" fmla="*/ 2147483647 w 116"/>
                <a:gd name="T21" fmla="*/ 2147483647 h 191"/>
                <a:gd name="T22" fmla="*/ 2147483647 w 116"/>
                <a:gd name="T23" fmla="*/ 2147483647 h 191"/>
                <a:gd name="T24" fmla="*/ 2147483647 w 116"/>
                <a:gd name="T25" fmla="*/ 2147483647 h 191"/>
                <a:gd name="T26" fmla="*/ 2147483647 w 116"/>
                <a:gd name="T27" fmla="*/ 2147483647 h 191"/>
                <a:gd name="T28" fmla="*/ 2147483647 w 116"/>
                <a:gd name="T29" fmla="*/ 2147483647 h 191"/>
                <a:gd name="T30" fmla="*/ 2147483647 w 116"/>
                <a:gd name="T31" fmla="*/ 2147483647 h 191"/>
                <a:gd name="T32" fmla="*/ 2147483647 w 116"/>
                <a:gd name="T33" fmla="*/ 2147483647 h 191"/>
                <a:gd name="T34" fmla="*/ 2147483647 w 116"/>
                <a:gd name="T35" fmla="*/ 2147483647 h 191"/>
                <a:gd name="T36" fmla="*/ 2147483647 w 116"/>
                <a:gd name="T37" fmla="*/ 2147483647 h 191"/>
                <a:gd name="T38" fmla="*/ 2147483647 w 116"/>
                <a:gd name="T39" fmla="*/ 2147483647 h 191"/>
                <a:gd name="T40" fmla="*/ 2147483647 w 116"/>
                <a:gd name="T41" fmla="*/ 2147483647 h 191"/>
                <a:gd name="T42" fmla="*/ 2147483647 w 116"/>
                <a:gd name="T43" fmla="*/ 2147483647 h 191"/>
                <a:gd name="T44" fmla="*/ 2147483647 w 116"/>
                <a:gd name="T45" fmla="*/ 2147483647 h 191"/>
                <a:gd name="T46" fmla="*/ 2147483647 w 116"/>
                <a:gd name="T47" fmla="*/ 2147483647 h 191"/>
                <a:gd name="T48" fmla="*/ 2147483647 w 116"/>
                <a:gd name="T49" fmla="*/ 2147483647 h 191"/>
                <a:gd name="T50" fmla="*/ 2147483647 w 116"/>
                <a:gd name="T51" fmla="*/ 2147483647 h 191"/>
                <a:gd name="T52" fmla="*/ 2147483647 w 116"/>
                <a:gd name="T53" fmla="*/ 2147483647 h 191"/>
                <a:gd name="T54" fmla="*/ 2147483647 w 116"/>
                <a:gd name="T55" fmla="*/ 2147483647 h 191"/>
                <a:gd name="T56" fmla="*/ 0 w 116"/>
                <a:gd name="T57" fmla="*/ 2147483647 h 191"/>
                <a:gd name="T58" fmla="*/ 2147483647 w 116"/>
                <a:gd name="T59" fmla="*/ 2147483647 h 191"/>
                <a:gd name="T60" fmla="*/ 2147483647 w 116"/>
                <a:gd name="T61" fmla="*/ 2147483647 h 191"/>
                <a:gd name="T62" fmla="*/ 2147483647 w 116"/>
                <a:gd name="T63" fmla="*/ 2147483647 h 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
                <a:gd name="T97" fmla="*/ 0 h 191"/>
                <a:gd name="T98" fmla="*/ 116 w 116"/>
                <a:gd name="T99" fmla="*/ 191 h 1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 h="191">
                  <a:moveTo>
                    <a:pt x="4" y="40"/>
                  </a:moveTo>
                  <a:lnTo>
                    <a:pt x="5" y="45"/>
                  </a:lnTo>
                  <a:lnTo>
                    <a:pt x="13" y="45"/>
                  </a:lnTo>
                  <a:lnTo>
                    <a:pt x="17" y="49"/>
                  </a:lnTo>
                  <a:lnTo>
                    <a:pt x="22" y="49"/>
                  </a:lnTo>
                  <a:lnTo>
                    <a:pt x="21" y="43"/>
                  </a:lnTo>
                  <a:lnTo>
                    <a:pt x="33" y="29"/>
                  </a:lnTo>
                  <a:lnTo>
                    <a:pt x="44" y="23"/>
                  </a:lnTo>
                  <a:lnTo>
                    <a:pt x="52" y="13"/>
                  </a:lnTo>
                  <a:lnTo>
                    <a:pt x="53" y="8"/>
                  </a:lnTo>
                  <a:lnTo>
                    <a:pt x="45" y="2"/>
                  </a:lnTo>
                  <a:lnTo>
                    <a:pt x="48" y="0"/>
                  </a:lnTo>
                  <a:lnTo>
                    <a:pt x="56" y="1"/>
                  </a:lnTo>
                  <a:lnTo>
                    <a:pt x="71" y="23"/>
                  </a:lnTo>
                  <a:lnTo>
                    <a:pt x="90" y="22"/>
                  </a:lnTo>
                  <a:lnTo>
                    <a:pt x="99" y="26"/>
                  </a:lnTo>
                  <a:lnTo>
                    <a:pt x="97" y="37"/>
                  </a:lnTo>
                  <a:lnTo>
                    <a:pt x="102" y="37"/>
                  </a:lnTo>
                  <a:lnTo>
                    <a:pt x="102" y="44"/>
                  </a:lnTo>
                  <a:lnTo>
                    <a:pt x="95" y="45"/>
                  </a:lnTo>
                  <a:lnTo>
                    <a:pt x="83" y="49"/>
                  </a:lnTo>
                  <a:lnTo>
                    <a:pt x="69" y="57"/>
                  </a:lnTo>
                  <a:lnTo>
                    <a:pt x="71" y="66"/>
                  </a:lnTo>
                  <a:lnTo>
                    <a:pt x="66" y="74"/>
                  </a:lnTo>
                  <a:lnTo>
                    <a:pt x="71" y="87"/>
                  </a:lnTo>
                  <a:lnTo>
                    <a:pt x="72" y="93"/>
                  </a:lnTo>
                  <a:lnTo>
                    <a:pt x="77" y="99"/>
                  </a:lnTo>
                  <a:lnTo>
                    <a:pt x="94" y="97"/>
                  </a:lnTo>
                  <a:lnTo>
                    <a:pt x="97" y="100"/>
                  </a:lnTo>
                  <a:lnTo>
                    <a:pt x="97" y="112"/>
                  </a:lnTo>
                  <a:lnTo>
                    <a:pt x="107" y="115"/>
                  </a:lnTo>
                  <a:lnTo>
                    <a:pt x="115" y="127"/>
                  </a:lnTo>
                  <a:lnTo>
                    <a:pt x="116" y="131"/>
                  </a:lnTo>
                  <a:lnTo>
                    <a:pt x="111" y="133"/>
                  </a:lnTo>
                  <a:lnTo>
                    <a:pt x="113" y="148"/>
                  </a:lnTo>
                  <a:lnTo>
                    <a:pt x="107" y="150"/>
                  </a:lnTo>
                  <a:lnTo>
                    <a:pt x="111" y="170"/>
                  </a:lnTo>
                  <a:lnTo>
                    <a:pt x="105" y="182"/>
                  </a:lnTo>
                  <a:lnTo>
                    <a:pt x="98" y="191"/>
                  </a:lnTo>
                  <a:lnTo>
                    <a:pt x="84" y="176"/>
                  </a:lnTo>
                  <a:lnTo>
                    <a:pt x="78" y="176"/>
                  </a:lnTo>
                  <a:lnTo>
                    <a:pt x="69" y="164"/>
                  </a:lnTo>
                  <a:lnTo>
                    <a:pt x="62" y="164"/>
                  </a:lnTo>
                  <a:lnTo>
                    <a:pt x="53" y="156"/>
                  </a:lnTo>
                  <a:lnTo>
                    <a:pt x="51" y="154"/>
                  </a:lnTo>
                  <a:lnTo>
                    <a:pt x="44" y="150"/>
                  </a:lnTo>
                  <a:lnTo>
                    <a:pt x="42" y="140"/>
                  </a:lnTo>
                  <a:lnTo>
                    <a:pt x="43" y="135"/>
                  </a:lnTo>
                  <a:lnTo>
                    <a:pt x="37" y="128"/>
                  </a:lnTo>
                  <a:lnTo>
                    <a:pt x="36" y="124"/>
                  </a:lnTo>
                  <a:lnTo>
                    <a:pt x="32" y="119"/>
                  </a:lnTo>
                  <a:lnTo>
                    <a:pt x="31" y="115"/>
                  </a:lnTo>
                  <a:lnTo>
                    <a:pt x="26" y="104"/>
                  </a:lnTo>
                  <a:lnTo>
                    <a:pt x="22" y="88"/>
                  </a:lnTo>
                  <a:lnTo>
                    <a:pt x="16" y="81"/>
                  </a:lnTo>
                  <a:lnTo>
                    <a:pt x="10" y="67"/>
                  </a:lnTo>
                  <a:lnTo>
                    <a:pt x="4" y="66"/>
                  </a:lnTo>
                  <a:lnTo>
                    <a:pt x="0" y="60"/>
                  </a:lnTo>
                  <a:lnTo>
                    <a:pt x="3" y="58"/>
                  </a:lnTo>
                  <a:lnTo>
                    <a:pt x="3" y="56"/>
                  </a:lnTo>
                  <a:lnTo>
                    <a:pt x="0" y="54"/>
                  </a:lnTo>
                  <a:lnTo>
                    <a:pt x="1" y="50"/>
                  </a:lnTo>
                  <a:lnTo>
                    <a:pt x="0" y="43"/>
                  </a:lnTo>
                  <a:lnTo>
                    <a:pt x="4" y="4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49" name="Freeform 248">
              <a:extLst>
                <a:ext uri="{FF2B5EF4-FFF2-40B4-BE49-F238E27FC236}">
                  <a16:creationId xmlns:a16="http://schemas.microsoft.com/office/drawing/2014/main" id="{84D5AF75-3AD2-CD18-EE6D-DBE5B72F9FA1}"/>
                </a:ext>
                <a:ext uri="{C183D7F6-B498-43B3-948B-1728B52AA6E4}">
                  <adec:decorative xmlns:adec="http://schemas.microsoft.com/office/drawing/2017/decorative" val="1"/>
                </a:ext>
              </a:extLst>
            </p:cNvPr>
            <p:cNvSpPr>
              <a:spLocks/>
            </p:cNvSpPr>
            <p:nvPr/>
          </p:nvSpPr>
          <p:spPr bwMode="gray">
            <a:xfrm>
              <a:off x="7614100" y="8634093"/>
              <a:ext cx="262865" cy="325483"/>
            </a:xfrm>
            <a:custGeom>
              <a:avLst/>
              <a:gdLst>
                <a:gd name="T0" fmla="*/ 2147483647 w 49"/>
                <a:gd name="T1" fmla="*/ 2147483647 h 60"/>
                <a:gd name="T2" fmla="*/ 2147483647 w 49"/>
                <a:gd name="T3" fmla="*/ 2147483647 h 60"/>
                <a:gd name="T4" fmla="*/ 2147483647 w 49"/>
                <a:gd name="T5" fmla="*/ 2147483647 h 60"/>
                <a:gd name="T6" fmla="*/ 2147483647 w 49"/>
                <a:gd name="T7" fmla="*/ 2147483647 h 60"/>
                <a:gd name="T8" fmla="*/ 2147483647 w 49"/>
                <a:gd name="T9" fmla="*/ 2147483647 h 60"/>
                <a:gd name="T10" fmla="*/ 2147483647 w 49"/>
                <a:gd name="T11" fmla="*/ 2147483647 h 60"/>
                <a:gd name="T12" fmla="*/ 2147483647 w 49"/>
                <a:gd name="T13" fmla="*/ 2147483647 h 60"/>
                <a:gd name="T14" fmla="*/ 2147483647 w 49"/>
                <a:gd name="T15" fmla="*/ 2147483647 h 60"/>
                <a:gd name="T16" fmla="*/ 2147483647 w 49"/>
                <a:gd name="T17" fmla="*/ 2147483647 h 60"/>
                <a:gd name="T18" fmla="*/ 2147483647 w 49"/>
                <a:gd name="T19" fmla="*/ 2147483647 h 60"/>
                <a:gd name="T20" fmla="*/ 0 w 49"/>
                <a:gd name="T21" fmla="*/ 2147483647 h 60"/>
                <a:gd name="T22" fmla="*/ 0 w 49"/>
                <a:gd name="T23" fmla="*/ 2147483647 h 60"/>
                <a:gd name="T24" fmla="*/ 2147483647 w 49"/>
                <a:gd name="T25" fmla="*/ 2147483647 h 60"/>
                <a:gd name="T26" fmla="*/ 2147483647 w 49"/>
                <a:gd name="T27" fmla="*/ 2147483647 h 60"/>
                <a:gd name="T28" fmla="*/ 2147483647 w 49"/>
                <a:gd name="T29" fmla="*/ 2147483647 h 60"/>
                <a:gd name="T30" fmla="*/ 2147483647 w 49"/>
                <a:gd name="T31" fmla="*/ 2147483647 h 60"/>
                <a:gd name="T32" fmla="*/ 2147483647 w 49"/>
                <a:gd name="T33" fmla="*/ 2147483647 h 60"/>
                <a:gd name="T34" fmla="*/ 2147483647 w 49"/>
                <a:gd name="T35" fmla="*/ 2147483647 h 60"/>
                <a:gd name="T36" fmla="*/ 0 w 49"/>
                <a:gd name="T37" fmla="*/ 2147483647 h 60"/>
                <a:gd name="T38" fmla="*/ 0 w 49"/>
                <a:gd name="T39" fmla="*/ 2147483647 h 60"/>
                <a:gd name="T40" fmla="*/ 2147483647 w 49"/>
                <a:gd name="T41" fmla="*/ 2147483647 h 60"/>
                <a:gd name="T42" fmla="*/ 2147483647 w 49"/>
                <a:gd name="T43" fmla="*/ 2147483647 h 60"/>
                <a:gd name="T44" fmla="*/ 2147483647 w 49"/>
                <a:gd name="T45" fmla="*/ 2147483647 h 60"/>
                <a:gd name="T46" fmla="*/ 2147483647 w 49"/>
                <a:gd name="T47" fmla="*/ 0 h 60"/>
                <a:gd name="T48" fmla="*/ 2147483647 w 49"/>
                <a:gd name="T49" fmla="*/ 0 h 60"/>
                <a:gd name="T50" fmla="*/ 2147483647 w 49"/>
                <a:gd name="T51" fmla="*/ 2147483647 h 60"/>
                <a:gd name="T52" fmla="*/ 2147483647 w 49"/>
                <a:gd name="T53" fmla="*/ 2147483647 h 60"/>
                <a:gd name="T54" fmla="*/ 2147483647 w 49"/>
                <a:gd name="T55" fmla="*/ 2147483647 h 60"/>
                <a:gd name="T56" fmla="*/ 2147483647 w 49"/>
                <a:gd name="T57" fmla="*/ 2147483647 h 60"/>
                <a:gd name="T58" fmla="*/ 2147483647 w 49"/>
                <a:gd name="T59" fmla="*/ 2147483647 h 60"/>
                <a:gd name="T60" fmla="*/ 2147483647 w 49"/>
                <a:gd name="T61" fmla="*/ 2147483647 h 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
                <a:gd name="T94" fmla="*/ 0 h 60"/>
                <a:gd name="T95" fmla="*/ 49 w 49"/>
                <a:gd name="T96" fmla="*/ 60 h 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 h="60">
                  <a:moveTo>
                    <a:pt x="41" y="13"/>
                  </a:moveTo>
                  <a:lnTo>
                    <a:pt x="49" y="19"/>
                  </a:lnTo>
                  <a:lnTo>
                    <a:pt x="48" y="24"/>
                  </a:lnTo>
                  <a:lnTo>
                    <a:pt x="40" y="34"/>
                  </a:lnTo>
                  <a:lnTo>
                    <a:pt x="29" y="40"/>
                  </a:lnTo>
                  <a:lnTo>
                    <a:pt x="17" y="54"/>
                  </a:lnTo>
                  <a:lnTo>
                    <a:pt x="18" y="60"/>
                  </a:lnTo>
                  <a:lnTo>
                    <a:pt x="13" y="60"/>
                  </a:lnTo>
                  <a:lnTo>
                    <a:pt x="9" y="56"/>
                  </a:lnTo>
                  <a:lnTo>
                    <a:pt x="1" y="56"/>
                  </a:lnTo>
                  <a:lnTo>
                    <a:pt x="0" y="51"/>
                  </a:lnTo>
                  <a:lnTo>
                    <a:pt x="0" y="48"/>
                  </a:lnTo>
                  <a:lnTo>
                    <a:pt x="5" y="47"/>
                  </a:lnTo>
                  <a:lnTo>
                    <a:pt x="10" y="46"/>
                  </a:lnTo>
                  <a:lnTo>
                    <a:pt x="11" y="41"/>
                  </a:lnTo>
                  <a:lnTo>
                    <a:pt x="9" y="35"/>
                  </a:lnTo>
                  <a:lnTo>
                    <a:pt x="7" y="39"/>
                  </a:lnTo>
                  <a:lnTo>
                    <a:pt x="3" y="37"/>
                  </a:lnTo>
                  <a:lnTo>
                    <a:pt x="0" y="33"/>
                  </a:lnTo>
                  <a:lnTo>
                    <a:pt x="0" y="19"/>
                  </a:lnTo>
                  <a:lnTo>
                    <a:pt x="5" y="15"/>
                  </a:lnTo>
                  <a:lnTo>
                    <a:pt x="5" y="3"/>
                  </a:lnTo>
                  <a:lnTo>
                    <a:pt x="9" y="1"/>
                  </a:lnTo>
                  <a:lnTo>
                    <a:pt x="13" y="0"/>
                  </a:lnTo>
                  <a:lnTo>
                    <a:pt x="16" y="0"/>
                  </a:lnTo>
                  <a:lnTo>
                    <a:pt x="23" y="5"/>
                  </a:lnTo>
                  <a:lnTo>
                    <a:pt x="23" y="10"/>
                  </a:lnTo>
                  <a:lnTo>
                    <a:pt x="26" y="12"/>
                  </a:lnTo>
                  <a:lnTo>
                    <a:pt x="29" y="11"/>
                  </a:lnTo>
                  <a:lnTo>
                    <a:pt x="36" y="11"/>
                  </a:lnTo>
                  <a:lnTo>
                    <a:pt x="41" y="1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0" name="Freeform 249">
              <a:extLst>
                <a:ext uri="{FF2B5EF4-FFF2-40B4-BE49-F238E27FC236}">
                  <a16:creationId xmlns:a16="http://schemas.microsoft.com/office/drawing/2014/main" id="{306DB630-CB9C-29EE-BFDE-353036A7F533}"/>
                </a:ext>
                <a:ext uri="{C183D7F6-B498-43B3-948B-1728B52AA6E4}">
                  <adec:decorative xmlns:adec="http://schemas.microsoft.com/office/drawing/2017/decorative" val="1"/>
                </a:ext>
              </a:extLst>
            </p:cNvPr>
            <p:cNvSpPr>
              <a:spLocks/>
            </p:cNvSpPr>
            <p:nvPr/>
          </p:nvSpPr>
          <p:spPr bwMode="gray">
            <a:xfrm>
              <a:off x="7096715" y="8684168"/>
              <a:ext cx="29207" cy="70939"/>
            </a:xfrm>
            <a:custGeom>
              <a:avLst/>
              <a:gdLst>
                <a:gd name="T0" fmla="*/ 0 w 6"/>
                <a:gd name="T1" fmla="*/ 2147483647 h 13"/>
                <a:gd name="T2" fmla="*/ 2147483647 w 6"/>
                <a:gd name="T3" fmla="*/ 0 h 13"/>
                <a:gd name="T4" fmla="*/ 2147483647 w 6"/>
                <a:gd name="T5" fmla="*/ 2147483647 h 13"/>
                <a:gd name="T6" fmla="*/ 2147483647 w 6"/>
                <a:gd name="T7" fmla="*/ 2147483647 h 13"/>
                <a:gd name="T8" fmla="*/ 0 w 6"/>
                <a:gd name="T9" fmla="*/ 2147483647 h 13"/>
                <a:gd name="T10" fmla="*/ 2147483647 w 6"/>
                <a:gd name="T11" fmla="*/ 2147483647 h 13"/>
                <a:gd name="T12" fmla="*/ 0 w 6"/>
                <a:gd name="T13" fmla="*/ 2147483647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0" y="2"/>
                  </a:moveTo>
                  <a:lnTo>
                    <a:pt x="1" y="0"/>
                  </a:lnTo>
                  <a:lnTo>
                    <a:pt x="6" y="3"/>
                  </a:lnTo>
                  <a:lnTo>
                    <a:pt x="6" y="9"/>
                  </a:lnTo>
                  <a:lnTo>
                    <a:pt x="0" y="13"/>
                  </a:lnTo>
                  <a:lnTo>
                    <a:pt x="2" y="6"/>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1" name="Freeform 250">
              <a:extLst>
                <a:ext uri="{FF2B5EF4-FFF2-40B4-BE49-F238E27FC236}">
                  <a16:creationId xmlns:a16="http://schemas.microsoft.com/office/drawing/2014/main" id="{BA8E1958-C648-FFA9-3252-D7ED98BBA63F}"/>
                </a:ext>
                <a:ext uri="{C183D7F6-B498-43B3-948B-1728B52AA6E4}">
                  <adec:decorative xmlns:adec="http://schemas.microsoft.com/office/drawing/2017/decorative" val="1"/>
                </a:ext>
              </a:extLst>
            </p:cNvPr>
            <p:cNvSpPr>
              <a:spLocks/>
            </p:cNvSpPr>
            <p:nvPr/>
          </p:nvSpPr>
          <p:spPr bwMode="gray">
            <a:xfrm>
              <a:off x="7142612" y="8709205"/>
              <a:ext cx="29207" cy="16691"/>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2"/>
                  </a:moveTo>
                  <a:lnTo>
                    <a:pt x="3" y="0"/>
                  </a:lnTo>
                  <a:lnTo>
                    <a:pt x="5" y="2"/>
                  </a:lnTo>
                  <a:lnTo>
                    <a:pt x="1"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2" name="Freeform 251">
              <a:extLst>
                <a:ext uri="{FF2B5EF4-FFF2-40B4-BE49-F238E27FC236}">
                  <a16:creationId xmlns:a16="http://schemas.microsoft.com/office/drawing/2014/main" id="{AF5069EC-71CC-0AE3-FBF0-F6C51A8B2DF4}"/>
                </a:ext>
                <a:ext uri="{C183D7F6-B498-43B3-948B-1728B52AA6E4}">
                  <adec:decorative xmlns:adec="http://schemas.microsoft.com/office/drawing/2017/decorative" val="1"/>
                </a:ext>
              </a:extLst>
            </p:cNvPr>
            <p:cNvSpPr>
              <a:spLocks/>
            </p:cNvSpPr>
            <p:nvPr/>
          </p:nvSpPr>
          <p:spPr bwMode="gray">
            <a:xfrm>
              <a:off x="7856102" y="9689825"/>
              <a:ext cx="425590" cy="2403565"/>
            </a:xfrm>
            <a:custGeom>
              <a:avLst/>
              <a:gdLst>
                <a:gd name="T0" fmla="*/ 2147483647 w 78"/>
                <a:gd name="T1" fmla="*/ 2147483647 h 442"/>
                <a:gd name="T2" fmla="*/ 2147483647 w 78"/>
                <a:gd name="T3" fmla="*/ 2147483647 h 442"/>
                <a:gd name="T4" fmla="*/ 2147483647 w 78"/>
                <a:gd name="T5" fmla="*/ 2147483647 h 442"/>
                <a:gd name="T6" fmla="*/ 2147483647 w 78"/>
                <a:gd name="T7" fmla="*/ 2147483647 h 442"/>
                <a:gd name="T8" fmla="*/ 2147483647 w 78"/>
                <a:gd name="T9" fmla="*/ 2147483647 h 442"/>
                <a:gd name="T10" fmla="*/ 2147483647 w 78"/>
                <a:gd name="T11" fmla="*/ 2147483647 h 442"/>
                <a:gd name="T12" fmla="*/ 2147483647 w 78"/>
                <a:gd name="T13" fmla="*/ 2147483647 h 442"/>
                <a:gd name="T14" fmla="*/ 2147483647 w 78"/>
                <a:gd name="T15" fmla="*/ 2147483647 h 442"/>
                <a:gd name="T16" fmla="*/ 2147483647 w 78"/>
                <a:gd name="T17" fmla="*/ 2147483647 h 442"/>
                <a:gd name="T18" fmla="*/ 2147483647 w 78"/>
                <a:gd name="T19" fmla="*/ 2147483647 h 442"/>
                <a:gd name="T20" fmla="*/ 2147483647 w 78"/>
                <a:gd name="T21" fmla="*/ 2147483647 h 442"/>
                <a:gd name="T22" fmla="*/ 2147483647 w 78"/>
                <a:gd name="T23" fmla="*/ 2147483647 h 442"/>
                <a:gd name="T24" fmla="*/ 2147483647 w 78"/>
                <a:gd name="T25" fmla="*/ 2147483647 h 442"/>
                <a:gd name="T26" fmla="*/ 2147483647 w 78"/>
                <a:gd name="T27" fmla="*/ 2147483647 h 442"/>
                <a:gd name="T28" fmla="*/ 2147483647 w 78"/>
                <a:gd name="T29" fmla="*/ 2147483647 h 442"/>
                <a:gd name="T30" fmla="*/ 2147483647 w 78"/>
                <a:gd name="T31" fmla="*/ 2147483647 h 442"/>
                <a:gd name="T32" fmla="*/ 0 w 78"/>
                <a:gd name="T33" fmla="*/ 2147483647 h 442"/>
                <a:gd name="T34" fmla="*/ 2147483647 w 78"/>
                <a:gd name="T35" fmla="*/ 2147483647 h 442"/>
                <a:gd name="T36" fmla="*/ 2147483647 w 78"/>
                <a:gd name="T37" fmla="*/ 2147483647 h 442"/>
                <a:gd name="T38" fmla="*/ 2147483647 w 78"/>
                <a:gd name="T39" fmla="*/ 2147483647 h 442"/>
                <a:gd name="T40" fmla="*/ 2147483647 w 78"/>
                <a:gd name="T41" fmla="*/ 2147483647 h 442"/>
                <a:gd name="T42" fmla="*/ 2147483647 w 78"/>
                <a:gd name="T43" fmla="*/ 2147483647 h 442"/>
                <a:gd name="T44" fmla="*/ 2147483647 w 78"/>
                <a:gd name="T45" fmla="*/ 2147483647 h 442"/>
                <a:gd name="T46" fmla="*/ 2147483647 w 78"/>
                <a:gd name="T47" fmla="*/ 2147483647 h 442"/>
                <a:gd name="T48" fmla="*/ 2147483647 w 78"/>
                <a:gd name="T49" fmla="*/ 2147483647 h 442"/>
                <a:gd name="T50" fmla="*/ 2147483647 w 78"/>
                <a:gd name="T51" fmla="*/ 2147483647 h 442"/>
                <a:gd name="T52" fmla="*/ 2147483647 w 78"/>
                <a:gd name="T53" fmla="*/ 2147483647 h 442"/>
                <a:gd name="T54" fmla="*/ 2147483647 w 78"/>
                <a:gd name="T55" fmla="*/ 2147483647 h 442"/>
                <a:gd name="T56" fmla="*/ 2147483647 w 78"/>
                <a:gd name="T57" fmla="*/ 2147483647 h 442"/>
                <a:gd name="T58" fmla="*/ 2147483647 w 78"/>
                <a:gd name="T59" fmla="*/ 2147483647 h 442"/>
                <a:gd name="T60" fmla="*/ 2147483647 w 78"/>
                <a:gd name="T61" fmla="*/ 2147483647 h 442"/>
                <a:gd name="T62" fmla="*/ 2147483647 w 78"/>
                <a:gd name="T63" fmla="*/ 2147483647 h 442"/>
                <a:gd name="T64" fmla="*/ 2147483647 w 78"/>
                <a:gd name="T65" fmla="*/ 2147483647 h 442"/>
                <a:gd name="T66" fmla="*/ 2147483647 w 78"/>
                <a:gd name="T67" fmla="*/ 2147483647 h 442"/>
                <a:gd name="T68" fmla="*/ 2147483647 w 78"/>
                <a:gd name="T69" fmla="*/ 2147483647 h 442"/>
                <a:gd name="T70" fmla="*/ 2147483647 w 78"/>
                <a:gd name="T71" fmla="*/ 2147483647 h 442"/>
                <a:gd name="T72" fmla="*/ 2147483647 w 78"/>
                <a:gd name="T73" fmla="*/ 2147483647 h 442"/>
                <a:gd name="T74" fmla="*/ 2147483647 w 78"/>
                <a:gd name="T75" fmla="*/ 2147483647 h 442"/>
                <a:gd name="T76" fmla="*/ 2147483647 w 78"/>
                <a:gd name="T77" fmla="*/ 2147483647 h 442"/>
                <a:gd name="T78" fmla="*/ 2147483647 w 78"/>
                <a:gd name="T79" fmla="*/ 2147483647 h 442"/>
                <a:gd name="T80" fmla="*/ 2147483647 w 78"/>
                <a:gd name="T81" fmla="*/ 2147483647 h 442"/>
                <a:gd name="T82" fmla="*/ 2147483647 w 78"/>
                <a:gd name="T83" fmla="*/ 2147483647 h 442"/>
                <a:gd name="T84" fmla="*/ 2147483647 w 78"/>
                <a:gd name="T85" fmla="*/ 2147483647 h 442"/>
                <a:gd name="T86" fmla="*/ 2147483647 w 78"/>
                <a:gd name="T87" fmla="*/ 2147483647 h 442"/>
                <a:gd name="T88" fmla="*/ 2147483647 w 78"/>
                <a:gd name="T89" fmla="*/ 2147483647 h 442"/>
                <a:gd name="T90" fmla="*/ 2147483647 w 78"/>
                <a:gd name="T91" fmla="*/ 2147483647 h 442"/>
                <a:gd name="T92" fmla="*/ 2147483647 w 78"/>
                <a:gd name="T93" fmla="*/ 2147483647 h 442"/>
                <a:gd name="T94" fmla="*/ 2147483647 w 78"/>
                <a:gd name="T95" fmla="*/ 2147483647 h 4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42"/>
                <a:gd name="T146" fmla="*/ 78 w 78"/>
                <a:gd name="T147" fmla="*/ 442 h 4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42">
                  <a:moveTo>
                    <a:pt x="56" y="419"/>
                  </a:moveTo>
                  <a:lnTo>
                    <a:pt x="55" y="423"/>
                  </a:lnTo>
                  <a:lnTo>
                    <a:pt x="52" y="425"/>
                  </a:lnTo>
                  <a:lnTo>
                    <a:pt x="47" y="425"/>
                  </a:lnTo>
                  <a:lnTo>
                    <a:pt x="43" y="428"/>
                  </a:lnTo>
                  <a:lnTo>
                    <a:pt x="45" y="432"/>
                  </a:lnTo>
                  <a:lnTo>
                    <a:pt x="42" y="436"/>
                  </a:lnTo>
                  <a:lnTo>
                    <a:pt x="42" y="442"/>
                  </a:lnTo>
                  <a:lnTo>
                    <a:pt x="34" y="442"/>
                  </a:lnTo>
                  <a:lnTo>
                    <a:pt x="29" y="439"/>
                  </a:lnTo>
                  <a:lnTo>
                    <a:pt x="29" y="436"/>
                  </a:lnTo>
                  <a:lnTo>
                    <a:pt x="37" y="436"/>
                  </a:lnTo>
                  <a:lnTo>
                    <a:pt x="38" y="433"/>
                  </a:lnTo>
                  <a:lnTo>
                    <a:pt x="38" y="428"/>
                  </a:lnTo>
                  <a:lnTo>
                    <a:pt x="33" y="424"/>
                  </a:lnTo>
                  <a:lnTo>
                    <a:pt x="26" y="425"/>
                  </a:lnTo>
                  <a:lnTo>
                    <a:pt x="22" y="430"/>
                  </a:lnTo>
                  <a:lnTo>
                    <a:pt x="19" y="430"/>
                  </a:lnTo>
                  <a:lnTo>
                    <a:pt x="18" y="421"/>
                  </a:lnTo>
                  <a:lnTo>
                    <a:pt x="26" y="419"/>
                  </a:lnTo>
                  <a:lnTo>
                    <a:pt x="25" y="415"/>
                  </a:lnTo>
                  <a:lnTo>
                    <a:pt x="23" y="415"/>
                  </a:lnTo>
                  <a:lnTo>
                    <a:pt x="21" y="417"/>
                  </a:lnTo>
                  <a:lnTo>
                    <a:pt x="17" y="415"/>
                  </a:lnTo>
                  <a:lnTo>
                    <a:pt x="17" y="408"/>
                  </a:lnTo>
                  <a:lnTo>
                    <a:pt x="13" y="404"/>
                  </a:lnTo>
                  <a:lnTo>
                    <a:pt x="16" y="402"/>
                  </a:lnTo>
                  <a:lnTo>
                    <a:pt x="14" y="397"/>
                  </a:lnTo>
                  <a:lnTo>
                    <a:pt x="10" y="396"/>
                  </a:lnTo>
                  <a:lnTo>
                    <a:pt x="12" y="392"/>
                  </a:lnTo>
                  <a:lnTo>
                    <a:pt x="10" y="383"/>
                  </a:lnTo>
                  <a:lnTo>
                    <a:pt x="11" y="376"/>
                  </a:lnTo>
                  <a:lnTo>
                    <a:pt x="12" y="370"/>
                  </a:lnTo>
                  <a:lnTo>
                    <a:pt x="10" y="366"/>
                  </a:lnTo>
                  <a:lnTo>
                    <a:pt x="10" y="365"/>
                  </a:lnTo>
                  <a:lnTo>
                    <a:pt x="11" y="364"/>
                  </a:lnTo>
                  <a:lnTo>
                    <a:pt x="12" y="364"/>
                  </a:lnTo>
                  <a:lnTo>
                    <a:pt x="14" y="366"/>
                  </a:lnTo>
                  <a:lnTo>
                    <a:pt x="15" y="368"/>
                  </a:lnTo>
                  <a:lnTo>
                    <a:pt x="18" y="366"/>
                  </a:lnTo>
                  <a:lnTo>
                    <a:pt x="18" y="361"/>
                  </a:lnTo>
                  <a:lnTo>
                    <a:pt x="16" y="358"/>
                  </a:lnTo>
                  <a:lnTo>
                    <a:pt x="13" y="361"/>
                  </a:lnTo>
                  <a:lnTo>
                    <a:pt x="10" y="361"/>
                  </a:lnTo>
                  <a:lnTo>
                    <a:pt x="8" y="360"/>
                  </a:lnTo>
                  <a:lnTo>
                    <a:pt x="10" y="357"/>
                  </a:lnTo>
                  <a:lnTo>
                    <a:pt x="13" y="353"/>
                  </a:lnTo>
                  <a:lnTo>
                    <a:pt x="12" y="350"/>
                  </a:lnTo>
                  <a:lnTo>
                    <a:pt x="7" y="349"/>
                  </a:lnTo>
                  <a:lnTo>
                    <a:pt x="6" y="347"/>
                  </a:lnTo>
                  <a:lnTo>
                    <a:pt x="0" y="348"/>
                  </a:lnTo>
                  <a:lnTo>
                    <a:pt x="0" y="346"/>
                  </a:lnTo>
                  <a:lnTo>
                    <a:pt x="5" y="341"/>
                  </a:lnTo>
                  <a:lnTo>
                    <a:pt x="6" y="336"/>
                  </a:lnTo>
                  <a:lnTo>
                    <a:pt x="12" y="337"/>
                  </a:lnTo>
                  <a:lnTo>
                    <a:pt x="12" y="343"/>
                  </a:lnTo>
                  <a:lnTo>
                    <a:pt x="13" y="347"/>
                  </a:lnTo>
                  <a:lnTo>
                    <a:pt x="16" y="346"/>
                  </a:lnTo>
                  <a:lnTo>
                    <a:pt x="18" y="340"/>
                  </a:lnTo>
                  <a:lnTo>
                    <a:pt x="18" y="334"/>
                  </a:lnTo>
                  <a:lnTo>
                    <a:pt x="20" y="332"/>
                  </a:lnTo>
                  <a:lnTo>
                    <a:pt x="23" y="330"/>
                  </a:lnTo>
                  <a:lnTo>
                    <a:pt x="23" y="325"/>
                  </a:lnTo>
                  <a:lnTo>
                    <a:pt x="27" y="322"/>
                  </a:lnTo>
                  <a:lnTo>
                    <a:pt x="26" y="319"/>
                  </a:lnTo>
                  <a:lnTo>
                    <a:pt x="23" y="317"/>
                  </a:lnTo>
                  <a:lnTo>
                    <a:pt x="21" y="311"/>
                  </a:lnTo>
                  <a:lnTo>
                    <a:pt x="26" y="303"/>
                  </a:lnTo>
                  <a:lnTo>
                    <a:pt x="25" y="293"/>
                  </a:lnTo>
                  <a:lnTo>
                    <a:pt x="28" y="289"/>
                  </a:lnTo>
                  <a:lnTo>
                    <a:pt x="26" y="283"/>
                  </a:lnTo>
                  <a:lnTo>
                    <a:pt x="27" y="280"/>
                  </a:lnTo>
                  <a:lnTo>
                    <a:pt x="24" y="279"/>
                  </a:lnTo>
                  <a:lnTo>
                    <a:pt x="20" y="282"/>
                  </a:lnTo>
                  <a:lnTo>
                    <a:pt x="14" y="274"/>
                  </a:lnTo>
                  <a:lnTo>
                    <a:pt x="16" y="267"/>
                  </a:lnTo>
                  <a:lnTo>
                    <a:pt x="17" y="257"/>
                  </a:lnTo>
                  <a:lnTo>
                    <a:pt x="21" y="252"/>
                  </a:lnTo>
                  <a:lnTo>
                    <a:pt x="21" y="242"/>
                  </a:lnTo>
                  <a:lnTo>
                    <a:pt x="18" y="231"/>
                  </a:lnTo>
                  <a:lnTo>
                    <a:pt x="18" y="220"/>
                  </a:lnTo>
                  <a:lnTo>
                    <a:pt x="21" y="217"/>
                  </a:lnTo>
                  <a:lnTo>
                    <a:pt x="22" y="209"/>
                  </a:lnTo>
                  <a:lnTo>
                    <a:pt x="26" y="203"/>
                  </a:lnTo>
                  <a:lnTo>
                    <a:pt x="29" y="196"/>
                  </a:lnTo>
                  <a:lnTo>
                    <a:pt x="31" y="188"/>
                  </a:lnTo>
                  <a:lnTo>
                    <a:pt x="34" y="178"/>
                  </a:lnTo>
                  <a:lnTo>
                    <a:pt x="39" y="170"/>
                  </a:lnTo>
                  <a:lnTo>
                    <a:pt x="39" y="153"/>
                  </a:lnTo>
                  <a:lnTo>
                    <a:pt x="36" y="138"/>
                  </a:lnTo>
                  <a:lnTo>
                    <a:pt x="40" y="134"/>
                  </a:lnTo>
                  <a:lnTo>
                    <a:pt x="39" y="124"/>
                  </a:lnTo>
                  <a:lnTo>
                    <a:pt x="38" y="121"/>
                  </a:lnTo>
                  <a:lnTo>
                    <a:pt x="45" y="92"/>
                  </a:lnTo>
                  <a:lnTo>
                    <a:pt x="47" y="82"/>
                  </a:lnTo>
                  <a:lnTo>
                    <a:pt x="46" y="57"/>
                  </a:lnTo>
                  <a:lnTo>
                    <a:pt x="49" y="54"/>
                  </a:lnTo>
                  <a:lnTo>
                    <a:pt x="51" y="27"/>
                  </a:lnTo>
                  <a:lnTo>
                    <a:pt x="49" y="24"/>
                  </a:lnTo>
                  <a:lnTo>
                    <a:pt x="49" y="8"/>
                  </a:lnTo>
                  <a:lnTo>
                    <a:pt x="56" y="0"/>
                  </a:lnTo>
                  <a:lnTo>
                    <a:pt x="61" y="2"/>
                  </a:lnTo>
                  <a:lnTo>
                    <a:pt x="65" y="14"/>
                  </a:lnTo>
                  <a:lnTo>
                    <a:pt x="66" y="29"/>
                  </a:lnTo>
                  <a:lnTo>
                    <a:pt x="72" y="52"/>
                  </a:lnTo>
                  <a:lnTo>
                    <a:pt x="75" y="54"/>
                  </a:lnTo>
                  <a:lnTo>
                    <a:pt x="78" y="62"/>
                  </a:lnTo>
                  <a:lnTo>
                    <a:pt x="76" y="69"/>
                  </a:lnTo>
                  <a:lnTo>
                    <a:pt x="71" y="71"/>
                  </a:lnTo>
                  <a:lnTo>
                    <a:pt x="67" y="74"/>
                  </a:lnTo>
                  <a:lnTo>
                    <a:pt x="67" y="96"/>
                  </a:lnTo>
                  <a:lnTo>
                    <a:pt x="68" y="101"/>
                  </a:lnTo>
                  <a:lnTo>
                    <a:pt x="60" y="110"/>
                  </a:lnTo>
                  <a:lnTo>
                    <a:pt x="52" y="127"/>
                  </a:lnTo>
                  <a:lnTo>
                    <a:pt x="51" y="134"/>
                  </a:lnTo>
                  <a:lnTo>
                    <a:pt x="48" y="152"/>
                  </a:lnTo>
                  <a:lnTo>
                    <a:pt x="52" y="172"/>
                  </a:lnTo>
                  <a:lnTo>
                    <a:pt x="52" y="188"/>
                  </a:lnTo>
                  <a:lnTo>
                    <a:pt x="45" y="197"/>
                  </a:lnTo>
                  <a:lnTo>
                    <a:pt x="46" y="207"/>
                  </a:lnTo>
                  <a:lnTo>
                    <a:pt x="41" y="221"/>
                  </a:lnTo>
                  <a:lnTo>
                    <a:pt x="42" y="240"/>
                  </a:lnTo>
                  <a:lnTo>
                    <a:pt x="38" y="249"/>
                  </a:lnTo>
                  <a:lnTo>
                    <a:pt x="33" y="267"/>
                  </a:lnTo>
                  <a:lnTo>
                    <a:pt x="35" y="289"/>
                  </a:lnTo>
                  <a:lnTo>
                    <a:pt x="32" y="293"/>
                  </a:lnTo>
                  <a:lnTo>
                    <a:pt x="33" y="304"/>
                  </a:lnTo>
                  <a:lnTo>
                    <a:pt x="37" y="319"/>
                  </a:lnTo>
                  <a:lnTo>
                    <a:pt x="32" y="323"/>
                  </a:lnTo>
                  <a:lnTo>
                    <a:pt x="34" y="328"/>
                  </a:lnTo>
                  <a:lnTo>
                    <a:pt x="35" y="328"/>
                  </a:lnTo>
                  <a:lnTo>
                    <a:pt x="37" y="348"/>
                  </a:lnTo>
                  <a:lnTo>
                    <a:pt x="33" y="353"/>
                  </a:lnTo>
                  <a:lnTo>
                    <a:pt x="34" y="357"/>
                  </a:lnTo>
                  <a:lnTo>
                    <a:pt x="28" y="360"/>
                  </a:lnTo>
                  <a:lnTo>
                    <a:pt x="29" y="371"/>
                  </a:lnTo>
                  <a:lnTo>
                    <a:pt x="19" y="381"/>
                  </a:lnTo>
                  <a:lnTo>
                    <a:pt x="17" y="388"/>
                  </a:lnTo>
                  <a:lnTo>
                    <a:pt x="21" y="399"/>
                  </a:lnTo>
                  <a:lnTo>
                    <a:pt x="25" y="399"/>
                  </a:lnTo>
                  <a:lnTo>
                    <a:pt x="28" y="401"/>
                  </a:lnTo>
                  <a:lnTo>
                    <a:pt x="29" y="412"/>
                  </a:lnTo>
                  <a:lnTo>
                    <a:pt x="35" y="417"/>
                  </a:lnTo>
                  <a:lnTo>
                    <a:pt x="55" y="417"/>
                  </a:lnTo>
                  <a:lnTo>
                    <a:pt x="56" y="41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3" name="Freeform 252">
              <a:extLst>
                <a:ext uri="{FF2B5EF4-FFF2-40B4-BE49-F238E27FC236}">
                  <a16:creationId xmlns:a16="http://schemas.microsoft.com/office/drawing/2014/main" id="{23A02F04-5140-D195-269A-0486357C3E47}"/>
                </a:ext>
                <a:ext uri="{C183D7F6-B498-43B3-948B-1728B52AA6E4}">
                  <adec:decorative xmlns:adec="http://schemas.microsoft.com/office/drawing/2017/decorative" val="1"/>
                </a:ext>
              </a:extLst>
            </p:cNvPr>
            <p:cNvSpPr>
              <a:spLocks/>
            </p:cNvSpPr>
            <p:nvPr/>
          </p:nvSpPr>
          <p:spPr bwMode="gray">
            <a:xfrm>
              <a:off x="7947896" y="9927679"/>
              <a:ext cx="1018079" cy="2048872"/>
            </a:xfrm>
            <a:custGeom>
              <a:avLst/>
              <a:gdLst>
                <a:gd name="T0" fmla="*/ 2147483647 w 187"/>
                <a:gd name="T1" fmla="*/ 2147483647 h 377"/>
                <a:gd name="T2" fmla="*/ 2147483647 w 187"/>
                <a:gd name="T3" fmla="*/ 2147483647 h 377"/>
                <a:gd name="T4" fmla="*/ 2147483647 w 187"/>
                <a:gd name="T5" fmla="*/ 2147483647 h 377"/>
                <a:gd name="T6" fmla="*/ 2147483647 w 187"/>
                <a:gd name="T7" fmla="*/ 2147483647 h 377"/>
                <a:gd name="T8" fmla="*/ 2147483647 w 187"/>
                <a:gd name="T9" fmla="*/ 2147483647 h 377"/>
                <a:gd name="T10" fmla="*/ 2147483647 w 187"/>
                <a:gd name="T11" fmla="*/ 2147483647 h 377"/>
                <a:gd name="T12" fmla="*/ 2147483647 w 187"/>
                <a:gd name="T13" fmla="*/ 2147483647 h 377"/>
                <a:gd name="T14" fmla="*/ 2147483647 w 187"/>
                <a:gd name="T15" fmla="*/ 2147483647 h 377"/>
                <a:gd name="T16" fmla="*/ 2147483647 w 187"/>
                <a:gd name="T17" fmla="*/ 2147483647 h 377"/>
                <a:gd name="T18" fmla="*/ 2147483647 w 187"/>
                <a:gd name="T19" fmla="*/ 2147483647 h 377"/>
                <a:gd name="T20" fmla="*/ 2147483647 w 187"/>
                <a:gd name="T21" fmla="*/ 2147483647 h 377"/>
                <a:gd name="T22" fmla="*/ 2147483647 w 187"/>
                <a:gd name="T23" fmla="*/ 2147483647 h 377"/>
                <a:gd name="T24" fmla="*/ 2147483647 w 187"/>
                <a:gd name="T25" fmla="*/ 2147483647 h 377"/>
                <a:gd name="T26" fmla="*/ 2147483647 w 187"/>
                <a:gd name="T27" fmla="*/ 2147483647 h 377"/>
                <a:gd name="T28" fmla="*/ 2147483647 w 187"/>
                <a:gd name="T29" fmla="*/ 2147483647 h 377"/>
                <a:gd name="T30" fmla="*/ 2147483647 w 187"/>
                <a:gd name="T31" fmla="*/ 2147483647 h 377"/>
                <a:gd name="T32" fmla="*/ 2147483647 w 187"/>
                <a:gd name="T33" fmla="*/ 2147483647 h 377"/>
                <a:gd name="T34" fmla="*/ 2147483647 w 187"/>
                <a:gd name="T35" fmla="*/ 2147483647 h 377"/>
                <a:gd name="T36" fmla="*/ 2147483647 w 187"/>
                <a:gd name="T37" fmla="*/ 2147483647 h 377"/>
                <a:gd name="T38" fmla="*/ 2147483647 w 187"/>
                <a:gd name="T39" fmla="*/ 2147483647 h 377"/>
                <a:gd name="T40" fmla="*/ 2147483647 w 187"/>
                <a:gd name="T41" fmla="*/ 2147483647 h 377"/>
                <a:gd name="T42" fmla="*/ 2147483647 w 187"/>
                <a:gd name="T43" fmla="*/ 2147483647 h 377"/>
                <a:gd name="T44" fmla="*/ 2147483647 w 187"/>
                <a:gd name="T45" fmla="*/ 2147483647 h 377"/>
                <a:gd name="T46" fmla="*/ 2147483647 w 187"/>
                <a:gd name="T47" fmla="*/ 2147483647 h 377"/>
                <a:gd name="T48" fmla="*/ 2147483647 w 187"/>
                <a:gd name="T49" fmla="*/ 2147483647 h 377"/>
                <a:gd name="T50" fmla="*/ 2147483647 w 187"/>
                <a:gd name="T51" fmla="*/ 2147483647 h 377"/>
                <a:gd name="T52" fmla="*/ 2147483647 w 187"/>
                <a:gd name="T53" fmla="*/ 2147483647 h 377"/>
                <a:gd name="T54" fmla="*/ 2147483647 w 187"/>
                <a:gd name="T55" fmla="*/ 2147483647 h 377"/>
                <a:gd name="T56" fmla="*/ 2147483647 w 187"/>
                <a:gd name="T57" fmla="*/ 2147483647 h 377"/>
                <a:gd name="T58" fmla="*/ 2147483647 w 187"/>
                <a:gd name="T59" fmla="*/ 2147483647 h 377"/>
                <a:gd name="T60" fmla="*/ 2147483647 w 187"/>
                <a:gd name="T61" fmla="*/ 2147483647 h 377"/>
                <a:gd name="T62" fmla="*/ 2147483647 w 187"/>
                <a:gd name="T63" fmla="*/ 2147483647 h 377"/>
                <a:gd name="T64" fmla="*/ 2147483647 w 187"/>
                <a:gd name="T65" fmla="*/ 2147483647 h 377"/>
                <a:gd name="T66" fmla="*/ 2147483647 w 187"/>
                <a:gd name="T67" fmla="*/ 2147483647 h 377"/>
                <a:gd name="T68" fmla="*/ 2147483647 w 187"/>
                <a:gd name="T69" fmla="*/ 2147483647 h 377"/>
                <a:gd name="T70" fmla="*/ 2147483647 w 187"/>
                <a:gd name="T71" fmla="*/ 2147483647 h 377"/>
                <a:gd name="T72" fmla="*/ 2147483647 w 187"/>
                <a:gd name="T73" fmla="*/ 2147483647 h 377"/>
                <a:gd name="T74" fmla="*/ 2147483647 w 187"/>
                <a:gd name="T75" fmla="*/ 2147483647 h 377"/>
                <a:gd name="T76" fmla="*/ 2147483647 w 187"/>
                <a:gd name="T77" fmla="*/ 2147483647 h 377"/>
                <a:gd name="T78" fmla="*/ 2147483647 w 187"/>
                <a:gd name="T79" fmla="*/ 2147483647 h 377"/>
                <a:gd name="T80" fmla="*/ 2147483647 w 187"/>
                <a:gd name="T81" fmla="*/ 2147483647 h 377"/>
                <a:gd name="T82" fmla="*/ 2147483647 w 187"/>
                <a:gd name="T83" fmla="*/ 2147483647 h 377"/>
                <a:gd name="T84" fmla="*/ 2147483647 w 187"/>
                <a:gd name="T85" fmla="*/ 2147483647 h 377"/>
                <a:gd name="T86" fmla="*/ 2147483647 w 187"/>
                <a:gd name="T87" fmla="*/ 2147483647 h 377"/>
                <a:gd name="T88" fmla="*/ 2147483647 w 187"/>
                <a:gd name="T89" fmla="*/ 2147483647 h 377"/>
                <a:gd name="T90" fmla="*/ 2147483647 w 187"/>
                <a:gd name="T91" fmla="*/ 2147483647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7"/>
                <a:gd name="T139" fmla="*/ 0 h 377"/>
                <a:gd name="T140" fmla="*/ 187 w 187"/>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7" h="377">
                  <a:moveTo>
                    <a:pt x="39" y="375"/>
                  </a:moveTo>
                  <a:lnTo>
                    <a:pt x="38" y="373"/>
                  </a:lnTo>
                  <a:lnTo>
                    <a:pt x="17" y="372"/>
                  </a:lnTo>
                  <a:lnTo>
                    <a:pt x="12" y="368"/>
                  </a:lnTo>
                  <a:lnTo>
                    <a:pt x="11" y="357"/>
                  </a:lnTo>
                  <a:lnTo>
                    <a:pt x="8" y="355"/>
                  </a:lnTo>
                  <a:lnTo>
                    <a:pt x="3" y="355"/>
                  </a:lnTo>
                  <a:lnTo>
                    <a:pt x="0" y="344"/>
                  </a:lnTo>
                  <a:lnTo>
                    <a:pt x="2" y="337"/>
                  </a:lnTo>
                  <a:lnTo>
                    <a:pt x="12" y="327"/>
                  </a:lnTo>
                  <a:lnTo>
                    <a:pt x="11" y="316"/>
                  </a:lnTo>
                  <a:lnTo>
                    <a:pt x="17" y="312"/>
                  </a:lnTo>
                  <a:lnTo>
                    <a:pt x="16" y="308"/>
                  </a:lnTo>
                  <a:lnTo>
                    <a:pt x="20" y="304"/>
                  </a:lnTo>
                  <a:lnTo>
                    <a:pt x="18" y="284"/>
                  </a:lnTo>
                  <a:lnTo>
                    <a:pt x="17" y="284"/>
                  </a:lnTo>
                  <a:lnTo>
                    <a:pt x="15" y="279"/>
                  </a:lnTo>
                  <a:lnTo>
                    <a:pt x="20" y="275"/>
                  </a:lnTo>
                  <a:lnTo>
                    <a:pt x="16" y="260"/>
                  </a:lnTo>
                  <a:lnTo>
                    <a:pt x="15" y="249"/>
                  </a:lnTo>
                  <a:lnTo>
                    <a:pt x="17" y="245"/>
                  </a:lnTo>
                  <a:lnTo>
                    <a:pt x="16" y="223"/>
                  </a:lnTo>
                  <a:lnTo>
                    <a:pt x="21" y="205"/>
                  </a:lnTo>
                  <a:lnTo>
                    <a:pt x="25" y="196"/>
                  </a:lnTo>
                  <a:lnTo>
                    <a:pt x="24" y="177"/>
                  </a:lnTo>
                  <a:lnTo>
                    <a:pt x="29" y="163"/>
                  </a:lnTo>
                  <a:lnTo>
                    <a:pt x="28" y="153"/>
                  </a:lnTo>
                  <a:lnTo>
                    <a:pt x="34" y="143"/>
                  </a:lnTo>
                  <a:lnTo>
                    <a:pt x="35" y="128"/>
                  </a:lnTo>
                  <a:lnTo>
                    <a:pt x="31" y="108"/>
                  </a:lnTo>
                  <a:lnTo>
                    <a:pt x="34" y="90"/>
                  </a:lnTo>
                  <a:lnTo>
                    <a:pt x="35" y="83"/>
                  </a:lnTo>
                  <a:lnTo>
                    <a:pt x="43" y="66"/>
                  </a:lnTo>
                  <a:lnTo>
                    <a:pt x="51" y="57"/>
                  </a:lnTo>
                  <a:lnTo>
                    <a:pt x="50" y="52"/>
                  </a:lnTo>
                  <a:lnTo>
                    <a:pt x="49" y="30"/>
                  </a:lnTo>
                  <a:lnTo>
                    <a:pt x="54" y="27"/>
                  </a:lnTo>
                  <a:lnTo>
                    <a:pt x="59" y="25"/>
                  </a:lnTo>
                  <a:lnTo>
                    <a:pt x="61" y="18"/>
                  </a:lnTo>
                  <a:lnTo>
                    <a:pt x="58" y="10"/>
                  </a:lnTo>
                  <a:lnTo>
                    <a:pt x="67" y="0"/>
                  </a:lnTo>
                  <a:lnTo>
                    <a:pt x="71" y="1"/>
                  </a:lnTo>
                  <a:lnTo>
                    <a:pt x="79" y="5"/>
                  </a:lnTo>
                  <a:lnTo>
                    <a:pt x="83" y="11"/>
                  </a:lnTo>
                  <a:lnTo>
                    <a:pt x="88" y="11"/>
                  </a:lnTo>
                  <a:lnTo>
                    <a:pt x="89" y="8"/>
                  </a:lnTo>
                  <a:lnTo>
                    <a:pt x="89" y="5"/>
                  </a:lnTo>
                  <a:lnTo>
                    <a:pt x="92" y="3"/>
                  </a:lnTo>
                  <a:lnTo>
                    <a:pt x="97" y="5"/>
                  </a:lnTo>
                  <a:lnTo>
                    <a:pt x="104" y="5"/>
                  </a:lnTo>
                  <a:lnTo>
                    <a:pt x="109" y="7"/>
                  </a:lnTo>
                  <a:lnTo>
                    <a:pt x="114" y="15"/>
                  </a:lnTo>
                  <a:lnTo>
                    <a:pt x="119" y="22"/>
                  </a:lnTo>
                  <a:lnTo>
                    <a:pt x="126" y="21"/>
                  </a:lnTo>
                  <a:lnTo>
                    <a:pt x="134" y="27"/>
                  </a:lnTo>
                  <a:lnTo>
                    <a:pt x="147" y="31"/>
                  </a:lnTo>
                  <a:lnTo>
                    <a:pt x="154" y="37"/>
                  </a:lnTo>
                  <a:lnTo>
                    <a:pt x="153" y="41"/>
                  </a:lnTo>
                  <a:lnTo>
                    <a:pt x="144" y="58"/>
                  </a:lnTo>
                  <a:lnTo>
                    <a:pt x="147" y="59"/>
                  </a:lnTo>
                  <a:lnTo>
                    <a:pt x="157" y="60"/>
                  </a:lnTo>
                  <a:lnTo>
                    <a:pt x="170" y="58"/>
                  </a:lnTo>
                  <a:lnTo>
                    <a:pt x="176" y="52"/>
                  </a:lnTo>
                  <a:lnTo>
                    <a:pt x="178" y="42"/>
                  </a:lnTo>
                  <a:lnTo>
                    <a:pt x="182" y="42"/>
                  </a:lnTo>
                  <a:lnTo>
                    <a:pt x="187" y="55"/>
                  </a:lnTo>
                  <a:lnTo>
                    <a:pt x="185" y="58"/>
                  </a:lnTo>
                  <a:lnTo>
                    <a:pt x="174" y="69"/>
                  </a:lnTo>
                  <a:lnTo>
                    <a:pt x="168" y="74"/>
                  </a:lnTo>
                  <a:lnTo>
                    <a:pt x="160" y="83"/>
                  </a:lnTo>
                  <a:lnTo>
                    <a:pt x="158" y="86"/>
                  </a:lnTo>
                  <a:lnTo>
                    <a:pt x="152" y="93"/>
                  </a:lnTo>
                  <a:lnTo>
                    <a:pt x="148" y="101"/>
                  </a:lnTo>
                  <a:lnTo>
                    <a:pt x="148" y="106"/>
                  </a:lnTo>
                  <a:lnTo>
                    <a:pt x="147" y="127"/>
                  </a:lnTo>
                  <a:lnTo>
                    <a:pt x="143" y="132"/>
                  </a:lnTo>
                  <a:lnTo>
                    <a:pt x="144" y="140"/>
                  </a:lnTo>
                  <a:lnTo>
                    <a:pt x="144" y="143"/>
                  </a:lnTo>
                  <a:lnTo>
                    <a:pt x="148" y="148"/>
                  </a:lnTo>
                  <a:lnTo>
                    <a:pt x="152" y="148"/>
                  </a:lnTo>
                  <a:lnTo>
                    <a:pt x="157" y="156"/>
                  </a:lnTo>
                  <a:lnTo>
                    <a:pt x="154" y="163"/>
                  </a:lnTo>
                  <a:lnTo>
                    <a:pt x="154" y="166"/>
                  </a:lnTo>
                  <a:lnTo>
                    <a:pt x="160" y="171"/>
                  </a:lnTo>
                  <a:lnTo>
                    <a:pt x="155" y="180"/>
                  </a:lnTo>
                  <a:lnTo>
                    <a:pt x="149" y="190"/>
                  </a:lnTo>
                  <a:lnTo>
                    <a:pt x="146" y="190"/>
                  </a:lnTo>
                  <a:lnTo>
                    <a:pt x="140" y="196"/>
                  </a:lnTo>
                  <a:lnTo>
                    <a:pt x="131" y="197"/>
                  </a:lnTo>
                  <a:lnTo>
                    <a:pt x="123" y="201"/>
                  </a:lnTo>
                  <a:lnTo>
                    <a:pt x="112" y="201"/>
                  </a:lnTo>
                  <a:lnTo>
                    <a:pt x="111" y="206"/>
                  </a:lnTo>
                  <a:lnTo>
                    <a:pt x="106" y="210"/>
                  </a:lnTo>
                  <a:lnTo>
                    <a:pt x="106" y="226"/>
                  </a:lnTo>
                  <a:lnTo>
                    <a:pt x="102" y="228"/>
                  </a:lnTo>
                  <a:lnTo>
                    <a:pt x="95" y="229"/>
                  </a:lnTo>
                  <a:lnTo>
                    <a:pt x="85" y="223"/>
                  </a:lnTo>
                  <a:lnTo>
                    <a:pt x="83" y="223"/>
                  </a:lnTo>
                  <a:lnTo>
                    <a:pt x="80" y="226"/>
                  </a:lnTo>
                  <a:lnTo>
                    <a:pt x="82" y="242"/>
                  </a:lnTo>
                  <a:lnTo>
                    <a:pt x="85" y="246"/>
                  </a:lnTo>
                  <a:lnTo>
                    <a:pt x="89" y="243"/>
                  </a:lnTo>
                  <a:lnTo>
                    <a:pt x="92" y="243"/>
                  </a:lnTo>
                  <a:lnTo>
                    <a:pt x="93" y="251"/>
                  </a:lnTo>
                  <a:lnTo>
                    <a:pt x="90" y="251"/>
                  </a:lnTo>
                  <a:lnTo>
                    <a:pt x="85" y="250"/>
                  </a:lnTo>
                  <a:lnTo>
                    <a:pt x="84" y="253"/>
                  </a:lnTo>
                  <a:lnTo>
                    <a:pt x="87" y="256"/>
                  </a:lnTo>
                  <a:lnTo>
                    <a:pt x="78" y="263"/>
                  </a:lnTo>
                  <a:lnTo>
                    <a:pt x="79" y="271"/>
                  </a:lnTo>
                  <a:lnTo>
                    <a:pt x="78" y="276"/>
                  </a:lnTo>
                  <a:lnTo>
                    <a:pt x="78" y="280"/>
                  </a:lnTo>
                  <a:lnTo>
                    <a:pt x="75" y="282"/>
                  </a:lnTo>
                  <a:lnTo>
                    <a:pt x="66" y="283"/>
                  </a:lnTo>
                  <a:lnTo>
                    <a:pt x="64" y="286"/>
                  </a:lnTo>
                  <a:lnTo>
                    <a:pt x="61" y="287"/>
                  </a:lnTo>
                  <a:lnTo>
                    <a:pt x="58" y="291"/>
                  </a:lnTo>
                  <a:lnTo>
                    <a:pt x="57" y="295"/>
                  </a:lnTo>
                  <a:lnTo>
                    <a:pt x="61" y="305"/>
                  </a:lnTo>
                  <a:lnTo>
                    <a:pt x="65" y="307"/>
                  </a:lnTo>
                  <a:lnTo>
                    <a:pt x="74" y="307"/>
                  </a:lnTo>
                  <a:lnTo>
                    <a:pt x="75" y="317"/>
                  </a:lnTo>
                  <a:lnTo>
                    <a:pt x="73" y="319"/>
                  </a:lnTo>
                  <a:lnTo>
                    <a:pt x="70" y="321"/>
                  </a:lnTo>
                  <a:lnTo>
                    <a:pt x="65" y="325"/>
                  </a:lnTo>
                  <a:lnTo>
                    <a:pt x="61" y="331"/>
                  </a:lnTo>
                  <a:lnTo>
                    <a:pt x="56" y="333"/>
                  </a:lnTo>
                  <a:lnTo>
                    <a:pt x="56" y="343"/>
                  </a:lnTo>
                  <a:lnTo>
                    <a:pt x="53" y="346"/>
                  </a:lnTo>
                  <a:lnTo>
                    <a:pt x="49" y="345"/>
                  </a:lnTo>
                  <a:lnTo>
                    <a:pt x="48" y="349"/>
                  </a:lnTo>
                  <a:lnTo>
                    <a:pt x="44" y="353"/>
                  </a:lnTo>
                  <a:lnTo>
                    <a:pt x="45" y="359"/>
                  </a:lnTo>
                  <a:lnTo>
                    <a:pt x="42" y="364"/>
                  </a:lnTo>
                  <a:lnTo>
                    <a:pt x="43" y="367"/>
                  </a:lnTo>
                  <a:lnTo>
                    <a:pt x="46" y="371"/>
                  </a:lnTo>
                  <a:lnTo>
                    <a:pt x="48" y="374"/>
                  </a:lnTo>
                  <a:lnTo>
                    <a:pt x="47" y="377"/>
                  </a:lnTo>
                  <a:lnTo>
                    <a:pt x="39" y="37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4" name="Freeform 253">
              <a:extLst>
                <a:ext uri="{FF2B5EF4-FFF2-40B4-BE49-F238E27FC236}">
                  <a16:creationId xmlns:a16="http://schemas.microsoft.com/office/drawing/2014/main" id="{8BDF87C2-B7AD-BDC7-E652-92FAC5B27E16}"/>
                </a:ext>
                <a:ext uri="{C183D7F6-B498-43B3-948B-1728B52AA6E4}">
                  <adec:decorative xmlns:adec="http://schemas.microsoft.com/office/drawing/2017/decorative" val="1"/>
                </a:ext>
              </a:extLst>
            </p:cNvPr>
            <p:cNvSpPr>
              <a:spLocks/>
            </p:cNvSpPr>
            <p:nvPr/>
          </p:nvSpPr>
          <p:spPr bwMode="gray">
            <a:xfrm>
              <a:off x="9771260" y="12110082"/>
              <a:ext cx="121001" cy="75112"/>
            </a:xfrm>
            <a:custGeom>
              <a:avLst/>
              <a:gdLst>
                <a:gd name="T0" fmla="*/ 0 w 22"/>
                <a:gd name="T1" fmla="*/ 2147483647 h 14"/>
                <a:gd name="T2" fmla="*/ 2147483647 w 22"/>
                <a:gd name="T3" fmla="*/ 0 h 14"/>
                <a:gd name="T4" fmla="*/ 2147483647 w 22"/>
                <a:gd name="T5" fmla="*/ 2147483647 h 14"/>
                <a:gd name="T6" fmla="*/ 2147483647 w 22"/>
                <a:gd name="T7" fmla="*/ 2147483647 h 14"/>
                <a:gd name="T8" fmla="*/ 2147483647 w 22"/>
                <a:gd name="T9" fmla="*/ 2147483647 h 14"/>
                <a:gd name="T10" fmla="*/ 2147483647 w 22"/>
                <a:gd name="T11" fmla="*/ 2147483647 h 14"/>
                <a:gd name="T12" fmla="*/ 2147483647 w 22"/>
                <a:gd name="T13" fmla="*/ 2147483647 h 14"/>
                <a:gd name="T14" fmla="*/ 0 w 22"/>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4"/>
                <a:gd name="T26" fmla="*/ 22 w 2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4">
                  <a:moveTo>
                    <a:pt x="0" y="3"/>
                  </a:moveTo>
                  <a:lnTo>
                    <a:pt x="1" y="0"/>
                  </a:lnTo>
                  <a:lnTo>
                    <a:pt x="11" y="2"/>
                  </a:lnTo>
                  <a:lnTo>
                    <a:pt x="19" y="8"/>
                  </a:lnTo>
                  <a:lnTo>
                    <a:pt x="22" y="14"/>
                  </a:lnTo>
                  <a:lnTo>
                    <a:pt x="15" y="13"/>
                  </a:lnTo>
                  <a:lnTo>
                    <a:pt x="8"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5" name="Freeform 254">
              <a:extLst>
                <a:ext uri="{FF2B5EF4-FFF2-40B4-BE49-F238E27FC236}">
                  <a16:creationId xmlns:a16="http://schemas.microsoft.com/office/drawing/2014/main" id="{405B9E21-1E59-281A-E683-E505B1EE8808}"/>
                </a:ext>
                <a:ext uri="{C183D7F6-B498-43B3-948B-1728B52AA6E4}">
                  <adec:decorative xmlns:adec="http://schemas.microsoft.com/office/drawing/2017/decorative" val="1"/>
                </a:ext>
              </a:extLst>
            </p:cNvPr>
            <p:cNvSpPr>
              <a:spLocks/>
            </p:cNvSpPr>
            <p:nvPr/>
          </p:nvSpPr>
          <p:spPr bwMode="gray">
            <a:xfrm>
              <a:off x="10246919" y="12318725"/>
              <a:ext cx="20863" cy="29210"/>
            </a:xfrm>
            <a:custGeom>
              <a:avLst/>
              <a:gdLst>
                <a:gd name="T0" fmla="*/ 0 w 4"/>
                <a:gd name="T1" fmla="*/ 2147483647 h 5"/>
                <a:gd name="T2" fmla="*/ 2147483647 w 4"/>
                <a:gd name="T3" fmla="*/ 0 h 5"/>
                <a:gd name="T4" fmla="*/ 2147483647 w 4"/>
                <a:gd name="T5" fmla="*/ 2147483647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2" y="0"/>
                  </a:lnTo>
                  <a:lnTo>
                    <a:pt x="4" y="1"/>
                  </a:lnTo>
                  <a:lnTo>
                    <a:pt x="4" y="4"/>
                  </a:lnTo>
                  <a:lnTo>
                    <a:pt x="2" y="5"/>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6" name="Freeform 255">
              <a:extLst>
                <a:ext uri="{FF2B5EF4-FFF2-40B4-BE49-F238E27FC236}">
                  <a16:creationId xmlns:a16="http://schemas.microsoft.com/office/drawing/2014/main" id="{18838FB8-D65C-35B7-6DCF-189F517A7DC3}"/>
                </a:ext>
                <a:ext uri="{C183D7F6-B498-43B3-948B-1728B52AA6E4}">
                  <adec:decorative xmlns:adec="http://schemas.microsoft.com/office/drawing/2017/decorative" val="1"/>
                </a:ext>
              </a:extLst>
            </p:cNvPr>
            <p:cNvSpPr>
              <a:spLocks/>
            </p:cNvSpPr>
            <p:nvPr/>
          </p:nvSpPr>
          <p:spPr bwMode="gray">
            <a:xfrm>
              <a:off x="10271954" y="12289515"/>
              <a:ext cx="20863" cy="16691"/>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2"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7" name="Freeform 256">
              <a:extLst>
                <a:ext uri="{FF2B5EF4-FFF2-40B4-BE49-F238E27FC236}">
                  <a16:creationId xmlns:a16="http://schemas.microsoft.com/office/drawing/2014/main" id="{931E7816-B841-1CB3-793A-3475EACCBA81}"/>
                </a:ext>
                <a:ext uri="{C183D7F6-B498-43B3-948B-1728B52AA6E4}">
                  <adec:decorative xmlns:adec="http://schemas.microsoft.com/office/drawing/2017/decorative" val="1"/>
                </a:ext>
              </a:extLst>
            </p:cNvPr>
            <p:cNvSpPr>
              <a:spLocks/>
            </p:cNvSpPr>
            <p:nvPr/>
          </p:nvSpPr>
          <p:spPr bwMode="gray">
            <a:xfrm>
              <a:off x="10288643" y="12318725"/>
              <a:ext cx="29207" cy="25038"/>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2" y="0"/>
                  </a:lnTo>
                  <a:lnTo>
                    <a:pt x="5" y="1"/>
                  </a:lnTo>
                  <a:lnTo>
                    <a:pt x="3"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8" name="Freeform 257">
              <a:extLst>
                <a:ext uri="{FF2B5EF4-FFF2-40B4-BE49-F238E27FC236}">
                  <a16:creationId xmlns:a16="http://schemas.microsoft.com/office/drawing/2014/main" id="{A8771A79-EFA3-0B2A-61C7-2A7A82D15979}"/>
                </a:ext>
                <a:ext uri="{C183D7F6-B498-43B3-948B-1728B52AA6E4}">
                  <adec:decorative xmlns:adec="http://schemas.microsoft.com/office/drawing/2017/decorative" val="1"/>
                </a:ext>
              </a:extLst>
            </p:cNvPr>
            <p:cNvSpPr>
              <a:spLocks/>
            </p:cNvSpPr>
            <p:nvPr/>
          </p:nvSpPr>
          <p:spPr bwMode="gray">
            <a:xfrm>
              <a:off x="10330369" y="12372972"/>
              <a:ext cx="25034" cy="25038"/>
            </a:xfrm>
            <a:custGeom>
              <a:avLst/>
              <a:gdLst>
                <a:gd name="T0" fmla="*/ 0 w 4"/>
                <a:gd name="T1" fmla="*/ 2147483647 h 4"/>
                <a:gd name="T2" fmla="*/ 2147483647 w 4"/>
                <a:gd name="T3" fmla="*/ 0 h 4"/>
                <a:gd name="T4" fmla="*/ 2147483647 w 4"/>
                <a:gd name="T5" fmla="*/ 2147483647 h 4"/>
                <a:gd name="T6" fmla="*/ 2147483647 w 4"/>
                <a:gd name="T7" fmla="*/ 2147483647 h 4"/>
                <a:gd name="T8" fmla="*/ 0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2"/>
                  </a:moveTo>
                  <a:lnTo>
                    <a:pt x="2" y="0"/>
                  </a:lnTo>
                  <a:lnTo>
                    <a:pt x="4" y="2"/>
                  </a:lnTo>
                  <a:lnTo>
                    <a:pt x="1"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59" name="Freeform 258">
              <a:extLst>
                <a:ext uri="{FF2B5EF4-FFF2-40B4-BE49-F238E27FC236}">
                  <a16:creationId xmlns:a16="http://schemas.microsoft.com/office/drawing/2014/main" id="{7CD9C402-CCB8-62DF-7FDC-39A8651CA53D}"/>
                </a:ext>
                <a:ext uri="{C183D7F6-B498-43B3-948B-1728B52AA6E4}">
                  <adec:decorative xmlns:adec="http://schemas.microsoft.com/office/drawing/2017/decorative" val="1"/>
                </a:ext>
              </a:extLst>
            </p:cNvPr>
            <p:cNvSpPr>
              <a:spLocks/>
            </p:cNvSpPr>
            <p:nvPr/>
          </p:nvSpPr>
          <p:spPr bwMode="gray">
            <a:xfrm>
              <a:off x="10338713" y="12435565"/>
              <a:ext cx="16690" cy="8345"/>
            </a:xfrm>
            <a:custGeom>
              <a:avLst/>
              <a:gdLst>
                <a:gd name="T0" fmla="*/ 2147483647 w 3"/>
                <a:gd name="T1" fmla="*/ 0 h 2"/>
                <a:gd name="T2" fmla="*/ 2147483647 w 3"/>
                <a:gd name="T3" fmla="*/ 0 h 2"/>
                <a:gd name="T4" fmla="*/ 2147483647 w 3"/>
                <a:gd name="T5" fmla="*/ 2147483646 h 2"/>
                <a:gd name="T6" fmla="*/ 0 w 3"/>
                <a:gd name="T7" fmla="*/ 2147483646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lnTo>
                    <a:pt x="3" y="0"/>
                  </a:lnTo>
                  <a:lnTo>
                    <a:pt x="3" y="1"/>
                  </a:lnTo>
                  <a:lnTo>
                    <a:pt x="0" y="2"/>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0" name="Freeform 259">
              <a:extLst>
                <a:ext uri="{FF2B5EF4-FFF2-40B4-BE49-F238E27FC236}">
                  <a16:creationId xmlns:a16="http://schemas.microsoft.com/office/drawing/2014/main" id="{B5F5E28C-4965-6840-3679-BF17A0880C5F}"/>
                </a:ext>
                <a:ext uri="{C183D7F6-B498-43B3-948B-1728B52AA6E4}">
                  <adec:decorative xmlns:adec="http://schemas.microsoft.com/office/drawing/2017/decorative" val="1"/>
                </a:ext>
              </a:extLst>
            </p:cNvPr>
            <p:cNvSpPr>
              <a:spLocks/>
            </p:cNvSpPr>
            <p:nvPr/>
          </p:nvSpPr>
          <p:spPr bwMode="gray">
            <a:xfrm>
              <a:off x="10342886" y="12477294"/>
              <a:ext cx="20863" cy="16691"/>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1"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1" name="Freeform 260">
              <a:extLst>
                <a:ext uri="{FF2B5EF4-FFF2-40B4-BE49-F238E27FC236}">
                  <a16:creationId xmlns:a16="http://schemas.microsoft.com/office/drawing/2014/main" id="{D85A3427-B0C6-BFE3-9B3C-D09E2C7D9B09}"/>
                </a:ext>
                <a:ext uri="{C183D7F6-B498-43B3-948B-1728B52AA6E4}">
                  <adec:decorative xmlns:adec="http://schemas.microsoft.com/office/drawing/2017/decorative" val="1"/>
                </a:ext>
              </a:extLst>
            </p:cNvPr>
            <p:cNvSpPr>
              <a:spLocks/>
            </p:cNvSpPr>
            <p:nvPr/>
          </p:nvSpPr>
          <p:spPr bwMode="gray">
            <a:xfrm>
              <a:off x="10338713" y="12539886"/>
              <a:ext cx="16690" cy="12518"/>
            </a:xfrm>
            <a:custGeom>
              <a:avLst/>
              <a:gdLst>
                <a:gd name="T0" fmla="*/ 0 w 3"/>
                <a:gd name="T1" fmla="*/ 2147483646 h 3"/>
                <a:gd name="T2" fmla="*/ 2147483647 w 3"/>
                <a:gd name="T3" fmla="*/ 0 h 3"/>
                <a:gd name="T4" fmla="*/ 2147483647 w 3"/>
                <a:gd name="T5" fmla="*/ 2147483646 h 3"/>
                <a:gd name="T6" fmla="*/ 2147483647 w 3"/>
                <a:gd name="T7" fmla="*/ 2147483646 h 3"/>
                <a:gd name="T8" fmla="*/ 0 w 3"/>
                <a:gd name="T9" fmla="*/ 2147483646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2"/>
                  </a:lnTo>
                  <a:lnTo>
                    <a:pt x="1"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2" name="Freeform 261">
              <a:extLst>
                <a:ext uri="{FF2B5EF4-FFF2-40B4-BE49-F238E27FC236}">
                  <a16:creationId xmlns:a16="http://schemas.microsoft.com/office/drawing/2014/main" id="{FB1CF7D5-4C47-C787-1035-2568039595F0}"/>
                </a:ext>
                <a:ext uri="{C183D7F6-B498-43B3-948B-1728B52AA6E4}">
                  <adec:decorative xmlns:adec="http://schemas.microsoft.com/office/drawing/2017/decorative" val="1"/>
                </a:ext>
              </a:extLst>
            </p:cNvPr>
            <p:cNvSpPr>
              <a:spLocks/>
            </p:cNvSpPr>
            <p:nvPr/>
          </p:nvSpPr>
          <p:spPr bwMode="gray">
            <a:xfrm>
              <a:off x="10305333" y="12569097"/>
              <a:ext cx="20863" cy="12518"/>
            </a:xfrm>
            <a:custGeom>
              <a:avLst/>
              <a:gdLst>
                <a:gd name="T0" fmla="*/ 0 w 4"/>
                <a:gd name="T1" fmla="*/ 2147483647 h 2"/>
                <a:gd name="T2" fmla="*/ 0 w 4"/>
                <a:gd name="T3" fmla="*/ 0 h 2"/>
                <a:gd name="T4" fmla="*/ 2147483647 w 4"/>
                <a:gd name="T5" fmla="*/ 0 h 2"/>
                <a:gd name="T6" fmla="*/ 2147483647 w 4"/>
                <a:gd name="T7" fmla="*/ 2147483647 h 2"/>
                <a:gd name="T8" fmla="*/ 2147483647 w 4"/>
                <a:gd name="T9" fmla="*/ 2147483647 h 2"/>
                <a:gd name="T10" fmla="*/ 0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0" y="2"/>
                  </a:moveTo>
                  <a:lnTo>
                    <a:pt x="0" y="0"/>
                  </a:lnTo>
                  <a:lnTo>
                    <a:pt x="3" y="0"/>
                  </a:lnTo>
                  <a:lnTo>
                    <a:pt x="4" y="1"/>
                  </a:lnTo>
                  <a:lnTo>
                    <a:pt x="1"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3" name="Freeform 262">
              <a:extLst>
                <a:ext uri="{FF2B5EF4-FFF2-40B4-BE49-F238E27FC236}">
                  <a16:creationId xmlns:a16="http://schemas.microsoft.com/office/drawing/2014/main" id="{9C930ECA-C444-001E-FE7A-5229A0DF84EE}"/>
                </a:ext>
                <a:ext uri="{C183D7F6-B498-43B3-948B-1728B52AA6E4}">
                  <adec:decorative xmlns:adec="http://schemas.microsoft.com/office/drawing/2017/decorative" val="1"/>
                </a:ext>
              </a:extLst>
            </p:cNvPr>
            <p:cNvSpPr>
              <a:spLocks/>
            </p:cNvSpPr>
            <p:nvPr/>
          </p:nvSpPr>
          <p:spPr bwMode="gray">
            <a:xfrm>
              <a:off x="10472232" y="3756025"/>
              <a:ext cx="550764" cy="404767"/>
            </a:xfrm>
            <a:custGeom>
              <a:avLst/>
              <a:gdLst>
                <a:gd name="T0" fmla="*/ 2147483647 w 101"/>
                <a:gd name="T1" fmla="*/ 0 h 75"/>
                <a:gd name="T2" fmla="*/ 2147483647 w 101"/>
                <a:gd name="T3" fmla="*/ 2147483647 h 75"/>
                <a:gd name="T4" fmla="*/ 2147483647 w 101"/>
                <a:gd name="T5" fmla="*/ 2147483647 h 75"/>
                <a:gd name="T6" fmla="*/ 2147483647 w 101"/>
                <a:gd name="T7" fmla="*/ 2147483647 h 75"/>
                <a:gd name="T8" fmla="*/ 2147483647 w 101"/>
                <a:gd name="T9" fmla="*/ 2147483647 h 75"/>
                <a:gd name="T10" fmla="*/ 2147483647 w 101"/>
                <a:gd name="T11" fmla="*/ 2147483647 h 75"/>
                <a:gd name="T12" fmla="*/ 2147483647 w 101"/>
                <a:gd name="T13" fmla="*/ 2147483647 h 75"/>
                <a:gd name="T14" fmla="*/ 2147483647 w 101"/>
                <a:gd name="T15" fmla="*/ 2147483647 h 75"/>
                <a:gd name="T16" fmla="*/ 2147483647 w 101"/>
                <a:gd name="T17" fmla="*/ 2147483647 h 75"/>
                <a:gd name="T18" fmla="*/ 2147483647 w 101"/>
                <a:gd name="T19" fmla="*/ 2147483647 h 75"/>
                <a:gd name="T20" fmla="*/ 2147483647 w 101"/>
                <a:gd name="T21" fmla="*/ 2147483647 h 75"/>
                <a:gd name="T22" fmla="*/ 2147483647 w 101"/>
                <a:gd name="T23" fmla="*/ 2147483647 h 75"/>
                <a:gd name="T24" fmla="*/ 2147483647 w 101"/>
                <a:gd name="T25" fmla="*/ 2147483647 h 75"/>
                <a:gd name="T26" fmla="*/ 2147483647 w 101"/>
                <a:gd name="T27" fmla="*/ 2147483647 h 75"/>
                <a:gd name="T28" fmla="*/ 2147483647 w 101"/>
                <a:gd name="T29" fmla="*/ 2147483647 h 75"/>
                <a:gd name="T30" fmla="*/ 2147483647 w 101"/>
                <a:gd name="T31" fmla="*/ 2147483647 h 75"/>
                <a:gd name="T32" fmla="*/ 2147483647 w 101"/>
                <a:gd name="T33" fmla="*/ 2147483647 h 75"/>
                <a:gd name="T34" fmla="*/ 2147483647 w 101"/>
                <a:gd name="T35" fmla="*/ 2147483647 h 75"/>
                <a:gd name="T36" fmla="*/ 2147483647 w 101"/>
                <a:gd name="T37" fmla="*/ 2147483647 h 75"/>
                <a:gd name="T38" fmla="*/ 2147483647 w 101"/>
                <a:gd name="T39" fmla="*/ 2147483647 h 75"/>
                <a:gd name="T40" fmla="*/ 0 w 101"/>
                <a:gd name="T41" fmla="*/ 2147483647 h 75"/>
                <a:gd name="T42" fmla="*/ 2147483647 w 101"/>
                <a:gd name="T43" fmla="*/ 2147483647 h 75"/>
                <a:gd name="T44" fmla="*/ 2147483647 w 101"/>
                <a:gd name="T45" fmla="*/ 2147483647 h 75"/>
                <a:gd name="T46" fmla="*/ 2147483647 w 101"/>
                <a:gd name="T47" fmla="*/ 2147483647 h 75"/>
                <a:gd name="T48" fmla="*/ 2147483647 w 101"/>
                <a:gd name="T49" fmla="*/ 2147483647 h 75"/>
                <a:gd name="T50" fmla="*/ 2147483647 w 101"/>
                <a:gd name="T51" fmla="*/ 2147483647 h 75"/>
                <a:gd name="T52" fmla="*/ 2147483647 w 101"/>
                <a:gd name="T53" fmla="*/ 2147483647 h 75"/>
                <a:gd name="T54" fmla="*/ 2147483647 w 101"/>
                <a:gd name="T55" fmla="*/ 2147483647 h 75"/>
                <a:gd name="T56" fmla="*/ 2147483647 w 101"/>
                <a:gd name="T57" fmla="*/ 2147483647 h 75"/>
                <a:gd name="T58" fmla="*/ 2147483647 w 101"/>
                <a:gd name="T59" fmla="*/ 2147483647 h 75"/>
                <a:gd name="T60" fmla="*/ 2147483647 w 101"/>
                <a:gd name="T61" fmla="*/ 2147483647 h 75"/>
                <a:gd name="T62" fmla="*/ 2147483647 w 101"/>
                <a:gd name="T63" fmla="*/ 2147483647 h 75"/>
                <a:gd name="T64" fmla="*/ 2147483647 w 101"/>
                <a:gd name="T65" fmla="*/ 2147483647 h 75"/>
                <a:gd name="T66" fmla="*/ 2147483647 w 101"/>
                <a:gd name="T67" fmla="*/ 2147483647 h 75"/>
                <a:gd name="T68" fmla="*/ 2147483647 w 101"/>
                <a:gd name="T69" fmla="*/ 2147483647 h 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75"/>
                <a:gd name="T107" fmla="*/ 101 w 101"/>
                <a:gd name="T108" fmla="*/ 75 h 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75">
                  <a:moveTo>
                    <a:pt x="74" y="9"/>
                  </a:moveTo>
                  <a:lnTo>
                    <a:pt x="74" y="0"/>
                  </a:lnTo>
                  <a:lnTo>
                    <a:pt x="81" y="0"/>
                  </a:lnTo>
                  <a:lnTo>
                    <a:pt x="83" y="4"/>
                  </a:lnTo>
                  <a:lnTo>
                    <a:pt x="89" y="4"/>
                  </a:lnTo>
                  <a:lnTo>
                    <a:pt x="92" y="3"/>
                  </a:lnTo>
                  <a:lnTo>
                    <a:pt x="93" y="6"/>
                  </a:lnTo>
                  <a:lnTo>
                    <a:pt x="89" y="9"/>
                  </a:lnTo>
                  <a:lnTo>
                    <a:pt x="91" y="13"/>
                  </a:lnTo>
                  <a:lnTo>
                    <a:pt x="90" y="20"/>
                  </a:lnTo>
                  <a:lnTo>
                    <a:pt x="93" y="21"/>
                  </a:lnTo>
                  <a:lnTo>
                    <a:pt x="95" y="25"/>
                  </a:lnTo>
                  <a:lnTo>
                    <a:pt x="99" y="25"/>
                  </a:lnTo>
                  <a:lnTo>
                    <a:pt x="101" y="32"/>
                  </a:lnTo>
                  <a:lnTo>
                    <a:pt x="97" y="43"/>
                  </a:lnTo>
                  <a:lnTo>
                    <a:pt x="89" y="49"/>
                  </a:lnTo>
                  <a:lnTo>
                    <a:pt x="87" y="56"/>
                  </a:lnTo>
                  <a:lnTo>
                    <a:pt x="78" y="56"/>
                  </a:lnTo>
                  <a:lnTo>
                    <a:pt x="72" y="65"/>
                  </a:lnTo>
                  <a:lnTo>
                    <a:pt x="65" y="66"/>
                  </a:lnTo>
                  <a:lnTo>
                    <a:pt x="58" y="74"/>
                  </a:lnTo>
                  <a:lnTo>
                    <a:pt x="41" y="75"/>
                  </a:lnTo>
                  <a:lnTo>
                    <a:pt x="31" y="67"/>
                  </a:lnTo>
                  <a:lnTo>
                    <a:pt x="21" y="65"/>
                  </a:lnTo>
                  <a:lnTo>
                    <a:pt x="16" y="63"/>
                  </a:lnTo>
                  <a:lnTo>
                    <a:pt x="17" y="59"/>
                  </a:lnTo>
                  <a:lnTo>
                    <a:pt x="23" y="59"/>
                  </a:lnTo>
                  <a:lnTo>
                    <a:pt x="24" y="53"/>
                  </a:lnTo>
                  <a:lnTo>
                    <a:pt x="20" y="47"/>
                  </a:lnTo>
                  <a:lnTo>
                    <a:pt x="20" y="44"/>
                  </a:lnTo>
                  <a:lnTo>
                    <a:pt x="16" y="42"/>
                  </a:lnTo>
                  <a:lnTo>
                    <a:pt x="4" y="44"/>
                  </a:lnTo>
                  <a:lnTo>
                    <a:pt x="5" y="39"/>
                  </a:lnTo>
                  <a:lnTo>
                    <a:pt x="12" y="38"/>
                  </a:lnTo>
                  <a:lnTo>
                    <a:pt x="19" y="37"/>
                  </a:lnTo>
                  <a:lnTo>
                    <a:pt x="24" y="38"/>
                  </a:lnTo>
                  <a:lnTo>
                    <a:pt x="26" y="36"/>
                  </a:lnTo>
                  <a:lnTo>
                    <a:pt x="18" y="31"/>
                  </a:lnTo>
                  <a:lnTo>
                    <a:pt x="22" y="29"/>
                  </a:lnTo>
                  <a:lnTo>
                    <a:pt x="20" y="25"/>
                  </a:lnTo>
                  <a:lnTo>
                    <a:pt x="6" y="25"/>
                  </a:lnTo>
                  <a:lnTo>
                    <a:pt x="0" y="26"/>
                  </a:lnTo>
                  <a:lnTo>
                    <a:pt x="0" y="22"/>
                  </a:lnTo>
                  <a:lnTo>
                    <a:pt x="8" y="11"/>
                  </a:lnTo>
                  <a:lnTo>
                    <a:pt x="11" y="12"/>
                  </a:lnTo>
                  <a:lnTo>
                    <a:pt x="13" y="15"/>
                  </a:lnTo>
                  <a:lnTo>
                    <a:pt x="17" y="14"/>
                  </a:lnTo>
                  <a:lnTo>
                    <a:pt x="14" y="9"/>
                  </a:lnTo>
                  <a:lnTo>
                    <a:pt x="11" y="2"/>
                  </a:lnTo>
                  <a:lnTo>
                    <a:pt x="18" y="2"/>
                  </a:lnTo>
                  <a:lnTo>
                    <a:pt x="26" y="10"/>
                  </a:lnTo>
                  <a:lnTo>
                    <a:pt x="25" y="17"/>
                  </a:lnTo>
                  <a:lnTo>
                    <a:pt x="28" y="26"/>
                  </a:lnTo>
                  <a:lnTo>
                    <a:pt x="31" y="29"/>
                  </a:lnTo>
                  <a:lnTo>
                    <a:pt x="33" y="26"/>
                  </a:lnTo>
                  <a:lnTo>
                    <a:pt x="32" y="24"/>
                  </a:lnTo>
                  <a:lnTo>
                    <a:pt x="37" y="22"/>
                  </a:lnTo>
                  <a:lnTo>
                    <a:pt x="39" y="19"/>
                  </a:lnTo>
                  <a:lnTo>
                    <a:pt x="35" y="16"/>
                  </a:lnTo>
                  <a:lnTo>
                    <a:pt x="38" y="14"/>
                  </a:lnTo>
                  <a:lnTo>
                    <a:pt x="41" y="14"/>
                  </a:lnTo>
                  <a:lnTo>
                    <a:pt x="45" y="19"/>
                  </a:lnTo>
                  <a:lnTo>
                    <a:pt x="45" y="13"/>
                  </a:lnTo>
                  <a:lnTo>
                    <a:pt x="53" y="11"/>
                  </a:lnTo>
                  <a:lnTo>
                    <a:pt x="55" y="16"/>
                  </a:lnTo>
                  <a:lnTo>
                    <a:pt x="58" y="15"/>
                  </a:lnTo>
                  <a:lnTo>
                    <a:pt x="57" y="11"/>
                  </a:lnTo>
                  <a:lnTo>
                    <a:pt x="62" y="9"/>
                  </a:lnTo>
                  <a:lnTo>
                    <a:pt x="66" y="13"/>
                  </a:lnTo>
                  <a:lnTo>
                    <a:pt x="74"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4" name="Freeform 263">
              <a:extLst>
                <a:ext uri="{FF2B5EF4-FFF2-40B4-BE49-F238E27FC236}">
                  <a16:creationId xmlns:a16="http://schemas.microsoft.com/office/drawing/2014/main" id="{47C633E1-DE40-F93C-CD37-1F906CE2CAA1}"/>
                </a:ext>
                <a:ext uri="{C183D7F6-B498-43B3-948B-1728B52AA6E4}">
                  <adec:decorative xmlns:adec="http://schemas.microsoft.com/office/drawing/2017/decorative" val="1"/>
                </a:ext>
              </a:extLst>
            </p:cNvPr>
            <p:cNvSpPr>
              <a:spLocks/>
            </p:cNvSpPr>
            <p:nvPr/>
          </p:nvSpPr>
          <p:spPr bwMode="gray">
            <a:xfrm>
              <a:off x="14085578" y="3488962"/>
              <a:ext cx="112656" cy="75112"/>
            </a:xfrm>
            <a:custGeom>
              <a:avLst/>
              <a:gdLst>
                <a:gd name="T0" fmla="*/ 2147483647 w 21"/>
                <a:gd name="T1" fmla="*/ 2147483647 h 14"/>
                <a:gd name="T2" fmla="*/ 2147483647 w 21"/>
                <a:gd name="T3" fmla="*/ 0 h 14"/>
                <a:gd name="T4" fmla="*/ 2147483647 w 21"/>
                <a:gd name="T5" fmla="*/ 2147483647 h 14"/>
                <a:gd name="T6" fmla="*/ 2147483647 w 21"/>
                <a:gd name="T7" fmla="*/ 2147483647 h 14"/>
                <a:gd name="T8" fmla="*/ 2147483647 w 21"/>
                <a:gd name="T9" fmla="*/ 2147483647 h 14"/>
                <a:gd name="T10" fmla="*/ 2147483647 w 21"/>
                <a:gd name="T11" fmla="*/ 2147483647 h 14"/>
                <a:gd name="T12" fmla="*/ 0 w 21"/>
                <a:gd name="T13" fmla="*/ 2147483647 h 14"/>
                <a:gd name="T14" fmla="*/ 0 w 21"/>
                <a:gd name="T15" fmla="*/ 2147483647 h 14"/>
                <a:gd name="T16" fmla="*/ 2147483647 w 21"/>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4"/>
                <a:gd name="T29" fmla="*/ 21 w 2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4">
                  <a:moveTo>
                    <a:pt x="3" y="1"/>
                  </a:moveTo>
                  <a:lnTo>
                    <a:pt x="11" y="0"/>
                  </a:lnTo>
                  <a:lnTo>
                    <a:pt x="15" y="4"/>
                  </a:lnTo>
                  <a:lnTo>
                    <a:pt x="21" y="5"/>
                  </a:lnTo>
                  <a:lnTo>
                    <a:pt x="19" y="11"/>
                  </a:lnTo>
                  <a:lnTo>
                    <a:pt x="12" y="14"/>
                  </a:lnTo>
                  <a:lnTo>
                    <a:pt x="0" y="12"/>
                  </a:lnTo>
                  <a:lnTo>
                    <a:pt x="0" y="8"/>
                  </a:lnTo>
                  <a:lnTo>
                    <a:pt x="3"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5" name="Freeform 264">
              <a:extLst>
                <a:ext uri="{FF2B5EF4-FFF2-40B4-BE49-F238E27FC236}">
                  <a16:creationId xmlns:a16="http://schemas.microsoft.com/office/drawing/2014/main" id="{D27CFC97-A844-9AEE-77FF-10F8B5DAFD69}"/>
                </a:ext>
                <a:ext uri="{C183D7F6-B498-43B3-948B-1728B52AA6E4}">
                  <adec:decorative xmlns:adec="http://schemas.microsoft.com/office/drawing/2017/decorative" val="1"/>
                </a:ext>
              </a:extLst>
            </p:cNvPr>
            <p:cNvSpPr>
              <a:spLocks/>
            </p:cNvSpPr>
            <p:nvPr/>
          </p:nvSpPr>
          <p:spPr bwMode="gray">
            <a:xfrm>
              <a:off x="14623826" y="3409678"/>
              <a:ext cx="75104" cy="50074"/>
            </a:xfrm>
            <a:custGeom>
              <a:avLst/>
              <a:gdLst>
                <a:gd name="T0" fmla="*/ 2147483647 w 14"/>
                <a:gd name="T1" fmla="*/ 0 h 9"/>
                <a:gd name="T2" fmla="*/ 2147483647 w 14"/>
                <a:gd name="T3" fmla="*/ 2147483647 h 9"/>
                <a:gd name="T4" fmla="*/ 2147483647 w 14"/>
                <a:gd name="T5" fmla="*/ 2147483647 h 9"/>
                <a:gd name="T6" fmla="*/ 2147483647 w 14"/>
                <a:gd name="T7" fmla="*/ 2147483647 h 9"/>
                <a:gd name="T8" fmla="*/ 2147483647 w 14"/>
                <a:gd name="T9" fmla="*/ 2147483647 h 9"/>
                <a:gd name="T10" fmla="*/ 0 w 14"/>
                <a:gd name="T11" fmla="*/ 2147483647 h 9"/>
                <a:gd name="T12" fmla="*/ 2147483647 w 14"/>
                <a:gd name="T13" fmla="*/ 0 h 9"/>
                <a:gd name="T14" fmla="*/ 0 60000 65536"/>
                <a:gd name="T15" fmla="*/ 0 60000 65536"/>
                <a:gd name="T16" fmla="*/ 0 60000 65536"/>
                <a:gd name="T17" fmla="*/ 0 60000 65536"/>
                <a:gd name="T18" fmla="*/ 0 60000 65536"/>
                <a:gd name="T19" fmla="*/ 0 60000 65536"/>
                <a:gd name="T20" fmla="*/ 0 60000 65536"/>
                <a:gd name="T21" fmla="*/ 0 w 14"/>
                <a:gd name="T22" fmla="*/ 0 h 9"/>
                <a:gd name="T23" fmla="*/ 14 w 1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9">
                  <a:moveTo>
                    <a:pt x="4" y="0"/>
                  </a:moveTo>
                  <a:lnTo>
                    <a:pt x="14" y="5"/>
                  </a:lnTo>
                  <a:lnTo>
                    <a:pt x="14" y="9"/>
                  </a:lnTo>
                  <a:lnTo>
                    <a:pt x="10" y="9"/>
                  </a:lnTo>
                  <a:lnTo>
                    <a:pt x="2" y="5"/>
                  </a:lnTo>
                  <a:lnTo>
                    <a:pt x="0" y="2"/>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6" name="Freeform 265">
              <a:extLst>
                <a:ext uri="{FF2B5EF4-FFF2-40B4-BE49-F238E27FC236}">
                  <a16:creationId xmlns:a16="http://schemas.microsoft.com/office/drawing/2014/main" id="{D7B0CA84-FB12-5DB4-4063-85AC299D264F}"/>
                </a:ext>
                <a:ext uri="{C183D7F6-B498-43B3-948B-1728B52AA6E4}">
                  <adec:decorative xmlns:adec="http://schemas.microsoft.com/office/drawing/2017/decorative" val="1"/>
                </a:ext>
              </a:extLst>
            </p:cNvPr>
            <p:cNvSpPr>
              <a:spLocks/>
            </p:cNvSpPr>
            <p:nvPr/>
          </p:nvSpPr>
          <p:spPr bwMode="gray">
            <a:xfrm>
              <a:off x="12804635" y="5295809"/>
              <a:ext cx="884561" cy="655138"/>
            </a:xfrm>
            <a:custGeom>
              <a:avLst/>
              <a:gdLst>
                <a:gd name="T0" fmla="*/ 0 w 162"/>
                <a:gd name="T1" fmla="*/ 2147483647 h 120"/>
                <a:gd name="T2" fmla="*/ 2147483647 w 162"/>
                <a:gd name="T3" fmla="*/ 2147483647 h 120"/>
                <a:gd name="T4" fmla="*/ 2147483647 w 162"/>
                <a:gd name="T5" fmla="*/ 2147483647 h 120"/>
                <a:gd name="T6" fmla="*/ 2147483647 w 162"/>
                <a:gd name="T7" fmla="*/ 2147483647 h 120"/>
                <a:gd name="T8" fmla="*/ 2147483647 w 162"/>
                <a:gd name="T9" fmla="*/ 2147483647 h 120"/>
                <a:gd name="T10" fmla="*/ 2147483647 w 162"/>
                <a:gd name="T11" fmla="*/ 2147483647 h 120"/>
                <a:gd name="T12" fmla="*/ 2147483647 w 162"/>
                <a:gd name="T13" fmla="*/ 2147483647 h 120"/>
                <a:gd name="T14" fmla="*/ 2147483647 w 162"/>
                <a:gd name="T15" fmla="*/ 2147483647 h 120"/>
                <a:gd name="T16" fmla="*/ 2147483647 w 162"/>
                <a:gd name="T17" fmla="*/ 0 h 120"/>
                <a:gd name="T18" fmla="*/ 2147483647 w 162"/>
                <a:gd name="T19" fmla="*/ 2147483647 h 120"/>
                <a:gd name="T20" fmla="*/ 2147483647 w 162"/>
                <a:gd name="T21" fmla="*/ 2147483647 h 120"/>
                <a:gd name="T22" fmla="*/ 2147483647 w 162"/>
                <a:gd name="T23" fmla="*/ 2147483647 h 120"/>
                <a:gd name="T24" fmla="*/ 2147483647 w 162"/>
                <a:gd name="T25" fmla="*/ 2147483647 h 120"/>
                <a:gd name="T26" fmla="*/ 2147483647 w 162"/>
                <a:gd name="T27" fmla="*/ 2147483647 h 120"/>
                <a:gd name="T28" fmla="*/ 2147483647 w 162"/>
                <a:gd name="T29" fmla="*/ 2147483647 h 120"/>
                <a:gd name="T30" fmla="*/ 2147483647 w 162"/>
                <a:gd name="T31" fmla="*/ 2147483647 h 120"/>
                <a:gd name="T32" fmla="*/ 2147483647 w 162"/>
                <a:gd name="T33" fmla="*/ 2147483647 h 120"/>
                <a:gd name="T34" fmla="*/ 2147483647 w 162"/>
                <a:gd name="T35" fmla="*/ 2147483647 h 120"/>
                <a:gd name="T36" fmla="*/ 2147483647 w 162"/>
                <a:gd name="T37" fmla="*/ 2147483647 h 120"/>
                <a:gd name="T38" fmla="*/ 2147483647 w 162"/>
                <a:gd name="T39" fmla="*/ 2147483647 h 120"/>
                <a:gd name="T40" fmla="*/ 2147483647 w 162"/>
                <a:gd name="T41" fmla="*/ 2147483647 h 120"/>
                <a:gd name="T42" fmla="*/ 2147483647 w 162"/>
                <a:gd name="T43" fmla="*/ 2147483647 h 120"/>
                <a:gd name="T44" fmla="*/ 2147483647 w 162"/>
                <a:gd name="T45" fmla="*/ 2147483647 h 120"/>
                <a:gd name="T46" fmla="*/ 2147483647 w 162"/>
                <a:gd name="T47" fmla="*/ 2147483647 h 120"/>
                <a:gd name="T48" fmla="*/ 2147483647 w 162"/>
                <a:gd name="T49" fmla="*/ 2147483647 h 120"/>
                <a:gd name="T50" fmla="*/ 2147483647 w 162"/>
                <a:gd name="T51" fmla="*/ 2147483647 h 120"/>
                <a:gd name="T52" fmla="*/ 2147483647 w 162"/>
                <a:gd name="T53" fmla="*/ 2147483647 h 120"/>
                <a:gd name="T54" fmla="*/ 2147483647 w 162"/>
                <a:gd name="T55" fmla="*/ 2147483647 h 120"/>
                <a:gd name="T56" fmla="*/ 2147483647 w 162"/>
                <a:gd name="T57" fmla="*/ 2147483647 h 120"/>
                <a:gd name="T58" fmla="*/ 2147483647 w 162"/>
                <a:gd name="T59" fmla="*/ 2147483647 h 120"/>
                <a:gd name="T60" fmla="*/ 2147483647 w 162"/>
                <a:gd name="T61" fmla="*/ 2147483647 h 120"/>
                <a:gd name="T62" fmla="*/ 2147483647 w 162"/>
                <a:gd name="T63" fmla="*/ 2147483647 h 120"/>
                <a:gd name="T64" fmla="*/ 2147483647 w 162"/>
                <a:gd name="T65" fmla="*/ 2147483647 h 120"/>
                <a:gd name="T66" fmla="*/ 2147483647 w 162"/>
                <a:gd name="T67" fmla="*/ 2147483647 h 120"/>
                <a:gd name="T68" fmla="*/ 2147483647 w 162"/>
                <a:gd name="T69" fmla="*/ 2147483647 h 120"/>
                <a:gd name="T70" fmla="*/ 2147483647 w 162"/>
                <a:gd name="T71" fmla="*/ 2147483647 h 120"/>
                <a:gd name="T72" fmla="*/ 2147483647 w 162"/>
                <a:gd name="T73" fmla="*/ 2147483647 h 120"/>
                <a:gd name="T74" fmla="*/ 2147483647 w 162"/>
                <a:gd name="T75" fmla="*/ 2147483647 h 120"/>
                <a:gd name="T76" fmla="*/ 2147483647 w 162"/>
                <a:gd name="T77" fmla="*/ 2147483647 h 1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
                <a:gd name="T118" fmla="*/ 0 h 120"/>
                <a:gd name="T119" fmla="*/ 162 w 162"/>
                <a:gd name="T120" fmla="*/ 120 h 1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 h="120">
                  <a:moveTo>
                    <a:pt x="8" y="68"/>
                  </a:moveTo>
                  <a:lnTo>
                    <a:pt x="0" y="61"/>
                  </a:lnTo>
                  <a:lnTo>
                    <a:pt x="2" y="52"/>
                  </a:lnTo>
                  <a:lnTo>
                    <a:pt x="6" y="48"/>
                  </a:lnTo>
                  <a:lnTo>
                    <a:pt x="6" y="45"/>
                  </a:lnTo>
                  <a:lnTo>
                    <a:pt x="19" y="30"/>
                  </a:lnTo>
                  <a:lnTo>
                    <a:pt x="18" y="16"/>
                  </a:lnTo>
                  <a:lnTo>
                    <a:pt x="27" y="6"/>
                  </a:lnTo>
                  <a:lnTo>
                    <a:pt x="34" y="5"/>
                  </a:lnTo>
                  <a:lnTo>
                    <a:pt x="40" y="8"/>
                  </a:lnTo>
                  <a:lnTo>
                    <a:pt x="45" y="8"/>
                  </a:lnTo>
                  <a:lnTo>
                    <a:pt x="51" y="10"/>
                  </a:lnTo>
                  <a:lnTo>
                    <a:pt x="55" y="8"/>
                  </a:lnTo>
                  <a:lnTo>
                    <a:pt x="70" y="14"/>
                  </a:lnTo>
                  <a:lnTo>
                    <a:pt x="75" y="12"/>
                  </a:lnTo>
                  <a:lnTo>
                    <a:pt x="77" y="6"/>
                  </a:lnTo>
                  <a:lnTo>
                    <a:pt x="86" y="3"/>
                  </a:lnTo>
                  <a:lnTo>
                    <a:pt x="93" y="0"/>
                  </a:lnTo>
                  <a:lnTo>
                    <a:pt x="105" y="1"/>
                  </a:lnTo>
                  <a:lnTo>
                    <a:pt x="109" y="18"/>
                  </a:lnTo>
                  <a:lnTo>
                    <a:pt x="116" y="19"/>
                  </a:lnTo>
                  <a:lnTo>
                    <a:pt x="116" y="25"/>
                  </a:lnTo>
                  <a:lnTo>
                    <a:pt x="120" y="31"/>
                  </a:lnTo>
                  <a:lnTo>
                    <a:pt x="135" y="30"/>
                  </a:lnTo>
                  <a:lnTo>
                    <a:pt x="143" y="37"/>
                  </a:lnTo>
                  <a:lnTo>
                    <a:pt x="148" y="37"/>
                  </a:lnTo>
                  <a:lnTo>
                    <a:pt x="162" y="50"/>
                  </a:lnTo>
                  <a:lnTo>
                    <a:pt x="156" y="57"/>
                  </a:lnTo>
                  <a:lnTo>
                    <a:pt x="155" y="69"/>
                  </a:lnTo>
                  <a:lnTo>
                    <a:pt x="151" y="68"/>
                  </a:lnTo>
                  <a:lnTo>
                    <a:pt x="144" y="75"/>
                  </a:lnTo>
                  <a:lnTo>
                    <a:pt x="139" y="86"/>
                  </a:lnTo>
                  <a:lnTo>
                    <a:pt x="133" y="86"/>
                  </a:lnTo>
                  <a:lnTo>
                    <a:pt x="129" y="90"/>
                  </a:lnTo>
                  <a:lnTo>
                    <a:pt x="117" y="91"/>
                  </a:lnTo>
                  <a:lnTo>
                    <a:pt x="117" y="94"/>
                  </a:lnTo>
                  <a:lnTo>
                    <a:pt x="115" y="96"/>
                  </a:lnTo>
                  <a:lnTo>
                    <a:pt x="105" y="98"/>
                  </a:lnTo>
                  <a:lnTo>
                    <a:pt x="106" y="100"/>
                  </a:lnTo>
                  <a:lnTo>
                    <a:pt x="113" y="103"/>
                  </a:lnTo>
                  <a:lnTo>
                    <a:pt x="115" y="107"/>
                  </a:lnTo>
                  <a:lnTo>
                    <a:pt x="123" y="108"/>
                  </a:lnTo>
                  <a:lnTo>
                    <a:pt x="127" y="108"/>
                  </a:lnTo>
                  <a:lnTo>
                    <a:pt x="127" y="112"/>
                  </a:lnTo>
                  <a:lnTo>
                    <a:pt x="120" y="113"/>
                  </a:lnTo>
                  <a:lnTo>
                    <a:pt x="115" y="115"/>
                  </a:lnTo>
                  <a:lnTo>
                    <a:pt x="109" y="120"/>
                  </a:lnTo>
                  <a:lnTo>
                    <a:pt x="102" y="120"/>
                  </a:lnTo>
                  <a:lnTo>
                    <a:pt x="101" y="115"/>
                  </a:lnTo>
                  <a:lnTo>
                    <a:pt x="101" y="110"/>
                  </a:lnTo>
                  <a:lnTo>
                    <a:pt x="95" y="108"/>
                  </a:lnTo>
                  <a:lnTo>
                    <a:pt x="95" y="105"/>
                  </a:lnTo>
                  <a:lnTo>
                    <a:pt x="97" y="104"/>
                  </a:lnTo>
                  <a:lnTo>
                    <a:pt x="102" y="101"/>
                  </a:lnTo>
                  <a:lnTo>
                    <a:pt x="102" y="98"/>
                  </a:lnTo>
                  <a:lnTo>
                    <a:pt x="98" y="96"/>
                  </a:lnTo>
                  <a:lnTo>
                    <a:pt x="92" y="96"/>
                  </a:lnTo>
                  <a:lnTo>
                    <a:pt x="88" y="95"/>
                  </a:lnTo>
                  <a:lnTo>
                    <a:pt x="85" y="91"/>
                  </a:lnTo>
                  <a:lnTo>
                    <a:pt x="82" y="90"/>
                  </a:lnTo>
                  <a:lnTo>
                    <a:pt x="79" y="93"/>
                  </a:lnTo>
                  <a:lnTo>
                    <a:pt x="74" y="94"/>
                  </a:lnTo>
                  <a:lnTo>
                    <a:pt x="74" y="99"/>
                  </a:lnTo>
                  <a:lnTo>
                    <a:pt x="67" y="106"/>
                  </a:lnTo>
                  <a:lnTo>
                    <a:pt x="62" y="107"/>
                  </a:lnTo>
                  <a:lnTo>
                    <a:pt x="62" y="98"/>
                  </a:lnTo>
                  <a:lnTo>
                    <a:pt x="66" y="92"/>
                  </a:lnTo>
                  <a:lnTo>
                    <a:pt x="70" y="92"/>
                  </a:lnTo>
                  <a:lnTo>
                    <a:pt x="71" y="88"/>
                  </a:lnTo>
                  <a:lnTo>
                    <a:pt x="67" y="84"/>
                  </a:lnTo>
                  <a:lnTo>
                    <a:pt x="64" y="71"/>
                  </a:lnTo>
                  <a:lnTo>
                    <a:pt x="59" y="64"/>
                  </a:lnTo>
                  <a:lnTo>
                    <a:pt x="45" y="64"/>
                  </a:lnTo>
                  <a:lnTo>
                    <a:pt x="39" y="68"/>
                  </a:lnTo>
                  <a:lnTo>
                    <a:pt x="32" y="72"/>
                  </a:lnTo>
                  <a:lnTo>
                    <a:pt x="24" y="74"/>
                  </a:lnTo>
                  <a:lnTo>
                    <a:pt x="14" y="70"/>
                  </a:lnTo>
                  <a:lnTo>
                    <a:pt x="8" y="6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7" name="Freeform 266">
              <a:extLst>
                <a:ext uri="{FF2B5EF4-FFF2-40B4-BE49-F238E27FC236}">
                  <a16:creationId xmlns:a16="http://schemas.microsoft.com/office/drawing/2014/main" id="{A44C22E7-4B64-DF58-8790-2D820197AD26}"/>
                </a:ext>
                <a:ext uri="{C183D7F6-B498-43B3-948B-1728B52AA6E4}">
                  <adec:decorative xmlns:adec="http://schemas.microsoft.com/office/drawing/2017/decorative" val="1"/>
                </a:ext>
              </a:extLst>
            </p:cNvPr>
            <p:cNvSpPr>
              <a:spLocks/>
            </p:cNvSpPr>
            <p:nvPr/>
          </p:nvSpPr>
          <p:spPr bwMode="gray">
            <a:xfrm>
              <a:off x="12825496" y="5975984"/>
              <a:ext cx="292072" cy="216988"/>
            </a:xfrm>
            <a:custGeom>
              <a:avLst/>
              <a:gdLst>
                <a:gd name="T0" fmla="*/ 2147483647 w 54"/>
                <a:gd name="T1" fmla="*/ 2147483647 h 40"/>
                <a:gd name="T2" fmla="*/ 2147483647 w 54"/>
                <a:gd name="T3" fmla="*/ 2147483647 h 40"/>
                <a:gd name="T4" fmla="*/ 2147483647 w 54"/>
                <a:gd name="T5" fmla="*/ 2147483647 h 40"/>
                <a:gd name="T6" fmla="*/ 2147483647 w 54"/>
                <a:gd name="T7" fmla="*/ 2147483647 h 40"/>
                <a:gd name="T8" fmla="*/ 0 w 54"/>
                <a:gd name="T9" fmla="*/ 2147483647 h 40"/>
                <a:gd name="T10" fmla="*/ 2147483647 w 54"/>
                <a:gd name="T11" fmla="*/ 0 h 40"/>
                <a:gd name="T12" fmla="*/ 2147483647 w 54"/>
                <a:gd name="T13" fmla="*/ 2147483647 h 40"/>
                <a:gd name="T14" fmla="*/ 2147483647 w 54"/>
                <a:gd name="T15" fmla="*/ 2147483647 h 40"/>
                <a:gd name="T16" fmla="*/ 2147483647 w 54"/>
                <a:gd name="T17" fmla="*/ 2147483647 h 40"/>
                <a:gd name="T18" fmla="*/ 2147483647 w 54"/>
                <a:gd name="T19" fmla="*/ 0 h 40"/>
                <a:gd name="T20" fmla="*/ 2147483647 w 54"/>
                <a:gd name="T21" fmla="*/ 0 h 40"/>
                <a:gd name="T22" fmla="*/ 2147483647 w 54"/>
                <a:gd name="T23" fmla="*/ 2147483647 h 40"/>
                <a:gd name="T24" fmla="*/ 2147483647 w 54"/>
                <a:gd name="T25" fmla="*/ 2147483647 h 40"/>
                <a:gd name="T26" fmla="*/ 2147483647 w 54"/>
                <a:gd name="T27" fmla="*/ 2147483647 h 40"/>
                <a:gd name="T28" fmla="*/ 2147483647 w 54"/>
                <a:gd name="T29" fmla="*/ 2147483647 h 40"/>
                <a:gd name="T30" fmla="*/ 2147483647 w 54"/>
                <a:gd name="T31" fmla="*/ 2147483647 h 40"/>
                <a:gd name="T32" fmla="*/ 2147483647 w 54"/>
                <a:gd name="T33" fmla="*/ 2147483647 h 40"/>
                <a:gd name="T34" fmla="*/ 2147483647 w 54"/>
                <a:gd name="T35" fmla="*/ 2147483647 h 40"/>
                <a:gd name="T36" fmla="*/ 2147483647 w 54"/>
                <a:gd name="T37" fmla="*/ 2147483647 h 40"/>
                <a:gd name="T38" fmla="*/ 2147483647 w 54"/>
                <a:gd name="T39" fmla="*/ 2147483647 h 40"/>
                <a:gd name="T40" fmla="*/ 2147483647 w 54"/>
                <a:gd name="T41" fmla="*/ 2147483647 h 40"/>
                <a:gd name="T42" fmla="*/ 2147483647 w 54"/>
                <a:gd name="T43" fmla="*/ 2147483647 h 40"/>
                <a:gd name="T44" fmla="*/ 2147483647 w 54"/>
                <a:gd name="T45" fmla="*/ 2147483647 h 40"/>
                <a:gd name="T46" fmla="*/ 2147483647 w 54"/>
                <a:gd name="T47" fmla="*/ 2147483647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40"/>
                <a:gd name="T74" fmla="*/ 54 w 54"/>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40">
                  <a:moveTo>
                    <a:pt x="5" y="40"/>
                  </a:moveTo>
                  <a:lnTo>
                    <a:pt x="5" y="31"/>
                  </a:lnTo>
                  <a:lnTo>
                    <a:pt x="1" y="21"/>
                  </a:lnTo>
                  <a:lnTo>
                    <a:pt x="5" y="13"/>
                  </a:lnTo>
                  <a:lnTo>
                    <a:pt x="0" y="7"/>
                  </a:lnTo>
                  <a:lnTo>
                    <a:pt x="3" y="0"/>
                  </a:lnTo>
                  <a:lnTo>
                    <a:pt x="9" y="4"/>
                  </a:lnTo>
                  <a:lnTo>
                    <a:pt x="20" y="7"/>
                  </a:lnTo>
                  <a:lnTo>
                    <a:pt x="30" y="5"/>
                  </a:lnTo>
                  <a:lnTo>
                    <a:pt x="37" y="0"/>
                  </a:lnTo>
                  <a:lnTo>
                    <a:pt x="42" y="0"/>
                  </a:lnTo>
                  <a:lnTo>
                    <a:pt x="54" y="5"/>
                  </a:lnTo>
                  <a:lnTo>
                    <a:pt x="54" y="11"/>
                  </a:lnTo>
                  <a:lnTo>
                    <a:pt x="50" y="14"/>
                  </a:lnTo>
                  <a:lnTo>
                    <a:pt x="49" y="25"/>
                  </a:lnTo>
                  <a:lnTo>
                    <a:pt x="47" y="31"/>
                  </a:lnTo>
                  <a:lnTo>
                    <a:pt x="41" y="29"/>
                  </a:lnTo>
                  <a:lnTo>
                    <a:pt x="35" y="31"/>
                  </a:lnTo>
                  <a:lnTo>
                    <a:pt x="33" y="39"/>
                  </a:lnTo>
                  <a:lnTo>
                    <a:pt x="28" y="40"/>
                  </a:lnTo>
                  <a:lnTo>
                    <a:pt x="23" y="37"/>
                  </a:lnTo>
                  <a:lnTo>
                    <a:pt x="17" y="36"/>
                  </a:lnTo>
                  <a:lnTo>
                    <a:pt x="11" y="38"/>
                  </a:lnTo>
                  <a:lnTo>
                    <a:pt x="5" y="4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8" name="Freeform 267">
              <a:extLst>
                <a:ext uri="{FF2B5EF4-FFF2-40B4-BE49-F238E27FC236}">
                  <a16:creationId xmlns:a16="http://schemas.microsoft.com/office/drawing/2014/main" id="{B01812A6-ABE1-9F61-09E4-002FD657E3E8}"/>
                </a:ext>
                <a:ext uri="{C183D7F6-B498-43B3-948B-1728B52AA6E4}">
                  <adec:decorative xmlns:adec="http://schemas.microsoft.com/office/drawing/2017/decorative" val="1"/>
                </a:ext>
              </a:extLst>
            </p:cNvPr>
            <p:cNvSpPr>
              <a:spLocks/>
            </p:cNvSpPr>
            <p:nvPr/>
          </p:nvSpPr>
          <p:spPr bwMode="gray">
            <a:xfrm>
              <a:off x="12717013" y="5667192"/>
              <a:ext cx="463143" cy="350520"/>
            </a:xfrm>
            <a:custGeom>
              <a:avLst/>
              <a:gdLst>
                <a:gd name="T0" fmla="*/ 2147483647 w 85"/>
                <a:gd name="T1" fmla="*/ 2147483647 h 64"/>
                <a:gd name="T2" fmla="*/ 2147483647 w 85"/>
                <a:gd name="T3" fmla="*/ 2147483647 h 64"/>
                <a:gd name="T4" fmla="*/ 2147483647 w 85"/>
                <a:gd name="T5" fmla="*/ 2147483647 h 64"/>
                <a:gd name="T6" fmla="*/ 2147483647 w 85"/>
                <a:gd name="T7" fmla="*/ 2147483647 h 64"/>
                <a:gd name="T8" fmla="*/ 0 w 85"/>
                <a:gd name="T9" fmla="*/ 2147483647 h 64"/>
                <a:gd name="T10" fmla="*/ 2147483647 w 85"/>
                <a:gd name="T11" fmla="*/ 2147483647 h 64"/>
                <a:gd name="T12" fmla="*/ 2147483647 w 85"/>
                <a:gd name="T13" fmla="*/ 2147483647 h 64"/>
                <a:gd name="T14" fmla="*/ 2147483647 w 85"/>
                <a:gd name="T15" fmla="*/ 2147483647 h 64"/>
                <a:gd name="T16" fmla="*/ 2147483647 w 85"/>
                <a:gd name="T17" fmla="*/ 0 h 64"/>
                <a:gd name="T18" fmla="*/ 2147483647 w 85"/>
                <a:gd name="T19" fmla="*/ 2147483647 h 64"/>
                <a:gd name="T20" fmla="*/ 2147483647 w 85"/>
                <a:gd name="T21" fmla="*/ 2147483647 h 64"/>
                <a:gd name="T22" fmla="*/ 2147483647 w 85"/>
                <a:gd name="T23" fmla="*/ 2147483647 h 64"/>
                <a:gd name="T24" fmla="*/ 2147483647 w 85"/>
                <a:gd name="T25" fmla="*/ 0 h 64"/>
                <a:gd name="T26" fmla="*/ 2147483647 w 85"/>
                <a:gd name="T27" fmla="*/ 2147483647 h 64"/>
                <a:gd name="T28" fmla="*/ 2147483647 w 85"/>
                <a:gd name="T29" fmla="*/ 2147483647 h 64"/>
                <a:gd name="T30" fmla="*/ 2147483647 w 85"/>
                <a:gd name="T31" fmla="*/ 2147483647 h 64"/>
                <a:gd name="T32" fmla="*/ 2147483647 w 85"/>
                <a:gd name="T33" fmla="*/ 2147483647 h 64"/>
                <a:gd name="T34" fmla="*/ 2147483647 w 85"/>
                <a:gd name="T35" fmla="*/ 2147483647 h 64"/>
                <a:gd name="T36" fmla="*/ 2147483647 w 85"/>
                <a:gd name="T37" fmla="*/ 2147483647 h 64"/>
                <a:gd name="T38" fmla="*/ 2147483647 w 85"/>
                <a:gd name="T39" fmla="*/ 2147483647 h 64"/>
                <a:gd name="T40" fmla="*/ 2147483647 w 85"/>
                <a:gd name="T41" fmla="*/ 2147483647 h 64"/>
                <a:gd name="T42" fmla="*/ 2147483647 w 85"/>
                <a:gd name="T43" fmla="*/ 2147483647 h 64"/>
                <a:gd name="T44" fmla="*/ 2147483647 w 85"/>
                <a:gd name="T45" fmla="*/ 2147483647 h 64"/>
                <a:gd name="T46" fmla="*/ 2147483647 w 85"/>
                <a:gd name="T47" fmla="*/ 2147483647 h 64"/>
                <a:gd name="T48" fmla="*/ 2147483647 w 85"/>
                <a:gd name="T49" fmla="*/ 2147483647 h 64"/>
                <a:gd name="T50" fmla="*/ 2147483647 w 85"/>
                <a:gd name="T51" fmla="*/ 2147483647 h 64"/>
                <a:gd name="T52" fmla="*/ 2147483647 w 85"/>
                <a:gd name="T53" fmla="*/ 2147483647 h 64"/>
                <a:gd name="T54" fmla="*/ 2147483647 w 85"/>
                <a:gd name="T55" fmla="*/ 2147483647 h 64"/>
                <a:gd name="T56" fmla="*/ 2147483647 w 85"/>
                <a:gd name="T57" fmla="*/ 2147483647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5"/>
                <a:gd name="T88" fmla="*/ 0 h 64"/>
                <a:gd name="T89" fmla="*/ 85 w 85"/>
                <a:gd name="T90" fmla="*/ 64 h 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5" h="64">
                  <a:moveTo>
                    <a:pt x="23" y="57"/>
                  </a:moveTo>
                  <a:lnTo>
                    <a:pt x="18" y="50"/>
                  </a:lnTo>
                  <a:lnTo>
                    <a:pt x="6" y="48"/>
                  </a:lnTo>
                  <a:lnTo>
                    <a:pt x="5" y="37"/>
                  </a:lnTo>
                  <a:lnTo>
                    <a:pt x="0" y="28"/>
                  </a:lnTo>
                  <a:lnTo>
                    <a:pt x="8" y="26"/>
                  </a:lnTo>
                  <a:lnTo>
                    <a:pt x="10" y="14"/>
                  </a:lnTo>
                  <a:lnTo>
                    <a:pt x="17" y="5"/>
                  </a:lnTo>
                  <a:lnTo>
                    <a:pt x="25" y="0"/>
                  </a:lnTo>
                  <a:lnTo>
                    <a:pt x="31" y="2"/>
                  </a:lnTo>
                  <a:lnTo>
                    <a:pt x="41" y="6"/>
                  </a:lnTo>
                  <a:lnTo>
                    <a:pt x="49" y="4"/>
                  </a:lnTo>
                  <a:lnTo>
                    <a:pt x="56" y="0"/>
                  </a:lnTo>
                  <a:lnTo>
                    <a:pt x="62" y="2"/>
                  </a:lnTo>
                  <a:lnTo>
                    <a:pt x="67" y="10"/>
                  </a:lnTo>
                  <a:lnTo>
                    <a:pt x="71" y="27"/>
                  </a:lnTo>
                  <a:lnTo>
                    <a:pt x="74" y="31"/>
                  </a:lnTo>
                  <a:lnTo>
                    <a:pt x="74" y="37"/>
                  </a:lnTo>
                  <a:lnTo>
                    <a:pt x="79" y="39"/>
                  </a:lnTo>
                  <a:lnTo>
                    <a:pt x="84" y="38"/>
                  </a:lnTo>
                  <a:lnTo>
                    <a:pt x="85" y="43"/>
                  </a:lnTo>
                  <a:lnTo>
                    <a:pt x="76" y="53"/>
                  </a:lnTo>
                  <a:lnTo>
                    <a:pt x="74" y="62"/>
                  </a:lnTo>
                  <a:lnTo>
                    <a:pt x="62" y="57"/>
                  </a:lnTo>
                  <a:lnTo>
                    <a:pt x="57" y="57"/>
                  </a:lnTo>
                  <a:lnTo>
                    <a:pt x="50" y="62"/>
                  </a:lnTo>
                  <a:lnTo>
                    <a:pt x="40" y="64"/>
                  </a:lnTo>
                  <a:lnTo>
                    <a:pt x="29" y="61"/>
                  </a:lnTo>
                  <a:lnTo>
                    <a:pt x="23" y="5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69" name="Freeform 268">
              <a:extLst>
                <a:ext uri="{FF2B5EF4-FFF2-40B4-BE49-F238E27FC236}">
                  <a16:creationId xmlns:a16="http://schemas.microsoft.com/office/drawing/2014/main" id="{2C2B4D66-0B14-81A9-99C2-2257DFA350DD}"/>
                </a:ext>
                <a:ext uri="{C183D7F6-B498-43B3-948B-1728B52AA6E4}">
                  <adec:decorative xmlns:adec="http://schemas.microsoft.com/office/drawing/2017/decorative" val="1"/>
                </a:ext>
              </a:extLst>
            </p:cNvPr>
            <p:cNvSpPr>
              <a:spLocks/>
            </p:cNvSpPr>
            <p:nvPr/>
          </p:nvSpPr>
          <p:spPr bwMode="gray">
            <a:xfrm>
              <a:off x="12312285" y="6418307"/>
              <a:ext cx="146036" cy="100148"/>
            </a:xfrm>
            <a:custGeom>
              <a:avLst/>
              <a:gdLst>
                <a:gd name="T0" fmla="*/ 2147483647 w 27"/>
                <a:gd name="T1" fmla="*/ 0 h 18"/>
                <a:gd name="T2" fmla="*/ 2147483647 w 27"/>
                <a:gd name="T3" fmla="*/ 2147483647 h 18"/>
                <a:gd name="T4" fmla="*/ 2147483647 w 27"/>
                <a:gd name="T5" fmla="*/ 2147483647 h 18"/>
                <a:gd name="T6" fmla="*/ 2147483647 w 27"/>
                <a:gd name="T7" fmla="*/ 2147483647 h 18"/>
                <a:gd name="T8" fmla="*/ 2147483647 w 27"/>
                <a:gd name="T9" fmla="*/ 2147483647 h 18"/>
                <a:gd name="T10" fmla="*/ 0 w 27"/>
                <a:gd name="T11" fmla="*/ 2147483647 h 18"/>
                <a:gd name="T12" fmla="*/ 0 w 27"/>
                <a:gd name="T13" fmla="*/ 2147483647 h 18"/>
                <a:gd name="T14" fmla="*/ 2147483647 w 27"/>
                <a:gd name="T15" fmla="*/ 2147483647 h 18"/>
                <a:gd name="T16" fmla="*/ 2147483647 w 27"/>
                <a:gd name="T17" fmla="*/ 2147483647 h 18"/>
                <a:gd name="T18" fmla="*/ 2147483647 w 27"/>
                <a:gd name="T19" fmla="*/ 2147483647 h 18"/>
                <a:gd name="T20" fmla="*/ 2147483647 w 27"/>
                <a:gd name="T21" fmla="*/ 2147483647 h 18"/>
                <a:gd name="T22" fmla="*/ 2147483647 w 2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8"/>
                <a:gd name="T38" fmla="*/ 27 w 2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8">
                  <a:moveTo>
                    <a:pt x="27" y="0"/>
                  </a:moveTo>
                  <a:lnTo>
                    <a:pt x="24" y="7"/>
                  </a:lnTo>
                  <a:lnTo>
                    <a:pt x="24" y="18"/>
                  </a:lnTo>
                  <a:lnTo>
                    <a:pt x="12" y="12"/>
                  </a:lnTo>
                  <a:lnTo>
                    <a:pt x="7" y="8"/>
                  </a:lnTo>
                  <a:lnTo>
                    <a:pt x="0" y="6"/>
                  </a:lnTo>
                  <a:lnTo>
                    <a:pt x="0" y="4"/>
                  </a:lnTo>
                  <a:lnTo>
                    <a:pt x="3" y="1"/>
                  </a:lnTo>
                  <a:lnTo>
                    <a:pt x="7" y="1"/>
                  </a:lnTo>
                  <a:lnTo>
                    <a:pt x="11" y="2"/>
                  </a:lnTo>
                  <a:lnTo>
                    <a:pt x="21" y="2"/>
                  </a:lnTo>
                  <a:lnTo>
                    <a:pt x="2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0" name="Freeform 269">
              <a:extLst>
                <a:ext uri="{FF2B5EF4-FFF2-40B4-BE49-F238E27FC236}">
                  <a16:creationId xmlns:a16="http://schemas.microsoft.com/office/drawing/2014/main" id="{63007DA2-ECE0-D9B5-172D-26DC688B9E2C}"/>
                </a:ext>
                <a:ext uri="{C183D7F6-B498-43B3-948B-1728B52AA6E4}">
                  <adec:decorative xmlns:adec="http://schemas.microsoft.com/office/drawing/2017/decorative" val="1"/>
                </a:ext>
              </a:extLst>
            </p:cNvPr>
            <p:cNvSpPr>
              <a:spLocks/>
            </p:cNvSpPr>
            <p:nvPr/>
          </p:nvSpPr>
          <p:spPr bwMode="gray">
            <a:xfrm>
              <a:off x="12399906" y="6539320"/>
              <a:ext cx="29207" cy="20864"/>
            </a:xfrm>
            <a:custGeom>
              <a:avLst/>
              <a:gdLst>
                <a:gd name="T0" fmla="*/ 2147483647 w 5"/>
                <a:gd name="T1" fmla="*/ 0 h 4"/>
                <a:gd name="T2" fmla="*/ 2147483647 w 5"/>
                <a:gd name="T3" fmla="*/ 2147483647 h 4"/>
                <a:gd name="T4" fmla="*/ 2147483647 w 5"/>
                <a:gd name="T5" fmla="*/ 2147483647 h 4"/>
                <a:gd name="T6" fmla="*/ 0 w 5"/>
                <a:gd name="T7" fmla="*/ 2147483647 h 4"/>
                <a:gd name="T8" fmla="*/ 0 w 5"/>
                <a:gd name="T9" fmla="*/ 2147483647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3" y="0"/>
                  </a:moveTo>
                  <a:lnTo>
                    <a:pt x="5" y="1"/>
                  </a:lnTo>
                  <a:lnTo>
                    <a:pt x="5" y="4"/>
                  </a:lnTo>
                  <a:lnTo>
                    <a:pt x="0" y="4"/>
                  </a:lnTo>
                  <a:lnTo>
                    <a:pt x="0" y="2"/>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1" name="Freeform 270">
              <a:extLst>
                <a:ext uri="{FF2B5EF4-FFF2-40B4-BE49-F238E27FC236}">
                  <a16:creationId xmlns:a16="http://schemas.microsoft.com/office/drawing/2014/main" id="{4B561993-83A5-BB44-8804-927D273565F0}"/>
                </a:ext>
                <a:ext uri="{C183D7F6-B498-43B3-948B-1728B52AA6E4}">
                  <adec:decorative xmlns:adec="http://schemas.microsoft.com/office/drawing/2017/decorative" val="1"/>
                </a:ext>
              </a:extLst>
            </p:cNvPr>
            <p:cNvSpPr>
              <a:spLocks/>
            </p:cNvSpPr>
            <p:nvPr/>
          </p:nvSpPr>
          <p:spPr bwMode="gray">
            <a:xfrm>
              <a:off x="13004912" y="6134552"/>
              <a:ext cx="133519" cy="137704"/>
            </a:xfrm>
            <a:custGeom>
              <a:avLst/>
              <a:gdLst>
                <a:gd name="T0" fmla="*/ 2147483647 w 25"/>
                <a:gd name="T1" fmla="*/ 2147483647 h 25"/>
                <a:gd name="T2" fmla="*/ 2147483647 w 25"/>
                <a:gd name="T3" fmla="*/ 0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2147483647 h 25"/>
                <a:gd name="T14" fmla="*/ 2147483647 w 25"/>
                <a:gd name="T15" fmla="*/ 2147483647 h 25"/>
                <a:gd name="T16" fmla="*/ 2147483647 w 25"/>
                <a:gd name="T17" fmla="*/ 2147483647 h 25"/>
                <a:gd name="T18" fmla="*/ 0 w 25"/>
                <a:gd name="T19" fmla="*/ 2147483647 h 25"/>
                <a:gd name="T20" fmla="*/ 0 w 25"/>
                <a:gd name="T21" fmla="*/ 2147483647 h 25"/>
                <a:gd name="T22" fmla="*/ 2147483647 w 25"/>
                <a:gd name="T23" fmla="*/ 2147483647 h 25"/>
                <a:gd name="T24" fmla="*/ 0 w 25"/>
                <a:gd name="T25" fmla="*/ 2147483647 h 25"/>
                <a:gd name="T26" fmla="*/ 2147483647 w 25"/>
                <a:gd name="T27" fmla="*/ 2147483647 h 25"/>
                <a:gd name="T28" fmla="*/ 2147483647 w 25"/>
                <a:gd name="T29" fmla="*/ 2147483647 h 25"/>
                <a:gd name="T30" fmla="*/ 2147483647 w 25"/>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
                <a:gd name="T49" fmla="*/ 0 h 25"/>
                <a:gd name="T50" fmla="*/ 25 w 25"/>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 h="25">
                  <a:moveTo>
                    <a:pt x="2" y="2"/>
                  </a:moveTo>
                  <a:lnTo>
                    <a:pt x="8" y="0"/>
                  </a:lnTo>
                  <a:lnTo>
                    <a:pt x="14" y="2"/>
                  </a:lnTo>
                  <a:lnTo>
                    <a:pt x="25" y="12"/>
                  </a:lnTo>
                  <a:lnTo>
                    <a:pt x="24" y="16"/>
                  </a:lnTo>
                  <a:lnTo>
                    <a:pt x="19" y="16"/>
                  </a:lnTo>
                  <a:lnTo>
                    <a:pt x="13" y="15"/>
                  </a:lnTo>
                  <a:lnTo>
                    <a:pt x="12" y="19"/>
                  </a:lnTo>
                  <a:lnTo>
                    <a:pt x="5" y="20"/>
                  </a:lnTo>
                  <a:lnTo>
                    <a:pt x="0" y="25"/>
                  </a:lnTo>
                  <a:lnTo>
                    <a:pt x="0" y="23"/>
                  </a:lnTo>
                  <a:lnTo>
                    <a:pt x="2" y="20"/>
                  </a:lnTo>
                  <a:lnTo>
                    <a:pt x="0" y="19"/>
                  </a:lnTo>
                  <a:lnTo>
                    <a:pt x="4" y="13"/>
                  </a:lnTo>
                  <a:lnTo>
                    <a:pt x="5" y="7"/>
                  </a:lnTo>
                  <a:lnTo>
                    <a:pt x="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2" name="Freeform 271">
              <a:extLst>
                <a:ext uri="{FF2B5EF4-FFF2-40B4-BE49-F238E27FC236}">
                  <a16:creationId xmlns:a16="http://schemas.microsoft.com/office/drawing/2014/main" id="{D57C6138-9AE8-F4BF-B478-3E7555A37F40}"/>
                </a:ext>
                <a:ext uri="{C183D7F6-B498-43B3-948B-1728B52AA6E4}">
                  <adec:decorative xmlns:adec="http://schemas.microsoft.com/office/drawing/2017/decorative" val="1"/>
                </a:ext>
              </a:extLst>
            </p:cNvPr>
            <p:cNvSpPr>
              <a:spLocks/>
            </p:cNvSpPr>
            <p:nvPr/>
          </p:nvSpPr>
          <p:spPr bwMode="gray">
            <a:xfrm>
              <a:off x="12875566" y="6597739"/>
              <a:ext cx="129346" cy="45901"/>
            </a:xfrm>
            <a:custGeom>
              <a:avLst/>
              <a:gdLst>
                <a:gd name="T0" fmla="*/ 0 w 23"/>
                <a:gd name="T1" fmla="*/ 2147483647 h 8"/>
                <a:gd name="T2" fmla="*/ 2147483647 w 23"/>
                <a:gd name="T3" fmla="*/ 0 h 8"/>
                <a:gd name="T4" fmla="*/ 2147483647 w 23"/>
                <a:gd name="T5" fmla="*/ 0 h 8"/>
                <a:gd name="T6" fmla="*/ 2147483647 w 23"/>
                <a:gd name="T7" fmla="*/ 2147483647 h 8"/>
                <a:gd name="T8" fmla="*/ 2147483647 w 23"/>
                <a:gd name="T9" fmla="*/ 2147483647 h 8"/>
                <a:gd name="T10" fmla="*/ 2147483647 w 23"/>
                <a:gd name="T11" fmla="*/ 2147483647 h 8"/>
                <a:gd name="T12" fmla="*/ 2147483647 w 23"/>
                <a:gd name="T13" fmla="*/ 2147483647 h 8"/>
                <a:gd name="T14" fmla="*/ 2147483647 w 23"/>
                <a:gd name="T15" fmla="*/ 2147483647 h 8"/>
                <a:gd name="T16" fmla="*/ 2147483647 w 23"/>
                <a:gd name="T17" fmla="*/ 2147483647 h 8"/>
                <a:gd name="T18" fmla="*/ 2147483647 w 23"/>
                <a:gd name="T19" fmla="*/ 2147483647 h 8"/>
                <a:gd name="T20" fmla="*/ 2147483647 w 23"/>
                <a:gd name="T21" fmla="*/ 2147483647 h 8"/>
                <a:gd name="T22" fmla="*/ 2147483647 w 23"/>
                <a:gd name="T23" fmla="*/ 2147483647 h 8"/>
                <a:gd name="T24" fmla="*/ 2147483647 w 23"/>
                <a:gd name="T25" fmla="*/ 2147483647 h 8"/>
                <a:gd name="T26" fmla="*/ 2147483647 w 23"/>
                <a:gd name="T27" fmla="*/ 2147483647 h 8"/>
                <a:gd name="T28" fmla="*/ 2147483647 w 23"/>
                <a:gd name="T29" fmla="*/ 2147483647 h 8"/>
                <a:gd name="T30" fmla="*/ 0 w 23"/>
                <a:gd name="T31" fmla="*/ 2147483647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8"/>
                <a:gd name="T50" fmla="*/ 23 w 23"/>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8">
                  <a:moveTo>
                    <a:pt x="0" y="2"/>
                  </a:moveTo>
                  <a:lnTo>
                    <a:pt x="1" y="0"/>
                  </a:lnTo>
                  <a:lnTo>
                    <a:pt x="7" y="0"/>
                  </a:lnTo>
                  <a:lnTo>
                    <a:pt x="9" y="2"/>
                  </a:lnTo>
                  <a:lnTo>
                    <a:pt x="13" y="2"/>
                  </a:lnTo>
                  <a:lnTo>
                    <a:pt x="15" y="3"/>
                  </a:lnTo>
                  <a:lnTo>
                    <a:pt x="17" y="2"/>
                  </a:lnTo>
                  <a:lnTo>
                    <a:pt x="20" y="2"/>
                  </a:lnTo>
                  <a:lnTo>
                    <a:pt x="23" y="4"/>
                  </a:lnTo>
                  <a:lnTo>
                    <a:pt x="23" y="6"/>
                  </a:lnTo>
                  <a:lnTo>
                    <a:pt x="21" y="7"/>
                  </a:lnTo>
                  <a:lnTo>
                    <a:pt x="19" y="8"/>
                  </a:lnTo>
                  <a:lnTo>
                    <a:pt x="12" y="8"/>
                  </a:lnTo>
                  <a:lnTo>
                    <a:pt x="7" y="5"/>
                  </a:lnTo>
                  <a:lnTo>
                    <a:pt x="1"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3" name="Freeform 272">
              <a:extLst>
                <a:ext uri="{FF2B5EF4-FFF2-40B4-BE49-F238E27FC236}">
                  <a16:creationId xmlns:a16="http://schemas.microsoft.com/office/drawing/2014/main" id="{4E5FF459-9E88-0337-E1AB-486C4CC990B0}"/>
                </a:ext>
                <a:ext uri="{C183D7F6-B498-43B3-948B-1728B52AA6E4}">
                  <adec:decorative xmlns:adec="http://schemas.microsoft.com/office/drawing/2017/decorative" val="1"/>
                </a:ext>
              </a:extLst>
            </p:cNvPr>
            <p:cNvSpPr>
              <a:spLocks/>
            </p:cNvSpPr>
            <p:nvPr/>
          </p:nvSpPr>
          <p:spPr bwMode="gray">
            <a:xfrm>
              <a:off x="12959015" y="6489246"/>
              <a:ext cx="25034" cy="16691"/>
            </a:xfrm>
            <a:custGeom>
              <a:avLst/>
              <a:gdLst>
                <a:gd name="T0" fmla="*/ 0 w 5"/>
                <a:gd name="T1" fmla="*/ 2147483647 h 3"/>
                <a:gd name="T2" fmla="*/ 2147483647 w 5"/>
                <a:gd name="T3" fmla="*/ 0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4" y="0"/>
                  </a:lnTo>
                  <a:lnTo>
                    <a:pt x="5" y="2"/>
                  </a:lnTo>
                  <a:lnTo>
                    <a:pt x="2"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4" name="Freeform 273">
              <a:extLst>
                <a:ext uri="{FF2B5EF4-FFF2-40B4-BE49-F238E27FC236}">
                  <a16:creationId xmlns:a16="http://schemas.microsoft.com/office/drawing/2014/main" id="{E1DA91A1-74B4-002D-313A-78C6172358D0}"/>
                </a:ext>
                <a:ext uri="{C183D7F6-B498-43B3-948B-1728B52AA6E4}">
                  <adec:decorative xmlns:adec="http://schemas.microsoft.com/office/drawing/2017/decorative" val="1"/>
                </a:ext>
              </a:extLst>
            </p:cNvPr>
            <p:cNvSpPr>
              <a:spLocks/>
            </p:cNvSpPr>
            <p:nvPr/>
          </p:nvSpPr>
          <p:spPr bwMode="gray">
            <a:xfrm>
              <a:off x="13046638" y="6581048"/>
              <a:ext cx="20863" cy="25038"/>
            </a:xfrm>
            <a:custGeom>
              <a:avLst/>
              <a:gdLst>
                <a:gd name="T0" fmla="*/ 0 w 4"/>
                <a:gd name="T1" fmla="*/ 2147483647 h 4"/>
                <a:gd name="T2" fmla="*/ 2147483647 w 4"/>
                <a:gd name="T3" fmla="*/ 0 h 4"/>
                <a:gd name="T4" fmla="*/ 2147483647 w 4"/>
                <a:gd name="T5" fmla="*/ 2147483647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1"/>
                  </a:moveTo>
                  <a:lnTo>
                    <a:pt x="2" y="0"/>
                  </a:lnTo>
                  <a:lnTo>
                    <a:pt x="3" y="1"/>
                  </a:lnTo>
                  <a:lnTo>
                    <a:pt x="4" y="3"/>
                  </a:lnTo>
                  <a:lnTo>
                    <a:pt x="1"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5" name="Freeform 274">
              <a:extLst>
                <a:ext uri="{FF2B5EF4-FFF2-40B4-BE49-F238E27FC236}">
                  <a16:creationId xmlns:a16="http://schemas.microsoft.com/office/drawing/2014/main" id="{E1F68E51-72FD-4D7A-EE5F-262C554EC986}"/>
                </a:ext>
                <a:ext uri="{C183D7F6-B498-43B3-948B-1728B52AA6E4}">
                  <adec:decorative xmlns:adec="http://schemas.microsoft.com/office/drawing/2017/decorative" val="1"/>
                </a:ext>
              </a:extLst>
            </p:cNvPr>
            <p:cNvSpPr>
              <a:spLocks/>
            </p:cNvSpPr>
            <p:nvPr/>
          </p:nvSpPr>
          <p:spPr bwMode="gray">
            <a:xfrm>
              <a:off x="11753176" y="6076132"/>
              <a:ext cx="20863" cy="16691"/>
            </a:xfrm>
            <a:custGeom>
              <a:avLst/>
              <a:gdLst>
                <a:gd name="T0" fmla="*/ 0 w 4"/>
                <a:gd name="T1" fmla="*/ 2147483647 h 3"/>
                <a:gd name="T2" fmla="*/ 2147483647 w 4"/>
                <a:gd name="T3" fmla="*/ 2147483647 h 3"/>
                <a:gd name="T4" fmla="*/ 2147483647 w 4"/>
                <a:gd name="T5" fmla="*/ 0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1" y="1"/>
                  </a:lnTo>
                  <a:lnTo>
                    <a:pt x="3" y="0"/>
                  </a:lnTo>
                  <a:lnTo>
                    <a:pt x="4" y="1"/>
                  </a:lnTo>
                  <a:lnTo>
                    <a:pt x="3"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6" name="Freeform 275">
              <a:extLst>
                <a:ext uri="{FF2B5EF4-FFF2-40B4-BE49-F238E27FC236}">
                  <a16:creationId xmlns:a16="http://schemas.microsoft.com/office/drawing/2014/main" id="{C35C799D-30D0-3065-967C-9271A9B86ED2}"/>
                </a:ext>
                <a:ext uri="{C183D7F6-B498-43B3-948B-1728B52AA6E4}">
                  <adec:decorative xmlns:adec="http://schemas.microsoft.com/office/drawing/2017/decorative" val="1"/>
                </a:ext>
              </a:extLst>
            </p:cNvPr>
            <p:cNvSpPr>
              <a:spLocks/>
            </p:cNvSpPr>
            <p:nvPr/>
          </p:nvSpPr>
          <p:spPr bwMode="gray">
            <a:xfrm>
              <a:off x="12379044" y="5788205"/>
              <a:ext cx="275382" cy="321310"/>
            </a:xfrm>
            <a:custGeom>
              <a:avLst/>
              <a:gdLst>
                <a:gd name="T0" fmla="*/ 2147483647 w 51"/>
                <a:gd name="T1" fmla="*/ 2147483647 h 59"/>
                <a:gd name="T2" fmla="*/ 2147483647 w 51"/>
                <a:gd name="T3" fmla="*/ 2147483647 h 59"/>
                <a:gd name="T4" fmla="*/ 2147483647 w 51"/>
                <a:gd name="T5" fmla="*/ 2147483647 h 59"/>
                <a:gd name="T6" fmla="*/ 2147483647 w 51"/>
                <a:gd name="T7" fmla="*/ 2147483647 h 59"/>
                <a:gd name="T8" fmla="*/ 2147483647 w 51"/>
                <a:gd name="T9" fmla="*/ 2147483647 h 59"/>
                <a:gd name="T10" fmla="*/ 2147483647 w 51"/>
                <a:gd name="T11" fmla="*/ 2147483647 h 59"/>
                <a:gd name="T12" fmla="*/ 2147483647 w 51"/>
                <a:gd name="T13" fmla="*/ 2147483647 h 59"/>
                <a:gd name="T14" fmla="*/ 2147483647 w 51"/>
                <a:gd name="T15" fmla="*/ 2147483647 h 59"/>
                <a:gd name="T16" fmla="*/ 2147483647 w 51"/>
                <a:gd name="T17" fmla="*/ 2147483647 h 59"/>
                <a:gd name="T18" fmla="*/ 2147483647 w 51"/>
                <a:gd name="T19" fmla="*/ 2147483647 h 59"/>
                <a:gd name="T20" fmla="*/ 2147483647 w 51"/>
                <a:gd name="T21" fmla="*/ 2147483647 h 59"/>
                <a:gd name="T22" fmla="*/ 0 w 51"/>
                <a:gd name="T23" fmla="*/ 2147483647 h 59"/>
                <a:gd name="T24" fmla="*/ 2147483647 w 51"/>
                <a:gd name="T25" fmla="*/ 2147483647 h 59"/>
                <a:gd name="T26" fmla="*/ 2147483647 w 51"/>
                <a:gd name="T27" fmla="*/ 2147483647 h 59"/>
                <a:gd name="T28" fmla="*/ 2147483647 w 51"/>
                <a:gd name="T29" fmla="*/ 2147483647 h 59"/>
                <a:gd name="T30" fmla="*/ 2147483647 w 51"/>
                <a:gd name="T31" fmla="*/ 2147483647 h 59"/>
                <a:gd name="T32" fmla="*/ 2147483647 w 51"/>
                <a:gd name="T33" fmla="*/ 2147483647 h 59"/>
                <a:gd name="T34" fmla="*/ 2147483647 w 51"/>
                <a:gd name="T35" fmla="*/ 0 h 59"/>
                <a:gd name="T36" fmla="*/ 2147483647 w 51"/>
                <a:gd name="T37" fmla="*/ 2147483647 h 59"/>
                <a:gd name="T38" fmla="*/ 2147483647 w 51"/>
                <a:gd name="T39" fmla="*/ 2147483647 h 59"/>
                <a:gd name="T40" fmla="*/ 2147483647 w 51"/>
                <a:gd name="T41" fmla="*/ 2147483647 h 59"/>
                <a:gd name="T42" fmla="*/ 2147483647 w 51"/>
                <a:gd name="T43" fmla="*/ 2147483647 h 59"/>
                <a:gd name="T44" fmla="*/ 2147483647 w 51"/>
                <a:gd name="T45" fmla="*/ 2147483647 h 59"/>
                <a:gd name="T46" fmla="*/ 2147483647 w 51"/>
                <a:gd name="T47" fmla="*/ 2147483647 h 59"/>
                <a:gd name="T48" fmla="*/ 2147483647 w 51"/>
                <a:gd name="T49" fmla="*/ 2147483647 h 59"/>
                <a:gd name="T50" fmla="*/ 2147483647 w 51"/>
                <a:gd name="T51" fmla="*/ 2147483647 h 59"/>
                <a:gd name="T52" fmla="*/ 2147483647 w 51"/>
                <a:gd name="T53" fmla="*/ 2147483647 h 59"/>
                <a:gd name="T54" fmla="*/ 2147483647 w 51"/>
                <a:gd name="T55" fmla="*/ 2147483647 h 59"/>
                <a:gd name="T56" fmla="*/ 2147483647 w 51"/>
                <a:gd name="T57" fmla="*/ 2147483647 h 59"/>
                <a:gd name="T58" fmla="*/ 2147483647 w 51"/>
                <a:gd name="T59" fmla="*/ 2147483647 h 59"/>
                <a:gd name="T60" fmla="*/ 2147483647 w 51"/>
                <a:gd name="T61" fmla="*/ 2147483647 h 59"/>
                <a:gd name="T62" fmla="*/ 2147483647 w 51"/>
                <a:gd name="T63" fmla="*/ 2147483647 h 59"/>
                <a:gd name="T64" fmla="*/ 2147483647 w 51"/>
                <a:gd name="T65" fmla="*/ 2147483647 h 59"/>
                <a:gd name="T66" fmla="*/ 2147483647 w 51"/>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
                <a:gd name="T103" fmla="*/ 0 h 59"/>
                <a:gd name="T104" fmla="*/ 51 w 51"/>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 h="59">
                  <a:moveTo>
                    <a:pt x="43" y="59"/>
                  </a:moveTo>
                  <a:lnTo>
                    <a:pt x="37" y="57"/>
                  </a:lnTo>
                  <a:lnTo>
                    <a:pt x="35" y="52"/>
                  </a:lnTo>
                  <a:lnTo>
                    <a:pt x="27" y="47"/>
                  </a:lnTo>
                  <a:lnTo>
                    <a:pt x="20" y="42"/>
                  </a:lnTo>
                  <a:lnTo>
                    <a:pt x="15" y="36"/>
                  </a:lnTo>
                  <a:lnTo>
                    <a:pt x="14" y="31"/>
                  </a:lnTo>
                  <a:lnTo>
                    <a:pt x="11" y="28"/>
                  </a:lnTo>
                  <a:lnTo>
                    <a:pt x="8" y="22"/>
                  </a:lnTo>
                  <a:lnTo>
                    <a:pt x="5" y="24"/>
                  </a:lnTo>
                  <a:lnTo>
                    <a:pt x="3" y="28"/>
                  </a:lnTo>
                  <a:lnTo>
                    <a:pt x="0" y="21"/>
                  </a:lnTo>
                  <a:lnTo>
                    <a:pt x="2" y="17"/>
                  </a:lnTo>
                  <a:lnTo>
                    <a:pt x="3" y="14"/>
                  </a:lnTo>
                  <a:lnTo>
                    <a:pt x="18" y="13"/>
                  </a:lnTo>
                  <a:lnTo>
                    <a:pt x="22" y="6"/>
                  </a:lnTo>
                  <a:lnTo>
                    <a:pt x="22" y="2"/>
                  </a:lnTo>
                  <a:lnTo>
                    <a:pt x="26" y="0"/>
                  </a:lnTo>
                  <a:lnTo>
                    <a:pt x="31" y="1"/>
                  </a:lnTo>
                  <a:lnTo>
                    <a:pt x="35" y="10"/>
                  </a:lnTo>
                  <a:lnTo>
                    <a:pt x="48" y="12"/>
                  </a:lnTo>
                  <a:lnTo>
                    <a:pt x="51" y="22"/>
                  </a:lnTo>
                  <a:lnTo>
                    <a:pt x="39" y="23"/>
                  </a:lnTo>
                  <a:lnTo>
                    <a:pt x="32" y="18"/>
                  </a:lnTo>
                  <a:lnTo>
                    <a:pt x="28" y="20"/>
                  </a:lnTo>
                  <a:lnTo>
                    <a:pt x="27" y="25"/>
                  </a:lnTo>
                  <a:lnTo>
                    <a:pt x="24" y="24"/>
                  </a:lnTo>
                  <a:lnTo>
                    <a:pt x="21" y="26"/>
                  </a:lnTo>
                  <a:lnTo>
                    <a:pt x="23" y="35"/>
                  </a:lnTo>
                  <a:lnTo>
                    <a:pt x="30" y="42"/>
                  </a:lnTo>
                  <a:lnTo>
                    <a:pt x="38" y="50"/>
                  </a:lnTo>
                  <a:lnTo>
                    <a:pt x="39" y="55"/>
                  </a:lnTo>
                  <a:lnTo>
                    <a:pt x="43" y="57"/>
                  </a:lnTo>
                  <a:lnTo>
                    <a:pt x="43" y="5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7" name="Freeform 276">
              <a:extLst>
                <a:ext uri="{FF2B5EF4-FFF2-40B4-BE49-F238E27FC236}">
                  <a16:creationId xmlns:a16="http://schemas.microsoft.com/office/drawing/2014/main" id="{71E56C97-D457-9CD1-38C6-C49CA6AEA493}"/>
                </a:ext>
                <a:ext uri="{C183D7F6-B498-43B3-948B-1728B52AA6E4}">
                  <adec:decorative xmlns:adec="http://schemas.microsoft.com/office/drawing/2017/decorative" val="1"/>
                </a:ext>
              </a:extLst>
            </p:cNvPr>
            <p:cNvSpPr>
              <a:spLocks/>
            </p:cNvSpPr>
            <p:nvPr/>
          </p:nvSpPr>
          <p:spPr bwMode="gray">
            <a:xfrm>
              <a:off x="12491700" y="5888354"/>
              <a:ext cx="175243" cy="208643"/>
            </a:xfrm>
            <a:custGeom>
              <a:avLst/>
              <a:gdLst>
                <a:gd name="T0" fmla="*/ 2147483647 w 32"/>
                <a:gd name="T1" fmla="*/ 2147483647 h 39"/>
                <a:gd name="T2" fmla="*/ 2147483647 w 32"/>
                <a:gd name="T3" fmla="*/ 2147483647 h 39"/>
                <a:gd name="T4" fmla="*/ 2147483647 w 32"/>
                <a:gd name="T5" fmla="*/ 2147483647 h 39"/>
                <a:gd name="T6" fmla="*/ 2147483647 w 32"/>
                <a:gd name="T7" fmla="*/ 2147483647 h 39"/>
                <a:gd name="T8" fmla="*/ 2147483647 w 32"/>
                <a:gd name="T9" fmla="*/ 2147483647 h 39"/>
                <a:gd name="T10" fmla="*/ 0 w 32"/>
                <a:gd name="T11" fmla="*/ 2147483647 h 39"/>
                <a:gd name="T12" fmla="*/ 2147483647 w 32"/>
                <a:gd name="T13" fmla="*/ 2147483647 h 39"/>
                <a:gd name="T14" fmla="*/ 2147483647 w 32"/>
                <a:gd name="T15" fmla="*/ 2147483647 h 39"/>
                <a:gd name="T16" fmla="*/ 2147483647 w 32"/>
                <a:gd name="T17" fmla="*/ 2147483647 h 39"/>
                <a:gd name="T18" fmla="*/ 2147483647 w 32"/>
                <a:gd name="T19" fmla="*/ 0 h 39"/>
                <a:gd name="T20" fmla="*/ 2147483647 w 32"/>
                <a:gd name="T21" fmla="*/ 2147483647 h 39"/>
                <a:gd name="T22" fmla="*/ 2147483647 w 32"/>
                <a:gd name="T23" fmla="*/ 2147483647 h 39"/>
                <a:gd name="T24" fmla="*/ 2147483647 w 32"/>
                <a:gd name="T25" fmla="*/ 2147483647 h 39"/>
                <a:gd name="T26" fmla="*/ 2147483647 w 32"/>
                <a:gd name="T27" fmla="*/ 2147483647 h 39"/>
                <a:gd name="T28" fmla="*/ 2147483647 w 32"/>
                <a:gd name="T29" fmla="*/ 2147483647 h 39"/>
                <a:gd name="T30" fmla="*/ 2147483647 w 32"/>
                <a:gd name="T31" fmla="*/ 2147483647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9"/>
                <a:gd name="T50" fmla="*/ 32 w 32"/>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9">
                  <a:moveTo>
                    <a:pt x="22" y="39"/>
                  </a:moveTo>
                  <a:lnTo>
                    <a:pt x="18" y="37"/>
                  </a:lnTo>
                  <a:lnTo>
                    <a:pt x="17" y="32"/>
                  </a:lnTo>
                  <a:lnTo>
                    <a:pt x="9" y="24"/>
                  </a:lnTo>
                  <a:lnTo>
                    <a:pt x="2" y="17"/>
                  </a:lnTo>
                  <a:lnTo>
                    <a:pt x="0" y="8"/>
                  </a:lnTo>
                  <a:lnTo>
                    <a:pt x="3" y="6"/>
                  </a:lnTo>
                  <a:lnTo>
                    <a:pt x="6" y="7"/>
                  </a:lnTo>
                  <a:lnTo>
                    <a:pt x="7" y="2"/>
                  </a:lnTo>
                  <a:lnTo>
                    <a:pt x="11" y="0"/>
                  </a:lnTo>
                  <a:lnTo>
                    <a:pt x="18" y="5"/>
                  </a:lnTo>
                  <a:lnTo>
                    <a:pt x="30" y="4"/>
                  </a:lnTo>
                  <a:lnTo>
                    <a:pt x="32" y="12"/>
                  </a:lnTo>
                  <a:lnTo>
                    <a:pt x="32" y="25"/>
                  </a:lnTo>
                  <a:lnTo>
                    <a:pt x="25" y="35"/>
                  </a:lnTo>
                  <a:lnTo>
                    <a:pt x="22" y="3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8" name="Freeform 277">
              <a:extLst>
                <a:ext uri="{FF2B5EF4-FFF2-40B4-BE49-F238E27FC236}">
                  <a16:creationId xmlns:a16="http://schemas.microsoft.com/office/drawing/2014/main" id="{E4CAE13B-969C-5C46-3F7A-9260F6BE5187}"/>
                </a:ext>
                <a:ext uri="{C183D7F6-B498-43B3-948B-1728B52AA6E4}">
                  <adec:decorative xmlns:adec="http://schemas.microsoft.com/office/drawing/2017/decorative" val="1"/>
                </a:ext>
              </a:extLst>
            </p:cNvPr>
            <p:cNvSpPr>
              <a:spLocks/>
            </p:cNvSpPr>
            <p:nvPr/>
          </p:nvSpPr>
          <p:spPr bwMode="gray">
            <a:xfrm>
              <a:off x="12612702" y="5817415"/>
              <a:ext cx="237830" cy="329656"/>
            </a:xfrm>
            <a:custGeom>
              <a:avLst/>
              <a:gdLst>
                <a:gd name="T0" fmla="*/ 2147483647 w 44"/>
                <a:gd name="T1" fmla="*/ 2147483647 h 61"/>
                <a:gd name="T2" fmla="*/ 2147483647 w 44"/>
                <a:gd name="T3" fmla="*/ 2147483647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2147483647 w 44"/>
                <a:gd name="T13" fmla="*/ 2147483647 h 61"/>
                <a:gd name="T14" fmla="*/ 2147483647 w 44"/>
                <a:gd name="T15" fmla="*/ 2147483647 h 61"/>
                <a:gd name="T16" fmla="*/ 2147483647 w 44"/>
                <a:gd name="T17" fmla="*/ 2147483647 h 61"/>
                <a:gd name="T18" fmla="*/ 2147483647 w 44"/>
                <a:gd name="T19" fmla="*/ 2147483647 h 61"/>
                <a:gd name="T20" fmla="*/ 2147483647 w 44"/>
                <a:gd name="T21" fmla="*/ 2147483647 h 61"/>
                <a:gd name="T22" fmla="*/ 2147483647 w 44"/>
                <a:gd name="T23" fmla="*/ 2147483647 h 61"/>
                <a:gd name="T24" fmla="*/ 2147483647 w 44"/>
                <a:gd name="T25" fmla="*/ 2147483647 h 61"/>
                <a:gd name="T26" fmla="*/ 2147483647 w 44"/>
                <a:gd name="T27" fmla="*/ 2147483647 h 61"/>
                <a:gd name="T28" fmla="*/ 0 w 44"/>
                <a:gd name="T29" fmla="*/ 2147483647 h 61"/>
                <a:gd name="T30" fmla="*/ 0 w 44"/>
                <a:gd name="T31" fmla="*/ 2147483647 h 61"/>
                <a:gd name="T32" fmla="*/ 2147483647 w 44"/>
                <a:gd name="T33" fmla="*/ 2147483647 h 61"/>
                <a:gd name="T34" fmla="*/ 2147483647 w 44"/>
                <a:gd name="T35" fmla="*/ 2147483647 h 61"/>
                <a:gd name="T36" fmla="*/ 2147483647 w 44"/>
                <a:gd name="T37" fmla="*/ 2147483647 h 61"/>
                <a:gd name="T38" fmla="*/ 2147483647 w 44"/>
                <a:gd name="T39" fmla="*/ 2147483647 h 61"/>
                <a:gd name="T40" fmla="*/ 2147483647 w 44"/>
                <a:gd name="T41" fmla="*/ 2147483647 h 61"/>
                <a:gd name="T42" fmla="*/ 2147483647 w 44"/>
                <a:gd name="T43" fmla="*/ 2147483647 h 61"/>
                <a:gd name="T44" fmla="*/ 2147483647 w 44"/>
                <a:gd name="T45" fmla="*/ 0 h 61"/>
                <a:gd name="T46" fmla="*/ 2147483647 w 44"/>
                <a:gd name="T47" fmla="*/ 2147483647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61"/>
                <a:gd name="T74" fmla="*/ 44 w 44"/>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61">
                  <a:moveTo>
                    <a:pt x="19" y="1"/>
                  </a:moveTo>
                  <a:lnTo>
                    <a:pt x="24" y="10"/>
                  </a:lnTo>
                  <a:lnTo>
                    <a:pt x="25" y="21"/>
                  </a:lnTo>
                  <a:lnTo>
                    <a:pt x="37" y="23"/>
                  </a:lnTo>
                  <a:lnTo>
                    <a:pt x="42" y="30"/>
                  </a:lnTo>
                  <a:lnTo>
                    <a:pt x="39" y="37"/>
                  </a:lnTo>
                  <a:lnTo>
                    <a:pt x="44" y="43"/>
                  </a:lnTo>
                  <a:lnTo>
                    <a:pt x="40" y="51"/>
                  </a:lnTo>
                  <a:lnTo>
                    <a:pt x="31" y="55"/>
                  </a:lnTo>
                  <a:lnTo>
                    <a:pt x="23" y="61"/>
                  </a:lnTo>
                  <a:lnTo>
                    <a:pt x="20" y="53"/>
                  </a:lnTo>
                  <a:lnTo>
                    <a:pt x="14" y="51"/>
                  </a:lnTo>
                  <a:lnTo>
                    <a:pt x="10" y="54"/>
                  </a:lnTo>
                  <a:lnTo>
                    <a:pt x="8" y="60"/>
                  </a:lnTo>
                  <a:lnTo>
                    <a:pt x="0" y="54"/>
                  </a:lnTo>
                  <a:lnTo>
                    <a:pt x="0" y="52"/>
                  </a:lnTo>
                  <a:lnTo>
                    <a:pt x="3" y="48"/>
                  </a:lnTo>
                  <a:lnTo>
                    <a:pt x="10" y="38"/>
                  </a:lnTo>
                  <a:lnTo>
                    <a:pt x="10" y="25"/>
                  </a:lnTo>
                  <a:lnTo>
                    <a:pt x="8" y="17"/>
                  </a:lnTo>
                  <a:lnTo>
                    <a:pt x="5" y="7"/>
                  </a:lnTo>
                  <a:lnTo>
                    <a:pt x="6" y="4"/>
                  </a:lnTo>
                  <a:lnTo>
                    <a:pt x="17" y="0"/>
                  </a:lnTo>
                  <a:lnTo>
                    <a:pt x="19"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79" name="Freeform 278">
              <a:extLst>
                <a:ext uri="{FF2B5EF4-FFF2-40B4-BE49-F238E27FC236}">
                  <a16:creationId xmlns:a16="http://schemas.microsoft.com/office/drawing/2014/main" id="{6155EC5F-39A7-0665-5BE7-E85884A382F4}"/>
                </a:ext>
                <a:ext uri="{C183D7F6-B498-43B3-948B-1728B52AA6E4}">
                  <adec:decorative xmlns:adec="http://schemas.microsoft.com/office/drawing/2017/decorative" val="1"/>
                </a:ext>
              </a:extLst>
            </p:cNvPr>
            <p:cNvSpPr>
              <a:spLocks/>
            </p:cNvSpPr>
            <p:nvPr/>
          </p:nvSpPr>
          <p:spPr bwMode="gray">
            <a:xfrm>
              <a:off x="12725358" y="6092823"/>
              <a:ext cx="125173" cy="129359"/>
            </a:xfrm>
            <a:custGeom>
              <a:avLst/>
              <a:gdLst>
                <a:gd name="T0" fmla="*/ 2147483647 w 23"/>
                <a:gd name="T1" fmla="*/ 2147483647 h 24"/>
                <a:gd name="T2" fmla="*/ 2147483647 w 23"/>
                <a:gd name="T3" fmla="*/ 2147483647 h 24"/>
                <a:gd name="T4" fmla="*/ 2147483647 w 23"/>
                <a:gd name="T5" fmla="*/ 0 h 24"/>
                <a:gd name="T6" fmla="*/ 2147483647 w 23"/>
                <a:gd name="T7" fmla="*/ 2147483647 h 24"/>
                <a:gd name="T8" fmla="*/ 2147483647 w 23"/>
                <a:gd name="T9" fmla="*/ 2147483647 h 24"/>
                <a:gd name="T10" fmla="*/ 2147483647 w 23"/>
                <a:gd name="T11" fmla="*/ 2147483647 h 24"/>
                <a:gd name="T12" fmla="*/ 2147483647 w 23"/>
                <a:gd name="T13" fmla="*/ 2147483647 h 24"/>
                <a:gd name="T14" fmla="*/ 2147483647 w 23"/>
                <a:gd name="T15" fmla="*/ 2147483647 h 24"/>
                <a:gd name="T16" fmla="*/ 0 w 23"/>
                <a:gd name="T17" fmla="*/ 2147483647 h 24"/>
                <a:gd name="T18" fmla="*/ 2147483647 w 23"/>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2" y="10"/>
                  </a:moveTo>
                  <a:lnTo>
                    <a:pt x="10" y="4"/>
                  </a:lnTo>
                  <a:lnTo>
                    <a:pt x="19" y="0"/>
                  </a:lnTo>
                  <a:lnTo>
                    <a:pt x="23" y="10"/>
                  </a:lnTo>
                  <a:lnTo>
                    <a:pt x="23" y="19"/>
                  </a:lnTo>
                  <a:lnTo>
                    <a:pt x="19" y="19"/>
                  </a:lnTo>
                  <a:lnTo>
                    <a:pt x="15" y="24"/>
                  </a:lnTo>
                  <a:lnTo>
                    <a:pt x="4" y="24"/>
                  </a:lnTo>
                  <a:lnTo>
                    <a:pt x="0" y="17"/>
                  </a:lnTo>
                  <a:lnTo>
                    <a:pt x="2"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0" name="Freeform 279">
              <a:extLst>
                <a:ext uri="{FF2B5EF4-FFF2-40B4-BE49-F238E27FC236}">
                  <a16:creationId xmlns:a16="http://schemas.microsoft.com/office/drawing/2014/main" id="{DE3F3EC8-0B1B-AE13-EE80-EAACE7C029B5}"/>
                </a:ext>
                <a:ext uri="{C183D7F6-B498-43B3-948B-1728B52AA6E4}">
                  <adec:decorative xmlns:adec="http://schemas.microsoft.com/office/drawing/2017/decorative" val="1"/>
                </a:ext>
              </a:extLst>
            </p:cNvPr>
            <p:cNvSpPr>
              <a:spLocks/>
            </p:cNvSpPr>
            <p:nvPr/>
          </p:nvSpPr>
          <p:spPr bwMode="gray">
            <a:xfrm>
              <a:off x="12128697" y="6063614"/>
              <a:ext cx="37552" cy="116840"/>
            </a:xfrm>
            <a:custGeom>
              <a:avLst/>
              <a:gdLst>
                <a:gd name="T0" fmla="*/ 2147483647 w 7"/>
                <a:gd name="T1" fmla="*/ 0 h 22"/>
                <a:gd name="T2" fmla="*/ 2147483647 w 7"/>
                <a:gd name="T3" fmla="*/ 2147483647 h 22"/>
                <a:gd name="T4" fmla="*/ 2147483647 w 7"/>
                <a:gd name="T5" fmla="*/ 2147483647 h 22"/>
                <a:gd name="T6" fmla="*/ 2147483647 w 7"/>
                <a:gd name="T7" fmla="*/ 2147483647 h 22"/>
                <a:gd name="T8" fmla="*/ 2147483647 w 7"/>
                <a:gd name="T9" fmla="*/ 2147483647 h 22"/>
                <a:gd name="T10" fmla="*/ 0 w 7"/>
                <a:gd name="T11" fmla="*/ 2147483647 h 22"/>
                <a:gd name="T12" fmla="*/ 0 w 7"/>
                <a:gd name="T13" fmla="*/ 2147483647 h 22"/>
                <a:gd name="T14" fmla="*/ 2147483647 w 7"/>
                <a:gd name="T15" fmla="*/ 2147483647 h 22"/>
                <a:gd name="T16" fmla="*/ 2147483647 w 7"/>
                <a:gd name="T17" fmla="*/ 2147483647 h 22"/>
                <a:gd name="T18" fmla="*/ 2147483647 w 7"/>
                <a:gd name="T19" fmla="*/ 0 h 22"/>
                <a:gd name="T20" fmla="*/ 2147483647 w 7"/>
                <a:gd name="T21" fmla="*/ 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22"/>
                <a:gd name="T35" fmla="*/ 7 w 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22">
                  <a:moveTo>
                    <a:pt x="6" y="0"/>
                  </a:moveTo>
                  <a:lnTo>
                    <a:pt x="6" y="4"/>
                  </a:lnTo>
                  <a:lnTo>
                    <a:pt x="7" y="8"/>
                  </a:lnTo>
                  <a:lnTo>
                    <a:pt x="5" y="20"/>
                  </a:lnTo>
                  <a:lnTo>
                    <a:pt x="2" y="22"/>
                  </a:lnTo>
                  <a:lnTo>
                    <a:pt x="0" y="19"/>
                  </a:lnTo>
                  <a:lnTo>
                    <a:pt x="0" y="10"/>
                  </a:lnTo>
                  <a:lnTo>
                    <a:pt x="1" y="7"/>
                  </a:lnTo>
                  <a:lnTo>
                    <a:pt x="5" y="4"/>
                  </a:lnTo>
                  <a:lnTo>
                    <a:pt x="5" y="0"/>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1" name="Freeform 280">
              <a:extLst>
                <a:ext uri="{FF2B5EF4-FFF2-40B4-BE49-F238E27FC236}">
                  <a16:creationId xmlns:a16="http://schemas.microsoft.com/office/drawing/2014/main" id="{80F8C9B2-0ADF-5D54-7084-385B51D7879A}"/>
                </a:ext>
                <a:ext uri="{C183D7F6-B498-43B3-948B-1728B52AA6E4}">
                  <adec:decorative xmlns:adec="http://schemas.microsoft.com/office/drawing/2017/decorative" val="1"/>
                </a:ext>
              </a:extLst>
            </p:cNvPr>
            <p:cNvSpPr>
              <a:spLocks/>
            </p:cNvSpPr>
            <p:nvPr/>
          </p:nvSpPr>
          <p:spPr bwMode="gray">
            <a:xfrm>
              <a:off x="11765693" y="6359887"/>
              <a:ext cx="25034" cy="20864"/>
            </a:xfrm>
            <a:custGeom>
              <a:avLst/>
              <a:gdLst>
                <a:gd name="T0" fmla="*/ 0 w 5"/>
                <a:gd name="T1" fmla="*/ 2147483647 h 4"/>
                <a:gd name="T2" fmla="*/ 0 w 5"/>
                <a:gd name="T3" fmla="*/ 2147483647 h 4"/>
                <a:gd name="T4" fmla="*/ 2147483647 w 5"/>
                <a:gd name="T5" fmla="*/ 0 h 4"/>
                <a:gd name="T6" fmla="*/ 2147483647 w 5"/>
                <a:gd name="T7" fmla="*/ 0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0" y="3"/>
                  </a:lnTo>
                  <a:lnTo>
                    <a:pt x="3" y="0"/>
                  </a:lnTo>
                  <a:lnTo>
                    <a:pt x="5" y="0"/>
                  </a:lnTo>
                  <a:lnTo>
                    <a:pt x="3" y="3"/>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2" name="Freeform 281">
              <a:extLst>
                <a:ext uri="{FF2B5EF4-FFF2-40B4-BE49-F238E27FC236}">
                  <a16:creationId xmlns:a16="http://schemas.microsoft.com/office/drawing/2014/main" id="{F5E7B9ED-1CE1-DF19-C9AF-A2C1BF1E524A}"/>
                </a:ext>
                <a:ext uri="{C183D7F6-B498-43B3-948B-1728B52AA6E4}">
                  <adec:decorative xmlns:adec="http://schemas.microsoft.com/office/drawing/2017/decorative" val="1"/>
                </a:ext>
              </a:extLst>
            </p:cNvPr>
            <p:cNvSpPr>
              <a:spLocks/>
            </p:cNvSpPr>
            <p:nvPr/>
          </p:nvSpPr>
          <p:spPr bwMode="gray">
            <a:xfrm>
              <a:off x="11815763" y="6322331"/>
              <a:ext cx="45897" cy="37556"/>
            </a:xfrm>
            <a:custGeom>
              <a:avLst/>
              <a:gdLst>
                <a:gd name="T0" fmla="*/ 0 w 8"/>
                <a:gd name="T1" fmla="*/ 2147483647 h 7"/>
                <a:gd name="T2" fmla="*/ 0 w 8"/>
                <a:gd name="T3" fmla="*/ 0 h 7"/>
                <a:gd name="T4" fmla="*/ 2147483647 w 8"/>
                <a:gd name="T5" fmla="*/ 0 h 7"/>
                <a:gd name="T6" fmla="*/ 2147483647 w 8"/>
                <a:gd name="T7" fmla="*/ 2147483647 h 7"/>
                <a:gd name="T8" fmla="*/ 2147483647 w 8"/>
                <a:gd name="T9" fmla="*/ 2147483647 h 7"/>
                <a:gd name="T10" fmla="*/ 2147483647 w 8"/>
                <a:gd name="T11" fmla="*/ 2147483647 h 7"/>
                <a:gd name="T12" fmla="*/ 0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0" y="0"/>
                  </a:lnTo>
                  <a:lnTo>
                    <a:pt x="6" y="0"/>
                  </a:lnTo>
                  <a:lnTo>
                    <a:pt x="8" y="2"/>
                  </a:lnTo>
                  <a:lnTo>
                    <a:pt x="7" y="5"/>
                  </a:lnTo>
                  <a:lnTo>
                    <a:pt x="2" y="7"/>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3" name="Freeform 282">
              <a:extLst>
                <a:ext uri="{FF2B5EF4-FFF2-40B4-BE49-F238E27FC236}">
                  <a16:creationId xmlns:a16="http://schemas.microsoft.com/office/drawing/2014/main" id="{E711E009-8882-E033-A9BC-597187398C82}"/>
                </a:ext>
                <a:ext uri="{C183D7F6-B498-43B3-948B-1728B52AA6E4}">
                  <adec:decorative xmlns:adec="http://schemas.microsoft.com/office/drawing/2017/decorative" val="1"/>
                </a:ext>
              </a:extLst>
            </p:cNvPr>
            <p:cNvSpPr>
              <a:spLocks/>
            </p:cNvSpPr>
            <p:nvPr/>
          </p:nvSpPr>
          <p:spPr bwMode="gray">
            <a:xfrm>
              <a:off x="11878350" y="6288948"/>
              <a:ext cx="25034" cy="20864"/>
            </a:xfrm>
            <a:custGeom>
              <a:avLst/>
              <a:gdLst>
                <a:gd name="T0" fmla="*/ 0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0" y="2"/>
                  </a:lnTo>
                  <a:lnTo>
                    <a:pt x="3" y="0"/>
                  </a:lnTo>
                  <a:lnTo>
                    <a:pt x="5" y="1"/>
                  </a:lnTo>
                  <a:lnTo>
                    <a:pt x="5" y="4"/>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4" name="Freeform 283">
              <a:extLst>
                <a:ext uri="{FF2B5EF4-FFF2-40B4-BE49-F238E27FC236}">
                  <a16:creationId xmlns:a16="http://schemas.microsoft.com/office/drawing/2014/main" id="{56E40489-EA97-9309-B912-342573881384}"/>
                </a:ext>
                <a:ext uri="{C183D7F6-B498-43B3-948B-1728B52AA6E4}">
                  <adec:decorative xmlns:adec="http://schemas.microsoft.com/office/drawing/2017/decorative" val="1"/>
                </a:ext>
              </a:extLst>
            </p:cNvPr>
            <p:cNvSpPr>
              <a:spLocks/>
            </p:cNvSpPr>
            <p:nvPr/>
          </p:nvSpPr>
          <p:spPr bwMode="gray">
            <a:xfrm>
              <a:off x="11461104" y="5425167"/>
              <a:ext cx="650903" cy="680176"/>
            </a:xfrm>
            <a:custGeom>
              <a:avLst/>
              <a:gdLst>
                <a:gd name="T0" fmla="*/ 2147483647 w 119"/>
                <a:gd name="T1" fmla="*/ 2147483647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2147483647 w 119"/>
                <a:gd name="T15" fmla="*/ 2147483647 h 125"/>
                <a:gd name="T16" fmla="*/ 2147483647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0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2147483647 h 125"/>
                <a:gd name="T64" fmla="*/ 2147483647 w 119"/>
                <a:gd name="T65" fmla="*/ 2147483647 h 125"/>
                <a:gd name="T66" fmla="*/ 2147483647 w 119"/>
                <a:gd name="T67" fmla="*/ 2147483647 h 125"/>
                <a:gd name="T68" fmla="*/ 2147483647 w 119"/>
                <a:gd name="T69" fmla="*/ 2147483647 h 125"/>
                <a:gd name="T70" fmla="*/ 2147483647 w 119"/>
                <a:gd name="T71" fmla="*/ 2147483647 h 125"/>
                <a:gd name="T72" fmla="*/ 2147483647 w 119"/>
                <a:gd name="T73" fmla="*/ 2147483647 h 125"/>
                <a:gd name="T74" fmla="*/ 2147483647 w 119"/>
                <a:gd name="T75" fmla="*/ 2147483647 h 125"/>
                <a:gd name="T76" fmla="*/ 2147483647 w 119"/>
                <a:gd name="T77" fmla="*/ 2147483647 h 125"/>
                <a:gd name="T78" fmla="*/ 2147483647 w 119"/>
                <a:gd name="T79" fmla="*/ 2147483647 h 125"/>
                <a:gd name="T80" fmla="*/ 2147483647 w 119"/>
                <a:gd name="T81" fmla="*/ 2147483647 h 1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9"/>
                <a:gd name="T124" fmla="*/ 0 h 125"/>
                <a:gd name="T125" fmla="*/ 119 w 119"/>
                <a:gd name="T126" fmla="*/ 125 h 1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9" h="125">
                  <a:moveTo>
                    <a:pt x="70" y="125"/>
                  </a:moveTo>
                  <a:lnTo>
                    <a:pt x="60" y="125"/>
                  </a:lnTo>
                  <a:lnTo>
                    <a:pt x="56" y="123"/>
                  </a:lnTo>
                  <a:lnTo>
                    <a:pt x="57" y="121"/>
                  </a:lnTo>
                  <a:lnTo>
                    <a:pt x="56" y="120"/>
                  </a:lnTo>
                  <a:lnTo>
                    <a:pt x="54" y="121"/>
                  </a:lnTo>
                  <a:lnTo>
                    <a:pt x="53" y="122"/>
                  </a:lnTo>
                  <a:lnTo>
                    <a:pt x="41" y="123"/>
                  </a:lnTo>
                  <a:lnTo>
                    <a:pt x="38" y="120"/>
                  </a:lnTo>
                  <a:lnTo>
                    <a:pt x="35" y="120"/>
                  </a:lnTo>
                  <a:lnTo>
                    <a:pt x="28" y="115"/>
                  </a:lnTo>
                  <a:lnTo>
                    <a:pt x="31" y="107"/>
                  </a:lnTo>
                  <a:lnTo>
                    <a:pt x="33" y="99"/>
                  </a:lnTo>
                  <a:lnTo>
                    <a:pt x="33" y="92"/>
                  </a:lnTo>
                  <a:lnTo>
                    <a:pt x="36" y="95"/>
                  </a:lnTo>
                  <a:lnTo>
                    <a:pt x="35" y="91"/>
                  </a:lnTo>
                  <a:lnTo>
                    <a:pt x="32" y="90"/>
                  </a:lnTo>
                  <a:lnTo>
                    <a:pt x="31" y="85"/>
                  </a:lnTo>
                  <a:lnTo>
                    <a:pt x="30" y="78"/>
                  </a:lnTo>
                  <a:lnTo>
                    <a:pt x="32" y="77"/>
                  </a:lnTo>
                  <a:lnTo>
                    <a:pt x="32" y="73"/>
                  </a:lnTo>
                  <a:lnTo>
                    <a:pt x="23" y="66"/>
                  </a:lnTo>
                  <a:lnTo>
                    <a:pt x="25" y="61"/>
                  </a:lnTo>
                  <a:lnTo>
                    <a:pt x="21" y="57"/>
                  </a:lnTo>
                  <a:lnTo>
                    <a:pt x="17" y="57"/>
                  </a:lnTo>
                  <a:lnTo>
                    <a:pt x="16" y="54"/>
                  </a:lnTo>
                  <a:lnTo>
                    <a:pt x="11" y="53"/>
                  </a:lnTo>
                  <a:lnTo>
                    <a:pt x="6" y="52"/>
                  </a:lnTo>
                  <a:lnTo>
                    <a:pt x="2" y="49"/>
                  </a:lnTo>
                  <a:lnTo>
                    <a:pt x="2" y="46"/>
                  </a:lnTo>
                  <a:lnTo>
                    <a:pt x="0" y="43"/>
                  </a:lnTo>
                  <a:lnTo>
                    <a:pt x="2" y="39"/>
                  </a:lnTo>
                  <a:lnTo>
                    <a:pt x="7" y="40"/>
                  </a:lnTo>
                  <a:lnTo>
                    <a:pt x="11" y="36"/>
                  </a:lnTo>
                  <a:lnTo>
                    <a:pt x="14" y="37"/>
                  </a:lnTo>
                  <a:lnTo>
                    <a:pt x="20" y="40"/>
                  </a:lnTo>
                  <a:lnTo>
                    <a:pt x="23" y="38"/>
                  </a:lnTo>
                  <a:lnTo>
                    <a:pt x="27" y="40"/>
                  </a:lnTo>
                  <a:lnTo>
                    <a:pt x="30" y="36"/>
                  </a:lnTo>
                  <a:lnTo>
                    <a:pt x="28" y="32"/>
                  </a:lnTo>
                  <a:lnTo>
                    <a:pt x="24" y="26"/>
                  </a:lnTo>
                  <a:lnTo>
                    <a:pt x="24" y="23"/>
                  </a:lnTo>
                  <a:lnTo>
                    <a:pt x="30" y="23"/>
                  </a:lnTo>
                  <a:lnTo>
                    <a:pt x="33" y="27"/>
                  </a:lnTo>
                  <a:lnTo>
                    <a:pt x="41" y="27"/>
                  </a:lnTo>
                  <a:lnTo>
                    <a:pt x="41" y="24"/>
                  </a:lnTo>
                  <a:lnTo>
                    <a:pt x="47" y="21"/>
                  </a:lnTo>
                  <a:lnTo>
                    <a:pt x="55" y="15"/>
                  </a:lnTo>
                  <a:lnTo>
                    <a:pt x="58" y="2"/>
                  </a:lnTo>
                  <a:lnTo>
                    <a:pt x="65" y="0"/>
                  </a:lnTo>
                  <a:lnTo>
                    <a:pt x="72" y="9"/>
                  </a:lnTo>
                  <a:lnTo>
                    <a:pt x="80" y="15"/>
                  </a:lnTo>
                  <a:lnTo>
                    <a:pt x="84" y="17"/>
                  </a:lnTo>
                  <a:lnTo>
                    <a:pt x="90" y="19"/>
                  </a:lnTo>
                  <a:lnTo>
                    <a:pt x="97" y="25"/>
                  </a:lnTo>
                  <a:lnTo>
                    <a:pt x="103" y="27"/>
                  </a:lnTo>
                  <a:lnTo>
                    <a:pt x="112" y="27"/>
                  </a:lnTo>
                  <a:lnTo>
                    <a:pt x="119" y="29"/>
                  </a:lnTo>
                  <a:lnTo>
                    <a:pt x="114" y="42"/>
                  </a:lnTo>
                  <a:lnTo>
                    <a:pt x="111" y="55"/>
                  </a:lnTo>
                  <a:lnTo>
                    <a:pt x="106" y="54"/>
                  </a:lnTo>
                  <a:lnTo>
                    <a:pt x="104" y="59"/>
                  </a:lnTo>
                  <a:lnTo>
                    <a:pt x="104" y="63"/>
                  </a:lnTo>
                  <a:lnTo>
                    <a:pt x="101" y="64"/>
                  </a:lnTo>
                  <a:lnTo>
                    <a:pt x="99" y="69"/>
                  </a:lnTo>
                  <a:lnTo>
                    <a:pt x="95" y="74"/>
                  </a:lnTo>
                  <a:lnTo>
                    <a:pt x="97" y="77"/>
                  </a:lnTo>
                  <a:lnTo>
                    <a:pt x="101" y="74"/>
                  </a:lnTo>
                  <a:lnTo>
                    <a:pt x="104" y="75"/>
                  </a:lnTo>
                  <a:lnTo>
                    <a:pt x="103" y="80"/>
                  </a:lnTo>
                  <a:lnTo>
                    <a:pt x="104" y="91"/>
                  </a:lnTo>
                  <a:lnTo>
                    <a:pt x="106" y="101"/>
                  </a:lnTo>
                  <a:lnTo>
                    <a:pt x="111" y="102"/>
                  </a:lnTo>
                  <a:lnTo>
                    <a:pt x="115" y="107"/>
                  </a:lnTo>
                  <a:lnTo>
                    <a:pt x="110" y="111"/>
                  </a:lnTo>
                  <a:lnTo>
                    <a:pt x="105" y="112"/>
                  </a:lnTo>
                  <a:lnTo>
                    <a:pt x="101" y="115"/>
                  </a:lnTo>
                  <a:lnTo>
                    <a:pt x="96" y="117"/>
                  </a:lnTo>
                  <a:lnTo>
                    <a:pt x="91" y="115"/>
                  </a:lnTo>
                  <a:lnTo>
                    <a:pt x="86" y="116"/>
                  </a:lnTo>
                  <a:lnTo>
                    <a:pt x="79" y="112"/>
                  </a:lnTo>
                  <a:lnTo>
                    <a:pt x="72" y="117"/>
                  </a:lnTo>
                  <a:lnTo>
                    <a:pt x="70" y="12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5" name="Freeform 284">
              <a:extLst>
                <a:ext uri="{FF2B5EF4-FFF2-40B4-BE49-F238E27FC236}">
                  <a16:creationId xmlns:a16="http://schemas.microsoft.com/office/drawing/2014/main" id="{58C049B8-77AB-3836-7819-2AE12524AD7D}"/>
                </a:ext>
                <a:ext uri="{C183D7F6-B498-43B3-948B-1728B52AA6E4}">
                  <adec:decorative xmlns:adec="http://schemas.microsoft.com/office/drawing/2017/decorative" val="1"/>
                </a:ext>
              </a:extLst>
            </p:cNvPr>
            <p:cNvSpPr>
              <a:spLocks/>
            </p:cNvSpPr>
            <p:nvPr/>
          </p:nvSpPr>
          <p:spPr bwMode="gray">
            <a:xfrm>
              <a:off x="12792117" y="4694917"/>
              <a:ext cx="62587" cy="58420"/>
            </a:xfrm>
            <a:custGeom>
              <a:avLst/>
              <a:gdLst>
                <a:gd name="T0" fmla="*/ 2147483647 w 12"/>
                <a:gd name="T1" fmla="*/ 2147483647 h 11"/>
                <a:gd name="T2" fmla="*/ 2147483647 w 12"/>
                <a:gd name="T3" fmla="*/ 2147483647 h 11"/>
                <a:gd name="T4" fmla="*/ 2147483647 w 12"/>
                <a:gd name="T5" fmla="*/ 0 h 11"/>
                <a:gd name="T6" fmla="*/ 0 w 12"/>
                <a:gd name="T7" fmla="*/ 2147483647 h 11"/>
                <a:gd name="T8" fmla="*/ 2147483647 w 12"/>
                <a:gd name="T9" fmla="*/ 2147483647 h 11"/>
                <a:gd name="T10" fmla="*/ 2147483647 w 12"/>
                <a:gd name="T11" fmla="*/ 2147483647 h 11"/>
                <a:gd name="T12" fmla="*/ 2147483647 w 12"/>
                <a:gd name="T13" fmla="*/ 2147483647 h 11"/>
                <a:gd name="T14" fmla="*/ 2147483647 w 12"/>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1"/>
                <a:gd name="T26" fmla="*/ 12 w 12"/>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1">
                  <a:moveTo>
                    <a:pt x="12" y="4"/>
                  </a:moveTo>
                  <a:lnTo>
                    <a:pt x="11" y="2"/>
                  </a:lnTo>
                  <a:lnTo>
                    <a:pt x="6" y="0"/>
                  </a:lnTo>
                  <a:lnTo>
                    <a:pt x="0" y="4"/>
                  </a:lnTo>
                  <a:lnTo>
                    <a:pt x="1" y="11"/>
                  </a:lnTo>
                  <a:lnTo>
                    <a:pt x="4" y="11"/>
                  </a:lnTo>
                  <a:lnTo>
                    <a:pt x="6" y="8"/>
                  </a:lnTo>
                  <a:lnTo>
                    <a:pt x="1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6" name="Freeform 285">
              <a:extLst>
                <a:ext uri="{FF2B5EF4-FFF2-40B4-BE49-F238E27FC236}">
                  <a16:creationId xmlns:a16="http://schemas.microsoft.com/office/drawing/2014/main" id="{91EFFC2A-3CB9-C2C0-945A-0D09FEA62EE8}"/>
                </a:ext>
                <a:ext uri="{C183D7F6-B498-43B3-948B-1728B52AA6E4}">
                  <adec:decorative xmlns:adec="http://schemas.microsoft.com/office/drawing/2017/decorative" val="1"/>
                </a:ext>
              </a:extLst>
            </p:cNvPr>
            <p:cNvSpPr>
              <a:spLocks noEditPoints="1"/>
            </p:cNvSpPr>
            <p:nvPr/>
          </p:nvSpPr>
          <p:spPr bwMode="gray">
            <a:xfrm>
              <a:off x="12792117" y="4644843"/>
              <a:ext cx="62587" cy="108495"/>
            </a:xfrm>
            <a:custGeom>
              <a:avLst/>
              <a:gdLst>
                <a:gd name="T0" fmla="*/ 2147483647 w 12"/>
                <a:gd name="T1" fmla="*/ 2147483647 h 20"/>
                <a:gd name="T2" fmla="*/ 2147483647 w 12"/>
                <a:gd name="T3" fmla="*/ 2147483647 h 20"/>
                <a:gd name="T4" fmla="*/ 2147483647 w 12"/>
                <a:gd name="T5" fmla="*/ 2147483647 h 20"/>
                <a:gd name="T6" fmla="*/ 2147483647 w 12"/>
                <a:gd name="T7" fmla="*/ 2147483647 h 20"/>
                <a:gd name="T8" fmla="*/ 2147483647 w 12"/>
                <a:gd name="T9" fmla="*/ 2147483647 h 20"/>
                <a:gd name="T10" fmla="*/ 2147483647 w 12"/>
                <a:gd name="T11" fmla="*/ 2147483647 h 20"/>
                <a:gd name="T12" fmla="*/ 0 w 12"/>
                <a:gd name="T13" fmla="*/ 2147483647 h 20"/>
                <a:gd name="T14" fmla="*/ 2147483647 w 12"/>
                <a:gd name="T15" fmla="*/ 2147483647 h 20"/>
                <a:gd name="T16" fmla="*/ 2147483647 w 12"/>
                <a:gd name="T17" fmla="*/ 0 h 20"/>
                <a:gd name="T18" fmla="*/ 2147483647 w 12"/>
                <a:gd name="T19" fmla="*/ 0 h 20"/>
                <a:gd name="T20" fmla="*/ 2147483647 w 12"/>
                <a:gd name="T21" fmla="*/ 2147483647 h 20"/>
                <a:gd name="T22" fmla="*/ 2147483647 w 12"/>
                <a:gd name="T23" fmla="*/ 2147483647 h 20"/>
                <a:gd name="T24" fmla="*/ 2147483647 w 12"/>
                <a:gd name="T25" fmla="*/ 2147483647 h 20"/>
                <a:gd name="T26" fmla="*/ 2147483647 w 12"/>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20"/>
                <a:gd name="T44" fmla="*/ 12 w 1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20">
                  <a:moveTo>
                    <a:pt x="1" y="20"/>
                  </a:moveTo>
                  <a:lnTo>
                    <a:pt x="4" y="20"/>
                  </a:lnTo>
                  <a:lnTo>
                    <a:pt x="6" y="17"/>
                  </a:lnTo>
                  <a:lnTo>
                    <a:pt x="12" y="13"/>
                  </a:lnTo>
                  <a:lnTo>
                    <a:pt x="11" y="11"/>
                  </a:lnTo>
                  <a:lnTo>
                    <a:pt x="6" y="9"/>
                  </a:lnTo>
                  <a:lnTo>
                    <a:pt x="0" y="13"/>
                  </a:lnTo>
                  <a:lnTo>
                    <a:pt x="1" y="20"/>
                  </a:lnTo>
                  <a:close/>
                  <a:moveTo>
                    <a:pt x="8" y="0"/>
                  </a:moveTo>
                  <a:lnTo>
                    <a:pt x="5" y="0"/>
                  </a:lnTo>
                  <a:lnTo>
                    <a:pt x="2" y="2"/>
                  </a:lnTo>
                  <a:lnTo>
                    <a:pt x="4" y="5"/>
                  </a:lnTo>
                  <a:lnTo>
                    <a:pt x="8" y="3"/>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7" name="Freeform 286">
              <a:extLst>
                <a:ext uri="{FF2B5EF4-FFF2-40B4-BE49-F238E27FC236}">
                  <a16:creationId xmlns:a16="http://schemas.microsoft.com/office/drawing/2014/main" id="{F83C4FB6-8A0B-4B7C-6A5B-150AF77D6687}"/>
                </a:ext>
                <a:ext uri="{C183D7F6-B498-43B3-948B-1728B52AA6E4}">
                  <adec:decorative xmlns:adec="http://schemas.microsoft.com/office/drawing/2017/decorative" val="1"/>
                </a:ext>
              </a:extLst>
            </p:cNvPr>
            <p:cNvSpPr>
              <a:spLocks noEditPoints="1"/>
            </p:cNvSpPr>
            <p:nvPr/>
          </p:nvSpPr>
          <p:spPr bwMode="gray">
            <a:xfrm>
              <a:off x="11381827" y="4711608"/>
              <a:ext cx="1047286" cy="813707"/>
            </a:xfrm>
            <a:custGeom>
              <a:avLst/>
              <a:gdLst>
                <a:gd name="T0" fmla="*/ 2147483647 w 192"/>
                <a:gd name="T1" fmla="*/ 2147483647 h 150"/>
                <a:gd name="T2" fmla="*/ 2147483647 w 192"/>
                <a:gd name="T3" fmla="*/ 2147483647 h 150"/>
                <a:gd name="T4" fmla="*/ 2147483647 w 192"/>
                <a:gd name="T5" fmla="*/ 2147483647 h 150"/>
                <a:gd name="T6" fmla="*/ 2147483647 w 192"/>
                <a:gd name="T7" fmla="*/ 2147483647 h 150"/>
                <a:gd name="T8" fmla="*/ 2147483647 w 192"/>
                <a:gd name="T9" fmla="*/ 2147483647 h 150"/>
                <a:gd name="T10" fmla="*/ 2147483647 w 192"/>
                <a:gd name="T11" fmla="*/ 2147483647 h 150"/>
                <a:gd name="T12" fmla="*/ 0 w 192"/>
                <a:gd name="T13" fmla="*/ 2147483647 h 150"/>
                <a:gd name="T14" fmla="*/ 2147483647 w 192"/>
                <a:gd name="T15" fmla="*/ 2147483647 h 150"/>
                <a:gd name="T16" fmla="*/ 2147483647 w 192"/>
                <a:gd name="T17" fmla="*/ 2147483647 h 150"/>
                <a:gd name="T18" fmla="*/ 2147483647 w 192"/>
                <a:gd name="T19" fmla="*/ 2147483647 h 150"/>
                <a:gd name="T20" fmla="*/ 2147483647 w 192"/>
                <a:gd name="T21" fmla="*/ 2147483647 h 150"/>
                <a:gd name="T22" fmla="*/ 2147483647 w 192"/>
                <a:gd name="T23" fmla="*/ 2147483647 h 150"/>
                <a:gd name="T24" fmla="*/ 2147483647 w 192"/>
                <a:gd name="T25" fmla="*/ 2147483647 h 150"/>
                <a:gd name="T26" fmla="*/ 2147483647 w 192"/>
                <a:gd name="T27" fmla="*/ 2147483647 h 150"/>
                <a:gd name="T28" fmla="*/ 2147483647 w 192"/>
                <a:gd name="T29" fmla="*/ 2147483647 h 150"/>
                <a:gd name="T30" fmla="*/ 2147483647 w 192"/>
                <a:gd name="T31" fmla="*/ 2147483647 h 150"/>
                <a:gd name="T32" fmla="*/ 2147483647 w 192"/>
                <a:gd name="T33" fmla="*/ 2147483647 h 150"/>
                <a:gd name="T34" fmla="*/ 2147483647 w 192"/>
                <a:gd name="T35" fmla="*/ 2147483647 h 150"/>
                <a:gd name="T36" fmla="*/ 2147483647 w 192"/>
                <a:gd name="T37" fmla="*/ 2147483647 h 150"/>
                <a:gd name="T38" fmla="*/ 2147483647 w 192"/>
                <a:gd name="T39" fmla="*/ 2147483647 h 150"/>
                <a:gd name="T40" fmla="*/ 2147483647 w 192"/>
                <a:gd name="T41" fmla="*/ 2147483647 h 150"/>
                <a:gd name="T42" fmla="*/ 2147483647 w 192"/>
                <a:gd name="T43" fmla="*/ 2147483647 h 150"/>
                <a:gd name="T44" fmla="*/ 2147483647 w 192"/>
                <a:gd name="T45" fmla="*/ 2147483647 h 150"/>
                <a:gd name="T46" fmla="*/ 2147483647 w 192"/>
                <a:gd name="T47" fmla="*/ 2147483647 h 150"/>
                <a:gd name="T48" fmla="*/ 2147483647 w 192"/>
                <a:gd name="T49" fmla="*/ 2147483647 h 150"/>
                <a:gd name="T50" fmla="*/ 2147483647 w 192"/>
                <a:gd name="T51" fmla="*/ 2147483647 h 150"/>
                <a:gd name="T52" fmla="*/ 2147483647 w 192"/>
                <a:gd name="T53" fmla="*/ 2147483647 h 150"/>
                <a:gd name="T54" fmla="*/ 2147483647 w 192"/>
                <a:gd name="T55" fmla="*/ 2147483647 h 150"/>
                <a:gd name="T56" fmla="*/ 2147483647 w 192"/>
                <a:gd name="T57" fmla="*/ 2147483647 h 150"/>
                <a:gd name="T58" fmla="*/ 2147483647 w 192"/>
                <a:gd name="T59" fmla="*/ 2147483647 h 150"/>
                <a:gd name="T60" fmla="*/ 2147483647 w 192"/>
                <a:gd name="T61" fmla="*/ 2147483647 h 150"/>
                <a:gd name="T62" fmla="*/ 2147483647 w 192"/>
                <a:gd name="T63" fmla="*/ 2147483647 h 150"/>
                <a:gd name="T64" fmla="*/ 2147483647 w 192"/>
                <a:gd name="T65" fmla="*/ 2147483647 h 150"/>
                <a:gd name="T66" fmla="*/ 2147483647 w 192"/>
                <a:gd name="T67" fmla="*/ 2147483647 h 150"/>
                <a:gd name="T68" fmla="*/ 2147483647 w 192"/>
                <a:gd name="T69" fmla="*/ 2147483647 h 150"/>
                <a:gd name="T70" fmla="*/ 2147483647 w 192"/>
                <a:gd name="T71" fmla="*/ 2147483647 h 150"/>
                <a:gd name="T72" fmla="*/ 2147483647 w 192"/>
                <a:gd name="T73" fmla="*/ 2147483647 h 150"/>
                <a:gd name="T74" fmla="*/ 2147483647 w 192"/>
                <a:gd name="T75" fmla="*/ 2147483647 h 150"/>
                <a:gd name="T76" fmla="*/ 2147483647 w 192"/>
                <a:gd name="T77" fmla="*/ 2147483647 h 150"/>
                <a:gd name="T78" fmla="*/ 2147483647 w 192"/>
                <a:gd name="T79" fmla="*/ 2147483647 h 150"/>
                <a:gd name="T80" fmla="*/ 2147483647 w 192"/>
                <a:gd name="T81" fmla="*/ 2147483647 h 150"/>
                <a:gd name="T82" fmla="*/ 2147483647 w 192"/>
                <a:gd name="T83" fmla="*/ 2147483647 h 150"/>
                <a:gd name="T84" fmla="*/ 2147483647 w 192"/>
                <a:gd name="T85" fmla="*/ 2147483647 h 150"/>
                <a:gd name="T86" fmla="*/ 2147483647 w 192"/>
                <a:gd name="T87" fmla="*/ 2147483647 h 150"/>
                <a:gd name="T88" fmla="*/ 2147483647 w 192"/>
                <a:gd name="T89" fmla="*/ 2147483647 h 150"/>
                <a:gd name="T90" fmla="*/ 2147483647 w 192"/>
                <a:gd name="T91" fmla="*/ 2147483647 h 150"/>
                <a:gd name="T92" fmla="*/ 2147483647 w 192"/>
                <a:gd name="T93" fmla="*/ 2147483647 h 150"/>
                <a:gd name="T94" fmla="*/ 2147483647 w 192"/>
                <a:gd name="T95" fmla="*/ 2147483647 h 150"/>
                <a:gd name="T96" fmla="*/ 2147483647 w 192"/>
                <a:gd name="T97" fmla="*/ 2147483647 h 150"/>
                <a:gd name="T98" fmla="*/ 2147483647 w 192"/>
                <a:gd name="T99" fmla="*/ 2147483647 h 150"/>
                <a:gd name="T100" fmla="*/ 2147483647 w 192"/>
                <a:gd name="T101" fmla="*/ 2147483647 h 150"/>
                <a:gd name="T102" fmla="*/ 2147483647 w 192"/>
                <a:gd name="T103" fmla="*/ 2147483647 h 150"/>
                <a:gd name="T104" fmla="*/ 2147483647 w 192"/>
                <a:gd name="T105" fmla="*/ 2147483647 h 150"/>
                <a:gd name="T106" fmla="*/ 2147483647 w 192"/>
                <a:gd name="T107" fmla="*/ 2147483647 h 150"/>
                <a:gd name="T108" fmla="*/ 2147483647 w 192"/>
                <a:gd name="T109" fmla="*/ 2147483647 h 1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
                <a:gd name="T166" fmla="*/ 0 h 150"/>
                <a:gd name="T167" fmla="*/ 192 w 192"/>
                <a:gd name="T168" fmla="*/ 150 h 1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 h="150">
                  <a:moveTo>
                    <a:pt x="147" y="57"/>
                  </a:moveTo>
                  <a:lnTo>
                    <a:pt x="149" y="62"/>
                  </a:lnTo>
                  <a:lnTo>
                    <a:pt x="154" y="63"/>
                  </a:lnTo>
                  <a:lnTo>
                    <a:pt x="157" y="59"/>
                  </a:lnTo>
                  <a:lnTo>
                    <a:pt x="156" y="56"/>
                  </a:lnTo>
                  <a:lnTo>
                    <a:pt x="151" y="55"/>
                  </a:lnTo>
                  <a:lnTo>
                    <a:pt x="147" y="57"/>
                  </a:lnTo>
                  <a:close/>
                  <a:moveTo>
                    <a:pt x="189" y="81"/>
                  </a:moveTo>
                  <a:lnTo>
                    <a:pt x="192" y="79"/>
                  </a:lnTo>
                  <a:lnTo>
                    <a:pt x="190" y="78"/>
                  </a:lnTo>
                  <a:lnTo>
                    <a:pt x="189" y="81"/>
                  </a:lnTo>
                  <a:close/>
                  <a:moveTo>
                    <a:pt x="6" y="30"/>
                  </a:moveTo>
                  <a:lnTo>
                    <a:pt x="2" y="35"/>
                  </a:lnTo>
                  <a:lnTo>
                    <a:pt x="0" y="39"/>
                  </a:lnTo>
                  <a:lnTo>
                    <a:pt x="1" y="44"/>
                  </a:lnTo>
                  <a:lnTo>
                    <a:pt x="2" y="46"/>
                  </a:lnTo>
                  <a:lnTo>
                    <a:pt x="4" y="43"/>
                  </a:lnTo>
                  <a:lnTo>
                    <a:pt x="5" y="40"/>
                  </a:lnTo>
                  <a:lnTo>
                    <a:pt x="8" y="37"/>
                  </a:lnTo>
                  <a:lnTo>
                    <a:pt x="9" y="38"/>
                  </a:lnTo>
                  <a:lnTo>
                    <a:pt x="8" y="41"/>
                  </a:lnTo>
                  <a:lnTo>
                    <a:pt x="6" y="46"/>
                  </a:lnTo>
                  <a:lnTo>
                    <a:pt x="5" y="51"/>
                  </a:lnTo>
                  <a:lnTo>
                    <a:pt x="5" y="57"/>
                  </a:lnTo>
                  <a:lnTo>
                    <a:pt x="6" y="61"/>
                  </a:lnTo>
                  <a:lnTo>
                    <a:pt x="8" y="58"/>
                  </a:lnTo>
                  <a:lnTo>
                    <a:pt x="8" y="53"/>
                  </a:lnTo>
                  <a:lnTo>
                    <a:pt x="12" y="51"/>
                  </a:lnTo>
                  <a:lnTo>
                    <a:pt x="13" y="53"/>
                  </a:lnTo>
                  <a:lnTo>
                    <a:pt x="13" y="57"/>
                  </a:lnTo>
                  <a:lnTo>
                    <a:pt x="14" y="60"/>
                  </a:lnTo>
                  <a:lnTo>
                    <a:pt x="14" y="63"/>
                  </a:lnTo>
                  <a:lnTo>
                    <a:pt x="11" y="66"/>
                  </a:lnTo>
                  <a:lnTo>
                    <a:pt x="11" y="71"/>
                  </a:lnTo>
                  <a:lnTo>
                    <a:pt x="12" y="72"/>
                  </a:lnTo>
                  <a:lnTo>
                    <a:pt x="22" y="72"/>
                  </a:lnTo>
                  <a:lnTo>
                    <a:pt x="26" y="70"/>
                  </a:lnTo>
                  <a:lnTo>
                    <a:pt x="26" y="76"/>
                  </a:lnTo>
                  <a:lnTo>
                    <a:pt x="27" y="81"/>
                  </a:lnTo>
                  <a:lnTo>
                    <a:pt x="29" y="85"/>
                  </a:lnTo>
                  <a:lnTo>
                    <a:pt x="31" y="86"/>
                  </a:lnTo>
                  <a:lnTo>
                    <a:pt x="31" y="91"/>
                  </a:lnTo>
                  <a:lnTo>
                    <a:pt x="29" y="94"/>
                  </a:lnTo>
                  <a:lnTo>
                    <a:pt x="24" y="97"/>
                  </a:lnTo>
                  <a:lnTo>
                    <a:pt x="18" y="98"/>
                  </a:lnTo>
                  <a:lnTo>
                    <a:pt x="17" y="103"/>
                  </a:lnTo>
                  <a:lnTo>
                    <a:pt x="19" y="104"/>
                  </a:lnTo>
                  <a:lnTo>
                    <a:pt x="18" y="116"/>
                  </a:lnTo>
                  <a:lnTo>
                    <a:pt x="14" y="116"/>
                  </a:lnTo>
                  <a:lnTo>
                    <a:pt x="11" y="118"/>
                  </a:lnTo>
                  <a:lnTo>
                    <a:pt x="10" y="121"/>
                  </a:lnTo>
                  <a:lnTo>
                    <a:pt x="11" y="123"/>
                  </a:lnTo>
                  <a:lnTo>
                    <a:pt x="21" y="124"/>
                  </a:lnTo>
                  <a:lnTo>
                    <a:pt x="24" y="126"/>
                  </a:lnTo>
                  <a:lnTo>
                    <a:pt x="28" y="127"/>
                  </a:lnTo>
                  <a:lnTo>
                    <a:pt x="29" y="126"/>
                  </a:lnTo>
                  <a:lnTo>
                    <a:pt x="32" y="126"/>
                  </a:lnTo>
                  <a:lnTo>
                    <a:pt x="30" y="129"/>
                  </a:lnTo>
                  <a:lnTo>
                    <a:pt x="26" y="130"/>
                  </a:lnTo>
                  <a:lnTo>
                    <a:pt x="20" y="132"/>
                  </a:lnTo>
                  <a:lnTo>
                    <a:pt x="19" y="136"/>
                  </a:lnTo>
                  <a:lnTo>
                    <a:pt x="16" y="138"/>
                  </a:lnTo>
                  <a:lnTo>
                    <a:pt x="14" y="143"/>
                  </a:lnTo>
                  <a:lnTo>
                    <a:pt x="9" y="148"/>
                  </a:lnTo>
                  <a:lnTo>
                    <a:pt x="10" y="150"/>
                  </a:lnTo>
                  <a:lnTo>
                    <a:pt x="13" y="149"/>
                  </a:lnTo>
                  <a:lnTo>
                    <a:pt x="16" y="145"/>
                  </a:lnTo>
                  <a:lnTo>
                    <a:pt x="26" y="145"/>
                  </a:lnTo>
                  <a:lnTo>
                    <a:pt x="27" y="142"/>
                  </a:lnTo>
                  <a:lnTo>
                    <a:pt x="34" y="139"/>
                  </a:lnTo>
                  <a:lnTo>
                    <a:pt x="35" y="141"/>
                  </a:lnTo>
                  <a:lnTo>
                    <a:pt x="48" y="137"/>
                  </a:lnTo>
                  <a:lnTo>
                    <a:pt x="53" y="138"/>
                  </a:lnTo>
                  <a:lnTo>
                    <a:pt x="61" y="138"/>
                  </a:lnTo>
                  <a:lnTo>
                    <a:pt x="69" y="131"/>
                  </a:lnTo>
                  <a:lnTo>
                    <a:pt x="69" y="128"/>
                  </a:lnTo>
                  <a:lnTo>
                    <a:pt x="64" y="128"/>
                  </a:lnTo>
                  <a:lnTo>
                    <a:pt x="59" y="127"/>
                  </a:lnTo>
                  <a:lnTo>
                    <a:pt x="61" y="125"/>
                  </a:lnTo>
                  <a:lnTo>
                    <a:pt x="65" y="125"/>
                  </a:lnTo>
                  <a:lnTo>
                    <a:pt x="70" y="119"/>
                  </a:lnTo>
                  <a:lnTo>
                    <a:pt x="72" y="114"/>
                  </a:lnTo>
                  <a:lnTo>
                    <a:pt x="71" y="104"/>
                  </a:lnTo>
                  <a:lnTo>
                    <a:pt x="63" y="105"/>
                  </a:lnTo>
                  <a:lnTo>
                    <a:pt x="58" y="103"/>
                  </a:lnTo>
                  <a:lnTo>
                    <a:pt x="57" y="86"/>
                  </a:lnTo>
                  <a:lnTo>
                    <a:pt x="55" y="82"/>
                  </a:lnTo>
                  <a:lnTo>
                    <a:pt x="49" y="74"/>
                  </a:lnTo>
                  <a:lnTo>
                    <a:pt x="46" y="72"/>
                  </a:lnTo>
                  <a:lnTo>
                    <a:pt x="44" y="60"/>
                  </a:lnTo>
                  <a:lnTo>
                    <a:pt x="40" y="51"/>
                  </a:lnTo>
                  <a:lnTo>
                    <a:pt x="35" y="49"/>
                  </a:lnTo>
                  <a:lnTo>
                    <a:pt x="30" y="51"/>
                  </a:lnTo>
                  <a:lnTo>
                    <a:pt x="29" y="49"/>
                  </a:lnTo>
                  <a:lnTo>
                    <a:pt x="33" y="45"/>
                  </a:lnTo>
                  <a:lnTo>
                    <a:pt x="33" y="37"/>
                  </a:lnTo>
                  <a:lnTo>
                    <a:pt x="40" y="23"/>
                  </a:lnTo>
                  <a:lnTo>
                    <a:pt x="39" y="18"/>
                  </a:lnTo>
                  <a:lnTo>
                    <a:pt x="30" y="17"/>
                  </a:lnTo>
                  <a:lnTo>
                    <a:pt x="21" y="18"/>
                  </a:lnTo>
                  <a:lnTo>
                    <a:pt x="23" y="10"/>
                  </a:lnTo>
                  <a:lnTo>
                    <a:pt x="29" y="4"/>
                  </a:lnTo>
                  <a:lnTo>
                    <a:pt x="30" y="0"/>
                  </a:lnTo>
                  <a:lnTo>
                    <a:pt x="25" y="1"/>
                  </a:lnTo>
                  <a:lnTo>
                    <a:pt x="13" y="1"/>
                  </a:lnTo>
                  <a:lnTo>
                    <a:pt x="10" y="5"/>
                  </a:lnTo>
                  <a:lnTo>
                    <a:pt x="9" y="14"/>
                  </a:lnTo>
                  <a:lnTo>
                    <a:pt x="4" y="18"/>
                  </a:lnTo>
                  <a:lnTo>
                    <a:pt x="4" y="23"/>
                  </a:lnTo>
                  <a:lnTo>
                    <a:pt x="6" y="25"/>
                  </a:lnTo>
                  <a:lnTo>
                    <a:pt x="6" y="3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8" name="Freeform 287">
              <a:extLst>
                <a:ext uri="{FF2B5EF4-FFF2-40B4-BE49-F238E27FC236}">
                  <a16:creationId xmlns:a16="http://schemas.microsoft.com/office/drawing/2014/main" id="{C1B5116E-61C1-04AB-DC66-377CACD37855}"/>
                </a:ext>
                <a:ext uri="{C183D7F6-B498-43B3-948B-1728B52AA6E4}">
                  <adec:decorative xmlns:adec="http://schemas.microsoft.com/office/drawing/2017/decorative" val="1"/>
                </a:ext>
              </a:extLst>
            </p:cNvPr>
            <p:cNvSpPr>
              <a:spLocks/>
            </p:cNvSpPr>
            <p:nvPr/>
          </p:nvSpPr>
          <p:spPr bwMode="gray">
            <a:xfrm>
              <a:off x="11381827" y="4711608"/>
              <a:ext cx="392210" cy="813707"/>
            </a:xfrm>
            <a:custGeom>
              <a:avLst/>
              <a:gdLst>
                <a:gd name="T0" fmla="*/ 2147483647 w 72"/>
                <a:gd name="T1" fmla="*/ 2147483647 h 150"/>
                <a:gd name="T2" fmla="*/ 2147483647 w 72"/>
                <a:gd name="T3" fmla="*/ 2147483647 h 150"/>
                <a:gd name="T4" fmla="*/ 2147483647 w 72"/>
                <a:gd name="T5" fmla="*/ 2147483647 h 150"/>
                <a:gd name="T6" fmla="*/ 2147483647 w 72"/>
                <a:gd name="T7" fmla="*/ 2147483647 h 150"/>
                <a:gd name="T8" fmla="*/ 2147483647 w 72"/>
                <a:gd name="T9" fmla="*/ 2147483647 h 150"/>
                <a:gd name="T10" fmla="*/ 2147483647 w 72"/>
                <a:gd name="T11" fmla="*/ 2147483647 h 150"/>
                <a:gd name="T12" fmla="*/ 2147483647 w 72"/>
                <a:gd name="T13" fmla="*/ 2147483647 h 150"/>
                <a:gd name="T14" fmla="*/ 2147483647 w 72"/>
                <a:gd name="T15" fmla="*/ 2147483647 h 150"/>
                <a:gd name="T16" fmla="*/ 2147483647 w 72"/>
                <a:gd name="T17" fmla="*/ 2147483647 h 150"/>
                <a:gd name="T18" fmla="*/ 2147483647 w 72"/>
                <a:gd name="T19" fmla="*/ 2147483647 h 150"/>
                <a:gd name="T20" fmla="*/ 2147483647 w 72"/>
                <a:gd name="T21" fmla="*/ 2147483647 h 150"/>
                <a:gd name="T22" fmla="*/ 2147483647 w 72"/>
                <a:gd name="T23" fmla="*/ 2147483647 h 150"/>
                <a:gd name="T24" fmla="*/ 2147483647 w 72"/>
                <a:gd name="T25" fmla="*/ 2147483647 h 150"/>
                <a:gd name="T26" fmla="*/ 2147483647 w 72"/>
                <a:gd name="T27" fmla="*/ 2147483647 h 150"/>
                <a:gd name="T28" fmla="*/ 2147483647 w 72"/>
                <a:gd name="T29" fmla="*/ 2147483647 h 150"/>
                <a:gd name="T30" fmla="*/ 2147483647 w 72"/>
                <a:gd name="T31" fmla="*/ 2147483647 h 150"/>
                <a:gd name="T32" fmla="*/ 2147483647 w 72"/>
                <a:gd name="T33" fmla="*/ 2147483647 h 150"/>
                <a:gd name="T34" fmla="*/ 2147483647 w 72"/>
                <a:gd name="T35" fmla="*/ 2147483647 h 150"/>
                <a:gd name="T36" fmla="*/ 2147483647 w 72"/>
                <a:gd name="T37" fmla="*/ 2147483647 h 150"/>
                <a:gd name="T38" fmla="*/ 2147483647 w 72"/>
                <a:gd name="T39" fmla="*/ 2147483647 h 150"/>
                <a:gd name="T40" fmla="*/ 2147483647 w 72"/>
                <a:gd name="T41" fmla="*/ 2147483647 h 150"/>
                <a:gd name="T42" fmla="*/ 2147483647 w 72"/>
                <a:gd name="T43" fmla="*/ 2147483647 h 150"/>
                <a:gd name="T44" fmla="*/ 2147483647 w 72"/>
                <a:gd name="T45" fmla="*/ 2147483647 h 150"/>
                <a:gd name="T46" fmla="*/ 2147483647 w 72"/>
                <a:gd name="T47" fmla="*/ 2147483647 h 150"/>
                <a:gd name="T48" fmla="*/ 2147483647 w 72"/>
                <a:gd name="T49" fmla="*/ 2147483647 h 150"/>
                <a:gd name="T50" fmla="*/ 2147483647 w 72"/>
                <a:gd name="T51" fmla="*/ 2147483647 h 150"/>
                <a:gd name="T52" fmla="*/ 2147483647 w 72"/>
                <a:gd name="T53" fmla="*/ 2147483647 h 150"/>
                <a:gd name="T54" fmla="*/ 2147483647 w 72"/>
                <a:gd name="T55" fmla="*/ 2147483647 h 150"/>
                <a:gd name="T56" fmla="*/ 2147483647 w 72"/>
                <a:gd name="T57" fmla="*/ 2147483647 h 150"/>
                <a:gd name="T58" fmla="*/ 2147483647 w 72"/>
                <a:gd name="T59" fmla="*/ 2147483647 h 150"/>
                <a:gd name="T60" fmla="*/ 2147483647 w 72"/>
                <a:gd name="T61" fmla="*/ 2147483647 h 150"/>
                <a:gd name="T62" fmla="*/ 2147483647 w 72"/>
                <a:gd name="T63" fmla="*/ 2147483647 h 150"/>
                <a:gd name="T64" fmla="*/ 2147483647 w 72"/>
                <a:gd name="T65" fmla="*/ 2147483647 h 150"/>
                <a:gd name="T66" fmla="*/ 2147483647 w 72"/>
                <a:gd name="T67" fmla="*/ 2147483647 h 150"/>
                <a:gd name="T68" fmla="*/ 2147483647 w 72"/>
                <a:gd name="T69" fmla="*/ 2147483647 h 150"/>
                <a:gd name="T70" fmla="*/ 2147483647 w 72"/>
                <a:gd name="T71" fmla="*/ 2147483647 h 150"/>
                <a:gd name="T72" fmla="*/ 2147483647 w 72"/>
                <a:gd name="T73" fmla="*/ 2147483647 h 150"/>
                <a:gd name="T74" fmla="*/ 2147483647 w 72"/>
                <a:gd name="T75" fmla="*/ 2147483647 h 150"/>
                <a:gd name="T76" fmla="*/ 2147483647 w 72"/>
                <a:gd name="T77" fmla="*/ 2147483647 h 150"/>
                <a:gd name="T78" fmla="*/ 2147483647 w 72"/>
                <a:gd name="T79" fmla="*/ 2147483647 h 150"/>
                <a:gd name="T80" fmla="*/ 2147483647 w 72"/>
                <a:gd name="T81" fmla="*/ 2147483647 h 150"/>
                <a:gd name="T82" fmla="*/ 2147483647 w 72"/>
                <a:gd name="T83" fmla="*/ 2147483647 h 150"/>
                <a:gd name="T84" fmla="*/ 2147483647 w 72"/>
                <a:gd name="T85" fmla="*/ 2147483647 h 150"/>
                <a:gd name="T86" fmla="*/ 2147483647 w 72"/>
                <a:gd name="T87" fmla="*/ 2147483647 h 150"/>
                <a:gd name="T88" fmla="*/ 0 w 72"/>
                <a:gd name="T89" fmla="*/ 2147483647 h 150"/>
                <a:gd name="T90" fmla="*/ 2147483647 w 72"/>
                <a:gd name="T91" fmla="*/ 2147483647 h 150"/>
                <a:gd name="T92" fmla="*/ 2147483647 w 72"/>
                <a:gd name="T93" fmla="*/ 2147483647 h 150"/>
                <a:gd name="T94" fmla="*/ 2147483647 w 72"/>
                <a:gd name="T95" fmla="*/ 2147483647 h 150"/>
                <a:gd name="T96" fmla="*/ 2147483647 w 72"/>
                <a:gd name="T97" fmla="*/ 2147483647 h 150"/>
                <a:gd name="T98" fmla="*/ 2147483647 w 72"/>
                <a:gd name="T99" fmla="*/ 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
                <a:gd name="T151" fmla="*/ 0 h 150"/>
                <a:gd name="T152" fmla="*/ 72 w 72"/>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 h="150">
                  <a:moveTo>
                    <a:pt x="30" y="0"/>
                  </a:moveTo>
                  <a:lnTo>
                    <a:pt x="29" y="4"/>
                  </a:lnTo>
                  <a:lnTo>
                    <a:pt x="23" y="10"/>
                  </a:lnTo>
                  <a:lnTo>
                    <a:pt x="21" y="18"/>
                  </a:lnTo>
                  <a:lnTo>
                    <a:pt x="30" y="17"/>
                  </a:lnTo>
                  <a:lnTo>
                    <a:pt x="39" y="18"/>
                  </a:lnTo>
                  <a:lnTo>
                    <a:pt x="40" y="23"/>
                  </a:lnTo>
                  <a:lnTo>
                    <a:pt x="33" y="37"/>
                  </a:lnTo>
                  <a:lnTo>
                    <a:pt x="33" y="45"/>
                  </a:lnTo>
                  <a:lnTo>
                    <a:pt x="29" y="49"/>
                  </a:lnTo>
                  <a:lnTo>
                    <a:pt x="30" y="51"/>
                  </a:lnTo>
                  <a:lnTo>
                    <a:pt x="35" y="49"/>
                  </a:lnTo>
                  <a:lnTo>
                    <a:pt x="40" y="51"/>
                  </a:lnTo>
                  <a:lnTo>
                    <a:pt x="44" y="60"/>
                  </a:lnTo>
                  <a:lnTo>
                    <a:pt x="46" y="72"/>
                  </a:lnTo>
                  <a:lnTo>
                    <a:pt x="49" y="74"/>
                  </a:lnTo>
                  <a:lnTo>
                    <a:pt x="55" y="82"/>
                  </a:lnTo>
                  <a:lnTo>
                    <a:pt x="57" y="86"/>
                  </a:lnTo>
                  <a:lnTo>
                    <a:pt x="58" y="103"/>
                  </a:lnTo>
                  <a:lnTo>
                    <a:pt x="63" y="105"/>
                  </a:lnTo>
                  <a:lnTo>
                    <a:pt x="71" y="104"/>
                  </a:lnTo>
                  <a:lnTo>
                    <a:pt x="72" y="114"/>
                  </a:lnTo>
                  <a:lnTo>
                    <a:pt x="70" y="119"/>
                  </a:lnTo>
                  <a:lnTo>
                    <a:pt x="65" y="125"/>
                  </a:lnTo>
                  <a:lnTo>
                    <a:pt x="61" y="125"/>
                  </a:lnTo>
                  <a:lnTo>
                    <a:pt x="59" y="127"/>
                  </a:lnTo>
                  <a:lnTo>
                    <a:pt x="64" y="128"/>
                  </a:lnTo>
                  <a:lnTo>
                    <a:pt x="69" y="128"/>
                  </a:lnTo>
                  <a:lnTo>
                    <a:pt x="69" y="131"/>
                  </a:lnTo>
                  <a:lnTo>
                    <a:pt x="61" y="138"/>
                  </a:lnTo>
                  <a:lnTo>
                    <a:pt x="53" y="138"/>
                  </a:lnTo>
                  <a:lnTo>
                    <a:pt x="48" y="137"/>
                  </a:lnTo>
                  <a:lnTo>
                    <a:pt x="35" y="141"/>
                  </a:lnTo>
                  <a:lnTo>
                    <a:pt x="34" y="139"/>
                  </a:lnTo>
                  <a:lnTo>
                    <a:pt x="27" y="142"/>
                  </a:lnTo>
                  <a:lnTo>
                    <a:pt x="26" y="145"/>
                  </a:lnTo>
                  <a:lnTo>
                    <a:pt x="16" y="145"/>
                  </a:lnTo>
                  <a:lnTo>
                    <a:pt x="13" y="149"/>
                  </a:lnTo>
                  <a:lnTo>
                    <a:pt x="10" y="150"/>
                  </a:lnTo>
                  <a:lnTo>
                    <a:pt x="9" y="148"/>
                  </a:lnTo>
                  <a:lnTo>
                    <a:pt x="14" y="143"/>
                  </a:lnTo>
                  <a:lnTo>
                    <a:pt x="16" y="138"/>
                  </a:lnTo>
                  <a:lnTo>
                    <a:pt x="19" y="136"/>
                  </a:lnTo>
                  <a:lnTo>
                    <a:pt x="20" y="132"/>
                  </a:lnTo>
                  <a:lnTo>
                    <a:pt x="26" y="130"/>
                  </a:lnTo>
                  <a:lnTo>
                    <a:pt x="30" y="129"/>
                  </a:lnTo>
                  <a:lnTo>
                    <a:pt x="32" y="126"/>
                  </a:lnTo>
                  <a:lnTo>
                    <a:pt x="29" y="126"/>
                  </a:lnTo>
                  <a:lnTo>
                    <a:pt x="28" y="127"/>
                  </a:lnTo>
                  <a:lnTo>
                    <a:pt x="24" y="126"/>
                  </a:lnTo>
                  <a:lnTo>
                    <a:pt x="21" y="124"/>
                  </a:lnTo>
                  <a:lnTo>
                    <a:pt x="11" y="123"/>
                  </a:lnTo>
                  <a:lnTo>
                    <a:pt x="10" y="121"/>
                  </a:lnTo>
                  <a:lnTo>
                    <a:pt x="11" y="118"/>
                  </a:lnTo>
                  <a:lnTo>
                    <a:pt x="14" y="116"/>
                  </a:lnTo>
                  <a:lnTo>
                    <a:pt x="18" y="116"/>
                  </a:lnTo>
                  <a:lnTo>
                    <a:pt x="19" y="104"/>
                  </a:lnTo>
                  <a:lnTo>
                    <a:pt x="17" y="103"/>
                  </a:lnTo>
                  <a:lnTo>
                    <a:pt x="18" y="98"/>
                  </a:lnTo>
                  <a:lnTo>
                    <a:pt x="24" y="97"/>
                  </a:lnTo>
                  <a:lnTo>
                    <a:pt x="29" y="94"/>
                  </a:lnTo>
                  <a:lnTo>
                    <a:pt x="31" y="91"/>
                  </a:lnTo>
                  <a:lnTo>
                    <a:pt x="31" y="86"/>
                  </a:lnTo>
                  <a:lnTo>
                    <a:pt x="29" y="85"/>
                  </a:lnTo>
                  <a:lnTo>
                    <a:pt x="27" y="81"/>
                  </a:lnTo>
                  <a:lnTo>
                    <a:pt x="26" y="76"/>
                  </a:lnTo>
                  <a:lnTo>
                    <a:pt x="26" y="70"/>
                  </a:lnTo>
                  <a:lnTo>
                    <a:pt x="22" y="72"/>
                  </a:lnTo>
                  <a:lnTo>
                    <a:pt x="12" y="72"/>
                  </a:lnTo>
                  <a:lnTo>
                    <a:pt x="11" y="71"/>
                  </a:lnTo>
                  <a:lnTo>
                    <a:pt x="11" y="66"/>
                  </a:lnTo>
                  <a:lnTo>
                    <a:pt x="14" y="63"/>
                  </a:lnTo>
                  <a:lnTo>
                    <a:pt x="14" y="60"/>
                  </a:lnTo>
                  <a:lnTo>
                    <a:pt x="13" y="57"/>
                  </a:lnTo>
                  <a:lnTo>
                    <a:pt x="13" y="53"/>
                  </a:lnTo>
                  <a:lnTo>
                    <a:pt x="12" y="51"/>
                  </a:lnTo>
                  <a:lnTo>
                    <a:pt x="8" y="53"/>
                  </a:lnTo>
                  <a:lnTo>
                    <a:pt x="8" y="58"/>
                  </a:lnTo>
                  <a:lnTo>
                    <a:pt x="6" y="61"/>
                  </a:lnTo>
                  <a:lnTo>
                    <a:pt x="5" y="57"/>
                  </a:lnTo>
                  <a:lnTo>
                    <a:pt x="5" y="51"/>
                  </a:lnTo>
                  <a:lnTo>
                    <a:pt x="6" y="46"/>
                  </a:lnTo>
                  <a:lnTo>
                    <a:pt x="8" y="41"/>
                  </a:lnTo>
                  <a:lnTo>
                    <a:pt x="9" y="38"/>
                  </a:lnTo>
                  <a:lnTo>
                    <a:pt x="8" y="37"/>
                  </a:lnTo>
                  <a:lnTo>
                    <a:pt x="5" y="40"/>
                  </a:lnTo>
                  <a:lnTo>
                    <a:pt x="4" y="43"/>
                  </a:lnTo>
                  <a:lnTo>
                    <a:pt x="2" y="46"/>
                  </a:lnTo>
                  <a:lnTo>
                    <a:pt x="1" y="44"/>
                  </a:lnTo>
                  <a:lnTo>
                    <a:pt x="0" y="39"/>
                  </a:lnTo>
                  <a:lnTo>
                    <a:pt x="2" y="35"/>
                  </a:lnTo>
                  <a:lnTo>
                    <a:pt x="6" y="30"/>
                  </a:lnTo>
                  <a:lnTo>
                    <a:pt x="6" y="25"/>
                  </a:lnTo>
                  <a:lnTo>
                    <a:pt x="4" y="23"/>
                  </a:lnTo>
                  <a:lnTo>
                    <a:pt x="4" y="18"/>
                  </a:lnTo>
                  <a:lnTo>
                    <a:pt x="9" y="14"/>
                  </a:lnTo>
                  <a:lnTo>
                    <a:pt x="10" y="5"/>
                  </a:lnTo>
                  <a:lnTo>
                    <a:pt x="13" y="1"/>
                  </a:lnTo>
                  <a:lnTo>
                    <a:pt x="25" y="1"/>
                  </a:lnTo>
                  <a:lnTo>
                    <a:pt x="3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89" name="Freeform 288">
              <a:extLst>
                <a:ext uri="{FF2B5EF4-FFF2-40B4-BE49-F238E27FC236}">
                  <a16:creationId xmlns:a16="http://schemas.microsoft.com/office/drawing/2014/main" id="{5A1F64FA-F2C2-5692-B69F-8F50523EF7B9}"/>
                </a:ext>
                <a:ext uri="{C183D7F6-B498-43B3-948B-1728B52AA6E4}">
                  <adec:decorative xmlns:adec="http://schemas.microsoft.com/office/drawing/2017/decorative" val="1"/>
                </a:ext>
              </a:extLst>
            </p:cNvPr>
            <p:cNvSpPr>
              <a:spLocks/>
            </p:cNvSpPr>
            <p:nvPr/>
          </p:nvSpPr>
          <p:spPr bwMode="gray">
            <a:xfrm>
              <a:off x="11290034" y="5049610"/>
              <a:ext cx="137691" cy="116840"/>
            </a:xfrm>
            <a:custGeom>
              <a:avLst/>
              <a:gdLst>
                <a:gd name="T0" fmla="*/ 2147483647 w 25"/>
                <a:gd name="T1" fmla="*/ 2147483647 h 22"/>
                <a:gd name="T2" fmla="*/ 2147483647 w 25"/>
                <a:gd name="T3" fmla="*/ 0 h 22"/>
                <a:gd name="T4" fmla="*/ 2147483647 w 25"/>
                <a:gd name="T5" fmla="*/ 2147483647 h 22"/>
                <a:gd name="T6" fmla="*/ 2147483647 w 25"/>
                <a:gd name="T7" fmla="*/ 2147483647 h 22"/>
                <a:gd name="T8" fmla="*/ 2147483647 w 25"/>
                <a:gd name="T9" fmla="*/ 2147483647 h 22"/>
                <a:gd name="T10" fmla="*/ 2147483647 w 25"/>
                <a:gd name="T11" fmla="*/ 2147483647 h 22"/>
                <a:gd name="T12" fmla="*/ 2147483647 w 25"/>
                <a:gd name="T13" fmla="*/ 2147483647 h 22"/>
                <a:gd name="T14" fmla="*/ 2147483647 w 25"/>
                <a:gd name="T15" fmla="*/ 2147483647 h 22"/>
                <a:gd name="T16" fmla="*/ 2147483647 w 25"/>
                <a:gd name="T17" fmla="*/ 2147483647 h 22"/>
                <a:gd name="T18" fmla="*/ 2147483647 w 25"/>
                <a:gd name="T19" fmla="*/ 2147483647 h 22"/>
                <a:gd name="T20" fmla="*/ 2147483647 w 25"/>
                <a:gd name="T21" fmla="*/ 2147483647 h 22"/>
                <a:gd name="T22" fmla="*/ 0 w 25"/>
                <a:gd name="T23" fmla="*/ 2147483647 h 22"/>
                <a:gd name="T24" fmla="*/ 0 w 25"/>
                <a:gd name="T25" fmla="*/ 2147483647 h 22"/>
                <a:gd name="T26" fmla="*/ 2147483647 w 25"/>
                <a:gd name="T27" fmla="*/ 2147483647 h 22"/>
                <a:gd name="T28" fmla="*/ 2147483647 w 25"/>
                <a:gd name="T29" fmla="*/ 2147483647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22"/>
                <a:gd name="T47" fmla="*/ 25 w 25"/>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22">
                  <a:moveTo>
                    <a:pt x="6" y="1"/>
                  </a:moveTo>
                  <a:lnTo>
                    <a:pt x="11" y="0"/>
                  </a:lnTo>
                  <a:lnTo>
                    <a:pt x="12" y="2"/>
                  </a:lnTo>
                  <a:lnTo>
                    <a:pt x="18" y="3"/>
                  </a:lnTo>
                  <a:lnTo>
                    <a:pt x="22" y="11"/>
                  </a:lnTo>
                  <a:lnTo>
                    <a:pt x="25" y="12"/>
                  </a:lnTo>
                  <a:lnTo>
                    <a:pt x="23" y="19"/>
                  </a:lnTo>
                  <a:lnTo>
                    <a:pt x="17" y="22"/>
                  </a:lnTo>
                  <a:lnTo>
                    <a:pt x="14" y="20"/>
                  </a:lnTo>
                  <a:lnTo>
                    <a:pt x="9" y="18"/>
                  </a:lnTo>
                  <a:lnTo>
                    <a:pt x="5" y="21"/>
                  </a:lnTo>
                  <a:lnTo>
                    <a:pt x="0" y="17"/>
                  </a:lnTo>
                  <a:lnTo>
                    <a:pt x="0" y="14"/>
                  </a:lnTo>
                  <a:lnTo>
                    <a:pt x="6" y="8"/>
                  </a:lnTo>
                  <a:lnTo>
                    <a:pt x="6"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0" name="Freeform 289">
              <a:extLst>
                <a:ext uri="{FF2B5EF4-FFF2-40B4-BE49-F238E27FC236}">
                  <a16:creationId xmlns:a16="http://schemas.microsoft.com/office/drawing/2014/main" id="{BF8648A7-8222-FEAA-9B26-38B2F67F97CA}"/>
                </a:ext>
                <a:ext uri="{C183D7F6-B498-43B3-948B-1728B52AA6E4}">
                  <adec:decorative xmlns:adec="http://schemas.microsoft.com/office/drawing/2017/decorative" val="1"/>
                </a:ext>
              </a:extLst>
            </p:cNvPr>
            <p:cNvSpPr>
              <a:spLocks/>
            </p:cNvSpPr>
            <p:nvPr/>
          </p:nvSpPr>
          <p:spPr bwMode="gray">
            <a:xfrm>
              <a:off x="11853314" y="5208179"/>
              <a:ext cx="200277" cy="237853"/>
            </a:xfrm>
            <a:custGeom>
              <a:avLst/>
              <a:gdLst>
                <a:gd name="T0" fmla="*/ 2147483647 w 37"/>
                <a:gd name="T1" fmla="*/ 2147483647 h 43"/>
                <a:gd name="T2" fmla="*/ 2147483647 w 37"/>
                <a:gd name="T3" fmla="*/ 2147483647 h 43"/>
                <a:gd name="T4" fmla="*/ 2147483647 w 37"/>
                <a:gd name="T5" fmla="*/ 2147483647 h 43"/>
                <a:gd name="T6" fmla="*/ 2147483647 w 37"/>
                <a:gd name="T7" fmla="*/ 2147483647 h 43"/>
                <a:gd name="T8" fmla="*/ 2147483647 w 37"/>
                <a:gd name="T9" fmla="*/ 2147483647 h 43"/>
                <a:gd name="T10" fmla="*/ 2147483647 w 37"/>
                <a:gd name="T11" fmla="*/ 2147483647 h 43"/>
                <a:gd name="T12" fmla="*/ 2147483647 w 37"/>
                <a:gd name="T13" fmla="*/ 2147483647 h 43"/>
                <a:gd name="T14" fmla="*/ 2147483647 w 37"/>
                <a:gd name="T15" fmla="*/ 2147483647 h 43"/>
                <a:gd name="T16" fmla="*/ 2147483647 w 37"/>
                <a:gd name="T17" fmla="*/ 2147483647 h 43"/>
                <a:gd name="T18" fmla="*/ 2147483647 w 37"/>
                <a:gd name="T19" fmla="*/ 2147483647 h 43"/>
                <a:gd name="T20" fmla="*/ 2147483647 w 37"/>
                <a:gd name="T21" fmla="*/ 2147483647 h 43"/>
                <a:gd name="T22" fmla="*/ 0 w 37"/>
                <a:gd name="T23" fmla="*/ 2147483647 h 43"/>
                <a:gd name="T24" fmla="*/ 2147483647 w 37"/>
                <a:gd name="T25" fmla="*/ 2147483647 h 43"/>
                <a:gd name="T26" fmla="*/ 2147483647 w 37"/>
                <a:gd name="T27" fmla="*/ 2147483647 h 43"/>
                <a:gd name="T28" fmla="*/ 2147483647 w 37"/>
                <a:gd name="T29" fmla="*/ 2147483647 h 43"/>
                <a:gd name="T30" fmla="*/ 2147483647 w 37"/>
                <a:gd name="T31" fmla="*/ 2147483647 h 43"/>
                <a:gd name="T32" fmla="*/ 2147483647 w 37"/>
                <a:gd name="T33" fmla="*/ 2147483647 h 43"/>
                <a:gd name="T34" fmla="*/ 2147483647 w 37"/>
                <a:gd name="T35" fmla="*/ 2147483647 h 43"/>
                <a:gd name="T36" fmla="*/ 2147483647 w 37"/>
                <a:gd name="T37" fmla="*/ 2147483647 h 43"/>
                <a:gd name="T38" fmla="*/ 2147483647 w 37"/>
                <a:gd name="T39" fmla="*/ 2147483647 h 43"/>
                <a:gd name="T40" fmla="*/ 2147483647 w 37"/>
                <a:gd name="T41" fmla="*/ 2147483647 h 43"/>
                <a:gd name="T42" fmla="*/ 2147483647 w 37"/>
                <a:gd name="T43" fmla="*/ 2147483647 h 43"/>
                <a:gd name="T44" fmla="*/ 2147483647 w 37"/>
                <a:gd name="T45" fmla="*/ 2147483647 h 43"/>
                <a:gd name="T46" fmla="*/ 2147483647 w 37"/>
                <a:gd name="T47" fmla="*/ 2147483647 h 43"/>
                <a:gd name="T48" fmla="*/ 2147483647 w 37"/>
                <a:gd name="T49" fmla="*/ 2147483647 h 43"/>
                <a:gd name="T50" fmla="*/ 2147483647 w 37"/>
                <a:gd name="T51" fmla="*/ 2147483647 h 43"/>
                <a:gd name="T52" fmla="*/ 2147483647 w 37"/>
                <a:gd name="T53" fmla="*/ 2147483647 h 43"/>
                <a:gd name="T54" fmla="*/ 2147483647 w 37"/>
                <a:gd name="T55" fmla="*/ 2147483647 h 43"/>
                <a:gd name="T56" fmla="*/ 2147483647 w 37"/>
                <a:gd name="T57" fmla="*/ 0 h 43"/>
                <a:gd name="T58" fmla="*/ 2147483647 w 37"/>
                <a:gd name="T59" fmla="*/ 2147483647 h 43"/>
                <a:gd name="T60" fmla="*/ 2147483647 w 37"/>
                <a:gd name="T61" fmla="*/ 2147483647 h 43"/>
                <a:gd name="T62" fmla="*/ 2147483647 w 37"/>
                <a:gd name="T63" fmla="*/ 2147483647 h 43"/>
                <a:gd name="T64" fmla="*/ 2147483647 w 37"/>
                <a:gd name="T65" fmla="*/ 2147483647 h 43"/>
                <a:gd name="T66" fmla="*/ 2147483647 w 37"/>
                <a:gd name="T67" fmla="*/ 2147483647 h 43"/>
                <a:gd name="T68" fmla="*/ 2147483647 w 37"/>
                <a:gd name="T69" fmla="*/ 2147483647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
                <a:gd name="T106" fmla="*/ 0 h 43"/>
                <a:gd name="T107" fmla="*/ 37 w 37"/>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 h="43">
                  <a:moveTo>
                    <a:pt x="26" y="28"/>
                  </a:moveTo>
                  <a:lnTo>
                    <a:pt x="28" y="31"/>
                  </a:lnTo>
                  <a:lnTo>
                    <a:pt x="25" y="37"/>
                  </a:lnTo>
                  <a:lnTo>
                    <a:pt x="25" y="40"/>
                  </a:lnTo>
                  <a:lnTo>
                    <a:pt x="24" y="43"/>
                  </a:lnTo>
                  <a:lnTo>
                    <a:pt x="22" y="39"/>
                  </a:lnTo>
                  <a:lnTo>
                    <a:pt x="21" y="33"/>
                  </a:lnTo>
                  <a:lnTo>
                    <a:pt x="16" y="33"/>
                  </a:lnTo>
                  <a:lnTo>
                    <a:pt x="13" y="32"/>
                  </a:lnTo>
                  <a:lnTo>
                    <a:pt x="9" y="34"/>
                  </a:lnTo>
                  <a:lnTo>
                    <a:pt x="4" y="36"/>
                  </a:lnTo>
                  <a:lnTo>
                    <a:pt x="0" y="34"/>
                  </a:lnTo>
                  <a:lnTo>
                    <a:pt x="4" y="33"/>
                  </a:lnTo>
                  <a:lnTo>
                    <a:pt x="6" y="33"/>
                  </a:lnTo>
                  <a:lnTo>
                    <a:pt x="8" y="31"/>
                  </a:lnTo>
                  <a:lnTo>
                    <a:pt x="7" y="29"/>
                  </a:lnTo>
                  <a:lnTo>
                    <a:pt x="8" y="24"/>
                  </a:lnTo>
                  <a:lnTo>
                    <a:pt x="12" y="19"/>
                  </a:lnTo>
                  <a:lnTo>
                    <a:pt x="15" y="10"/>
                  </a:lnTo>
                  <a:lnTo>
                    <a:pt x="19" y="9"/>
                  </a:lnTo>
                  <a:lnTo>
                    <a:pt x="20" y="11"/>
                  </a:lnTo>
                  <a:lnTo>
                    <a:pt x="18" y="14"/>
                  </a:lnTo>
                  <a:lnTo>
                    <a:pt x="19" y="18"/>
                  </a:lnTo>
                  <a:lnTo>
                    <a:pt x="23" y="14"/>
                  </a:lnTo>
                  <a:lnTo>
                    <a:pt x="24" y="11"/>
                  </a:lnTo>
                  <a:lnTo>
                    <a:pt x="20" y="8"/>
                  </a:lnTo>
                  <a:lnTo>
                    <a:pt x="21" y="4"/>
                  </a:lnTo>
                  <a:lnTo>
                    <a:pt x="26" y="1"/>
                  </a:lnTo>
                  <a:lnTo>
                    <a:pt x="35" y="0"/>
                  </a:lnTo>
                  <a:lnTo>
                    <a:pt x="37" y="3"/>
                  </a:lnTo>
                  <a:lnTo>
                    <a:pt x="34" y="9"/>
                  </a:lnTo>
                  <a:lnTo>
                    <a:pt x="36" y="13"/>
                  </a:lnTo>
                  <a:lnTo>
                    <a:pt x="35" y="19"/>
                  </a:lnTo>
                  <a:lnTo>
                    <a:pt x="28" y="25"/>
                  </a:lnTo>
                  <a:lnTo>
                    <a:pt x="26" y="2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1" name="Freeform 290">
              <a:extLst>
                <a:ext uri="{FF2B5EF4-FFF2-40B4-BE49-F238E27FC236}">
                  <a16:creationId xmlns:a16="http://schemas.microsoft.com/office/drawing/2014/main" id="{87BC71D7-DFB2-19EF-EF15-3F3132767993}"/>
                </a:ext>
                <a:ext uri="{C183D7F6-B498-43B3-948B-1728B52AA6E4}">
                  <adec:decorative xmlns:adec="http://schemas.microsoft.com/office/drawing/2017/decorative" val="1"/>
                </a:ext>
              </a:extLst>
            </p:cNvPr>
            <p:cNvSpPr>
              <a:spLocks/>
            </p:cNvSpPr>
            <p:nvPr/>
          </p:nvSpPr>
          <p:spPr bwMode="gray">
            <a:xfrm>
              <a:off x="11991006" y="5487759"/>
              <a:ext cx="33380" cy="83457"/>
            </a:xfrm>
            <a:custGeom>
              <a:avLst/>
              <a:gdLst>
                <a:gd name="T0" fmla="*/ 2147483647 w 6"/>
                <a:gd name="T1" fmla="*/ 2147483647 h 15"/>
                <a:gd name="T2" fmla="*/ 0 w 6"/>
                <a:gd name="T3" fmla="*/ 2147483647 h 15"/>
                <a:gd name="T4" fmla="*/ 0 w 6"/>
                <a:gd name="T5" fmla="*/ 2147483647 h 15"/>
                <a:gd name="T6" fmla="*/ 0 w 6"/>
                <a:gd name="T7" fmla="*/ 2147483647 h 15"/>
                <a:gd name="T8" fmla="*/ 2147483647 w 6"/>
                <a:gd name="T9" fmla="*/ 0 h 15"/>
                <a:gd name="T10" fmla="*/ 2147483647 w 6"/>
                <a:gd name="T11" fmla="*/ 2147483647 h 15"/>
                <a:gd name="T12" fmla="*/ 2147483647 w 6"/>
                <a:gd name="T13" fmla="*/ 2147483647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6" y="15"/>
                  </a:moveTo>
                  <a:lnTo>
                    <a:pt x="0" y="13"/>
                  </a:lnTo>
                  <a:lnTo>
                    <a:pt x="0" y="7"/>
                  </a:lnTo>
                  <a:lnTo>
                    <a:pt x="0" y="3"/>
                  </a:lnTo>
                  <a:lnTo>
                    <a:pt x="2" y="0"/>
                  </a:lnTo>
                  <a:lnTo>
                    <a:pt x="5" y="5"/>
                  </a:lnTo>
                  <a:lnTo>
                    <a:pt x="6" y="1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2" name="Freeform 291">
              <a:extLst>
                <a:ext uri="{FF2B5EF4-FFF2-40B4-BE49-F238E27FC236}">
                  <a16:creationId xmlns:a16="http://schemas.microsoft.com/office/drawing/2014/main" id="{74F5B1BF-698B-1FD4-D45D-8EAAB528B69E}"/>
                </a:ext>
                <a:ext uri="{C183D7F6-B498-43B3-948B-1728B52AA6E4}">
                  <adec:decorative xmlns:adec="http://schemas.microsoft.com/office/drawing/2017/decorative" val="1"/>
                </a:ext>
              </a:extLst>
            </p:cNvPr>
            <p:cNvSpPr>
              <a:spLocks/>
            </p:cNvSpPr>
            <p:nvPr/>
          </p:nvSpPr>
          <p:spPr bwMode="gray">
            <a:xfrm>
              <a:off x="11815763" y="5383439"/>
              <a:ext cx="187760" cy="175260"/>
            </a:xfrm>
            <a:custGeom>
              <a:avLst/>
              <a:gdLst>
                <a:gd name="T0" fmla="*/ 2147483647 w 34"/>
                <a:gd name="T1" fmla="*/ 2147483647 h 32"/>
                <a:gd name="T2" fmla="*/ 2147483647 w 34"/>
                <a:gd name="T3" fmla="*/ 2147483647 h 32"/>
                <a:gd name="T4" fmla="*/ 2147483647 w 34"/>
                <a:gd name="T5" fmla="*/ 2147483647 h 32"/>
                <a:gd name="T6" fmla="*/ 2147483647 w 34"/>
                <a:gd name="T7" fmla="*/ 2147483647 h 32"/>
                <a:gd name="T8" fmla="*/ 2147483647 w 34"/>
                <a:gd name="T9" fmla="*/ 2147483647 h 32"/>
                <a:gd name="T10" fmla="*/ 2147483647 w 34"/>
                <a:gd name="T11" fmla="*/ 2147483647 h 32"/>
                <a:gd name="T12" fmla="*/ 2147483647 w 34"/>
                <a:gd name="T13" fmla="*/ 2147483647 h 32"/>
                <a:gd name="T14" fmla="*/ 2147483647 w 34"/>
                <a:gd name="T15" fmla="*/ 2147483647 h 32"/>
                <a:gd name="T16" fmla="*/ 0 w 34"/>
                <a:gd name="T17" fmla="*/ 2147483647 h 32"/>
                <a:gd name="T18" fmla="*/ 2147483647 w 34"/>
                <a:gd name="T19" fmla="*/ 2147483647 h 32"/>
                <a:gd name="T20" fmla="*/ 2147483647 w 34"/>
                <a:gd name="T21" fmla="*/ 2147483647 h 32"/>
                <a:gd name="T22" fmla="*/ 2147483647 w 34"/>
                <a:gd name="T23" fmla="*/ 2147483647 h 32"/>
                <a:gd name="T24" fmla="*/ 2147483647 w 34"/>
                <a:gd name="T25" fmla="*/ 2147483647 h 32"/>
                <a:gd name="T26" fmla="*/ 2147483647 w 34"/>
                <a:gd name="T27" fmla="*/ 0 h 32"/>
                <a:gd name="T28" fmla="*/ 2147483647 w 34"/>
                <a:gd name="T29" fmla="*/ 2147483647 h 32"/>
                <a:gd name="T30" fmla="*/ 2147483647 w 34"/>
                <a:gd name="T31" fmla="*/ 2147483647 h 32"/>
                <a:gd name="T32" fmla="*/ 2147483647 w 34"/>
                <a:gd name="T33" fmla="*/ 2147483647 h 32"/>
                <a:gd name="T34" fmla="*/ 2147483647 w 34"/>
                <a:gd name="T35" fmla="*/ 2147483647 h 32"/>
                <a:gd name="T36" fmla="*/ 2147483647 w 34"/>
                <a:gd name="T37" fmla="*/ 2147483647 h 32"/>
                <a:gd name="T38" fmla="*/ 2147483647 w 34"/>
                <a:gd name="T39" fmla="*/ 2147483647 h 32"/>
                <a:gd name="T40" fmla="*/ 2147483647 w 34"/>
                <a:gd name="T41" fmla="*/ 214748364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2"/>
                <a:gd name="T65" fmla="*/ 34 w 34"/>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2">
                  <a:moveTo>
                    <a:pt x="34" y="19"/>
                  </a:moveTo>
                  <a:lnTo>
                    <a:pt x="32" y="22"/>
                  </a:lnTo>
                  <a:lnTo>
                    <a:pt x="32" y="26"/>
                  </a:lnTo>
                  <a:lnTo>
                    <a:pt x="32" y="32"/>
                  </a:lnTo>
                  <a:lnTo>
                    <a:pt x="25" y="26"/>
                  </a:lnTo>
                  <a:lnTo>
                    <a:pt x="19" y="24"/>
                  </a:lnTo>
                  <a:lnTo>
                    <a:pt x="15" y="22"/>
                  </a:lnTo>
                  <a:lnTo>
                    <a:pt x="7" y="16"/>
                  </a:lnTo>
                  <a:lnTo>
                    <a:pt x="0" y="7"/>
                  </a:lnTo>
                  <a:lnTo>
                    <a:pt x="4" y="4"/>
                  </a:lnTo>
                  <a:lnTo>
                    <a:pt x="6" y="2"/>
                  </a:lnTo>
                  <a:lnTo>
                    <a:pt x="10" y="4"/>
                  </a:lnTo>
                  <a:lnTo>
                    <a:pt x="15" y="2"/>
                  </a:lnTo>
                  <a:lnTo>
                    <a:pt x="19" y="0"/>
                  </a:lnTo>
                  <a:lnTo>
                    <a:pt x="22" y="1"/>
                  </a:lnTo>
                  <a:lnTo>
                    <a:pt x="27" y="1"/>
                  </a:lnTo>
                  <a:lnTo>
                    <a:pt x="28" y="7"/>
                  </a:lnTo>
                  <a:lnTo>
                    <a:pt x="30" y="11"/>
                  </a:lnTo>
                  <a:lnTo>
                    <a:pt x="31" y="8"/>
                  </a:lnTo>
                  <a:lnTo>
                    <a:pt x="33" y="12"/>
                  </a:lnTo>
                  <a:lnTo>
                    <a:pt x="34" y="1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3" name="Freeform 292">
              <a:extLst>
                <a:ext uri="{FF2B5EF4-FFF2-40B4-BE49-F238E27FC236}">
                  <a16:creationId xmlns:a16="http://schemas.microsoft.com/office/drawing/2014/main" id="{CCD7B363-5679-B839-EAA8-FBCFDCB6B08F}"/>
                </a:ext>
                <a:ext uri="{C183D7F6-B498-43B3-948B-1728B52AA6E4}">
                  <adec:decorative xmlns:adec="http://schemas.microsoft.com/office/drawing/2017/decorative" val="1"/>
                </a:ext>
              </a:extLst>
            </p:cNvPr>
            <p:cNvSpPr>
              <a:spLocks/>
            </p:cNvSpPr>
            <p:nvPr/>
          </p:nvSpPr>
          <p:spPr bwMode="gray">
            <a:xfrm>
              <a:off x="11469448" y="5145585"/>
              <a:ext cx="16690" cy="33383"/>
            </a:xfrm>
            <a:custGeom>
              <a:avLst/>
              <a:gdLst>
                <a:gd name="T0" fmla="*/ 2147483647 w 3"/>
                <a:gd name="T1" fmla="*/ 2147483647 h 6"/>
                <a:gd name="T2" fmla="*/ 0 w 3"/>
                <a:gd name="T3" fmla="*/ 2147483647 h 6"/>
                <a:gd name="T4" fmla="*/ 0 w 3"/>
                <a:gd name="T5" fmla="*/ 2147483647 h 6"/>
                <a:gd name="T6" fmla="*/ 2147483647 w 3"/>
                <a:gd name="T7" fmla="*/ 0 h 6"/>
                <a:gd name="T8" fmla="*/ 2147483647 w 3"/>
                <a:gd name="T9" fmla="*/ 2147483647 h 6"/>
                <a:gd name="T10" fmla="*/ 2147483647 w 3"/>
                <a:gd name="T11" fmla="*/ 2147483647 h 6"/>
                <a:gd name="T12" fmla="*/ 0 60000 65536"/>
                <a:gd name="T13" fmla="*/ 0 60000 65536"/>
                <a:gd name="T14" fmla="*/ 0 60000 65536"/>
                <a:gd name="T15" fmla="*/ 0 60000 65536"/>
                <a:gd name="T16" fmla="*/ 0 60000 65536"/>
                <a:gd name="T17" fmla="*/ 0 60000 65536"/>
                <a:gd name="T18" fmla="*/ 0 w 3"/>
                <a:gd name="T19" fmla="*/ 0 h 6"/>
                <a:gd name="T20" fmla="*/ 3 w 3"/>
                <a:gd name="T21" fmla="*/ 6 h 6"/>
              </a:gdLst>
              <a:ahLst/>
              <a:cxnLst>
                <a:cxn ang="T12">
                  <a:pos x="T0" y="T1"/>
                </a:cxn>
                <a:cxn ang="T13">
                  <a:pos x="T2" y="T3"/>
                </a:cxn>
                <a:cxn ang="T14">
                  <a:pos x="T4" y="T5"/>
                </a:cxn>
                <a:cxn ang="T15">
                  <a:pos x="T6" y="T7"/>
                </a:cxn>
                <a:cxn ang="T16">
                  <a:pos x="T8" y="T9"/>
                </a:cxn>
                <a:cxn ang="T17">
                  <a:pos x="T10" y="T11"/>
                </a:cxn>
              </a:cxnLst>
              <a:rect l="T18" t="T19" r="T20" b="T21"/>
              <a:pathLst>
                <a:path w="3" h="6">
                  <a:moveTo>
                    <a:pt x="1" y="6"/>
                  </a:moveTo>
                  <a:lnTo>
                    <a:pt x="0" y="4"/>
                  </a:lnTo>
                  <a:lnTo>
                    <a:pt x="0" y="2"/>
                  </a:lnTo>
                  <a:lnTo>
                    <a:pt x="3" y="0"/>
                  </a:lnTo>
                  <a:lnTo>
                    <a:pt x="3" y="2"/>
                  </a:lnTo>
                  <a:lnTo>
                    <a:pt x="1"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4" name="Freeform 293">
              <a:extLst>
                <a:ext uri="{FF2B5EF4-FFF2-40B4-BE49-F238E27FC236}">
                  <a16:creationId xmlns:a16="http://schemas.microsoft.com/office/drawing/2014/main" id="{424F74C2-A6AF-0F49-4B63-1054A546808F}"/>
                </a:ext>
                <a:ext uri="{C183D7F6-B498-43B3-948B-1728B52AA6E4}">
                  <adec:decorative xmlns:adec="http://schemas.microsoft.com/office/drawing/2017/decorative" val="1"/>
                </a:ext>
              </a:extLst>
            </p:cNvPr>
            <p:cNvSpPr>
              <a:spLocks/>
            </p:cNvSpPr>
            <p:nvPr/>
          </p:nvSpPr>
          <p:spPr bwMode="gray">
            <a:xfrm>
              <a:off x="11377655" y="4991190"/>
              <a:ext cx="16690" cy="29210"/>
            </a:xfrm>
            <a:custGeom>
              <a:avLst/>
              <a:gdLst>
                <a:gd name="T0" fmla="*/ 2147483647 w 3"/>
                <a:gd name="T1" fmla="*/ 0 h 5"/>
                <a:gd name="T2" fmla="*/ 2147483647 w 3"/>
                <a:gd name="T3" fmla="*/ 2147483647 h 5"/>
                <a:gd name="T4" fmla="*/ 0 w 3"/>
                <a:gd name="T5" fmla="*/ 2147483647 h 5"/>
                <a:gd name="T6" fmla="*/ 2147483647 w 3"/>
                <a:gd name="T7" fmla="*/ 0 h 5"/>
                <a:gd name="T8" fmla="*/ 2147483647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4"/>
                  </a:lnTo>
                  <a:lnTo>
                    <a:pt x="0" y="5"/>
                  </a:lnTo>
                  <a:lnTo>
                    <a:pt x="1" y="0"/>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5" name="Freeform 294">
              <a:extLst>
                <a:ext uri="{FF2B5EF4-FFF2-40B4-BE49-F238E27FC236}">
                  <a16:creationId xmlns:a16="http://schemas.microsoft.com/office/drawing/2014/main" id="{4A56319E-724A-4167-4967-F645F48719CC}"/>
                </a:ext>
                <a:ext uri="{C183D7F6-B498-43B3-948B-1728B52AA6E4}">
                  <adec:decorative xmlns:adec="http://schemas.microsoft.com/office/drawing/2017/decorative" val="1"/>
                </a:ext>
              </a:extLst>
            </p:cNvPr>
            <p:cNvSpPr>
              <a:spLocks/>
            </p:cNvSpPr>
            <p:nvPr/>
          </p:nvSpPr>
          <p:spPr bwMode="gray">
            <a:xfrm>
              <a:off x="11369310" y="4811757"/>
              <a:ext cx="25034" cy="29210"/>
            </a:xfrm>
            <a:custGeom>
              <a:avLst/>
              <a:gdLst>
                <a:gd name="T0" fmla="*/ 2147483647 w 5"/>
                <a:gd name="T1" fmla="*/ 0 h 5"/>
                <a:gd name="T2" fmla="*/ 2147483647 w 5"/>
                <a:gd name="T3" fmla="*/ 2147483647 h 5"/>
                <a:gd name="T4" fmla="*/ 0 w 5"/>
                <a:gd name="T5" fmla="*/ 2147483647 h 5"/>
                <a:gd name="T6" fmla="*/ 2147483647 w 5"/>
                <a:gd name="T7" fmla="*/ 2147483647 h 5"/>
                <a:gd name="T8" fmla="*/ 2147483647 w 5"/>
                <a:gd name="T9" fmla="*/ 0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0"/>
                  </a:moveTo>
                  <a:lnTo>
                    <a:pt x="4" y="5"/>
                  </a:lnTo>
                  <a:lnTo>
                    <a:pt x="0" y="5"/>
                  </a:lnTo>
                  <a:lnTo>
                    <a:pt x="1" y="1"/>
                  </a:lnTo>
                  <a:lnTo>
                    <a:pt x="3" y="0"/>
                  </a:lnTo>
                  <a:lnTo>
                    <a:pt x="5"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6" name="Freeform 295">
              <a:extLst>
                <a:ext uri="{FF2B5EF4-FFF2-40B4-BE49-F238E27FC236}">
                  <a16:creationId xmlns:a16="http://schemas.microsoft.com/office/drawing/2014/main" id="{70BA66F3-5145-E0D4-B3C6-AAD08E18A94B}"/>
                </a:ext>
                <a:ext uri="{C183D7F6-B498-43B3-948B-1728B52AA6E4}">
                  <adec:decorative xmlns:adec="http://schemas.microsoft.com/office/drawing/2017/decorative" val="1"/>
                </a:ext>
              </a:extLst>
            </p:cNvPr>
            <p:cNvSpPr>
              <a:spLocks/>
            </p:cNvSpPr>
            <p:nvPr/>
          </p:nvSpPr>
          <p:spPr bwMode="gray">
            <a:xfrm>
              <a:off x="11348448" y="4724127"/>
              <a:ext cx="33380" cy="62592"/>
            </a:xfrm>
            <a:custGeom>
              <a:avLst/>
              <a:gdLst>
                <a:gd name="T0" fmla="*/ 2147483647 w 7"/>
                <a:gd name="T1" fmla="*/ 0 h 11"/>
                <a:gd name="T2" fmla="*/ 2147483647 w 7"/>
                <a:gd name="T3" fmla="*/ 2147483647 h 11"/>
                <a:gd name="T4" fmla="*/ 2147483647 w 7"/>
                <a:gd name="T5" fmla="*/ 2147483647 h 11"/>
                <a:gd name="T6" fmla="*/ 0 w 7"/>
                <a:gd name="T7" fmla="*/ 2147483647 h 11"/>
                <a:gd name="T8" fmla="*/ 0 w 7"/>
                <a:gd name="T9" fmla="*/ 2147483647 h 11"/>
                <a:gd name="T10" fmla="*/ 2147483647 w 7"/>
                <a:gd name="T11" fmla="*/ 2147483647 h 11"/>
                <a:gd name="T12" fmla="*/ 2147483647 w 7"/>
                <a:gd name="T13" fmla="*/ 0 h 11"/>
                <a:gd name="T14" fmla="*/ 0 60000 65536"/>
                <a:gd name="T15" fmla="*/ 0 60000 65536"/>
                <a:gd name="T16" fmla="*/ 0 60000 65536"/>
                <a:gd name="T17" fmla="*/ 0 60000 65536"/>
                <a:gd name="T18" fmla="*/ 0 60000 65536"/>
                <a:gd name="T19" fmla="*/ 0 60000 65536"/>
                <a:gd name="T20" fmla="*/ 0 60000 65536"/>
                <a:gd name="T21" fmla="*/ 0 w 7"/>
                <a:gd name="T22" fmla="*/ 0 h 11"/>
                <a:gd name="T23" fmla="*/ 7 w 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1">
                  <a:moveTo>
                    <a:pt x="7" y="0"/>
                  </a:moveTo>
                  <a:lnTo>
                    <a:pt x="7" y="5"/>
                  </a:lnTo>
                  <a:lnTo>
                    <a:pt x="4" y="9"/>
                  </a:lnTo>
                  <a:lnTo>
                    <a:pt x="0" y="11"/>
                  </a:lnTo>
                  <a:lnTo>
                    <a:pt x="0" y="8"/>
                  </a:lnTo>
                  <a:lnTo>
                    <a:pt x="4" y="2"/>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7" name="Freeform 296">
              <a:extLst>
                <a:ext uri="{FF2B5EF4-FFF2-40B4-BE49-F238E27FC236}">
                  <a16:creationId xmlns:a16="http://schemas.microsoft.com/office/drawing/2014/main" id="{12EBCE54-4D09-421B-FA14-2E8129209A06}"/>
                </a:ext>
                <a:ext uri="{C183D7F6-B498-43B3-948B-1728B52AA6E4}">
                  <adec:decorative xmlns:adec="http://schemas.microsoft.com/office/drawing/2017/decorative" val="1"/>
                </a:ext>
              </a:extLst>
            </p:cNvPr>
            <p:cNvSpPr>
              <a:spLocks/>
            </p:cNvSpPr>
            <p:nvPr/>
          </p:nvSpPr>
          <p:spPr bwMode="gray">
            <a:xfrm>
              <a:off x="11636347" y="5462723"/>
              <a:ext cx="20863" cy="8345"/>
            </a:xfrm>
            <a:custGeom>
              <a:avLst/>
              <a:gdLst>
                <a:gd name="T0" fmla="*/ 0 w 4"/>
                <a:gd name="T1" fmla="*/ 2147483646 h 2"/>
                <a:gd name="T2" fmla="*/ 2147483647 w 4"/>
                <a:gd name="T3" fmla="*/ 0 h 2"/>
                <a:gd name="T4" fmla="*/ 2147483647 w 4"/>
                <a:gd name="T5" fmla="*/ 2147483646 h 2"/>
                <a:gd name="T6" fmla="*/ 2147483647 w 4"/>
                <a:gd name="T7" fmla="*/ 2147483646 h 2"/>
                <a:gd name="T8" fmla="*/ 0 w 4"/>
                <a:gd name="T9" fmla="*/ 2147483646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2"/>
                  </a:lnTo>
                  <a:lnTo>
                    <a:pt x="2"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8" name="Freeform 297">
              <a:extLst>
                <a:ext uri="{FF2B5EF4-FFF2-40B4-BE49-F238E27FC236}">
                  <a16:creationId xmlns:a16="http://schemas.microsoft.com/office/drawing/2014/main" id="{EFE13C2E-24C5-F3E7-833B-E6DF8E357999}"/>
                </a:ext>
                <a:ext uri="{C183D7F6-B498-43B3-948B-1728B52AA6E4}">
                  <adec:decorative xmlns:adec="http://schemas.microsoft.com/office/drawing/2017/decorative" val="1"/>
                </a:ext>
              </a:extLst>
            </p:cNvPr>
            <p:cNvSpPr>
              <a:spLocks/>
            </p:cNvSpPr>
            <p:nvPr/>
          </p:nvSpPr>
          <p:spPr bwMode="gray">
            <a:xfrm>
              <a:off x="11173205" y="5049610"/>
              <a:ext cx="216967" cy="354692"/>
            </a:xfrm>
            <a:custGeom>
              <a:avLst/>
              <a:gdLst>
                <a:gd name="T0" fmla="*/ 2147483647 w 40"/>
                <a:gd name="T1" fmla="*/ 2147483647 h 64"/>
                <a:gd name="T2" fmla="*/ 2147483647 w 40"/>
                <a:gd name="T3" fmla="*/ 2147483647 h 64"/>
                <a:gd name="T4" fmla="*/ 2147483647 w 40"/>
                <a:gd name="T5" fmla="*/ 2147483647 h 64"/>
                <a:gd name="T6" fmla="*/ 2147483647 w 40"/>
                <a:gd name="T7" fmla="*/ 2147483647 h 64"/>
                <a:gd name="T8" fmla="*/ 2147483647 w 40"/>
                <a:gd name="T9" fmla="*/ 2147483647 h 64"/>
                <a:gd name="T10" fmla="*/ 2147483647 w 40"/>
                <a:gd name="T11" fmla="*/ 2147483647 h 64"/>
                <a:gd name="T12" fmla="*/ 2147483647 w 40"/>
                <a:gd name="T13" fmla="*/ 2147483647 h 64"/>
                <a:gd name="T14" fmla="*/ 2147483647 w 40"/>
                <a:gd name="T15" fmla="*/ 2147483647 h 64"/>
                <a:gd name="T16" fmla="*/ 2147483647 w 40"/>
                <a:gd name="T17" fmla="*/ 2147483647 h 64"/>
                <a:gd name="T18" fmla="*/ 2147483647 w 40"/>
                <a:gd name="T19" fmla="*/ 2147483647 h 64"/>
                <a:gd name="T20" fmla="*/ 2147483647 w 40"/>
                <a:gd name="T21" fmla="*/ 2147483647 h 64"/>
                <a:gd name="T22" fmla="*/ 2147483647 w 40"/>
                <a:gd name="T23" fmla="*/ 2147483647 h 64"/>
                <a:gd name="T24" fmla="*/ 0 w 40"/>
                <a:gd name="T25" fmla="*/ 2147483647 h 64"/>
                <a:gd name="T26" fmla="*/ 2147483647 w 40"/>
                <a:gd name="T27" fmla="*/ 2147483647 h 64"/>
                <a:gd name="T28" fmla="*/ 2147483647 w 40"/>
                <a:gd name="T29" fmla="*/ 2147483647 h 64"/>
                <a:gd name="T30" fmla="*/ 2147483647 w 40"/>
                <a:gd name="T31" fmla="*/ 2147483647 h 64"/>
                <a:gd name="T32" fmla="*/ 2147483647 w 40"/>
                <a:gd name="T33" fmla="*/ 2147483647 h 64"/>
                <a:gd name="T34" fmla="*/ 2147483647 w 40"/>
                <a:gd name="T35" fmla="*/ 2147483647 h 64"/>
                <a:gd name="T36" fmla="*/ 2147483647 w 40"/>
                <a:gd name="T37" fmla="*/ 2147483647 h 64"/>
                <a:gd name="T38" fmla="*/ 2147483647 w 40"/>
                <a:gd name="T39" fmla="*/ 2147483647 h 64"/>
                <a:gd name="T40" fmla="*/ 2147483647 w 40"/>
                <a:gd name="T41" fmla="*/ 2147483647 h 64"/>
                <a:gd name="T42" fmla="*/ 2147483647 w 40"/>
                <a:gd name="T43" fmla="*/ 2147483647 h 64"/>
                <a:gd name="T44" fmla="*/ 2147483647 w 40"/>
                <a:gd name="T45" fmla="*/ 2147483647 h 64"/>
                <a:gd name="T46" fmla="*/ 2147483647 w 40"/>
                <a:gd name="T47" fmla="*/ 2147483647 h 64"/>
                <a:gd name="T48" fmla="*/ 2147483647 w 40"/>
                <a:gd name="T49" fmla="*/ 2147483647 h 64"/>
                <a:gd name="T50" fmla="*/ 2147483647 w 40"/>
                <a:gd name="T51" fmla="*/ 2147483647 h 64"/>
                <a:gd name="T52" fmla="*/ 2147483647 w 40"/>
                <a:gd name="T53" fmla="*/ 2147483647 h 64"/>
                <a:gd name="T54" fmla="*/ 2147483647 w 40"/>
                <a:gd name="T55" fmla="*/ 2147483647 h 64"/>
                <a:gd name="T56" fmla="*/ 2147483647 w 40"/>
                <a:gd name="T57" fmla="*/ 2147483647 h 64"/>
                <a:gd name="T58" fmla="*/ 2147483647 w 40"/>
                <a:gd name="T59" fmla="*/ 2147483647 h 64"/>
                <a:gd name="T60" fmla="*/ 2147483647 w 40"/>
                <a:gd name="T61" fmla="*/ 2147483647 h 64"/>
                <a:gd name="T62" fmla="*/ 2147483647 w 40"/>
                <a:gd name="T63" fmla="*/ 2147483647 h 64"/>
                <a:gd name="T64" fmla="*/ 2147483647 w 40"/>
                <a:gd name="T65" fmla="*/ 0 h 64"/>
                <a:gd name="T66" fmla="*/ 2147483647 w 40"/>
                <a:gd name="T67" fmla="*/ 2147483647 h 64"/>
                <a:gd name="T68" fmla="*/ 2147483647 w 40"/>
                <a:gd name="T69" fmla="*/ 2147483647 h 64"/>
                <a:gd name="T70" fmla="*/ 2147483647 w 40"/>
                <a:gd name="T71" fmla="*/ 2147483647 h 64"/>
                <a:gd name="T72" fmla="*/ 2147483647 w 40"/>
                <a:gd name="T73" fmla="*/ 2147483647 h 64"/>
                <a:gd name="T74" fmla="*/ 2147483647 w 40"/>
                <a:gd name="T75" fmla="*/ 2147483647 h 64"/>
                <a:gd name="T76" fmla="*/ 2147483647 w 40"/>
                <a:gd name="T77" fmla="*/ 2147483647 h 64"/>
                <a:gd name="T78" fmla="*/ 2147483647 w 40"/>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64"/>
                <a:gd name="T122" fmla="*/ 40 w 40"/>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64">
                  <a:moveTo>
                    <a:pt x="39" y="21"/>
                  </a:moveTo>
                  <a:lnTo>
                    <a:pt x="39" y="30"/>
                  </a:lnTo>
                  <a:lnTo>
                    <a:pt x="40" y="34"/>
                  </a:lnTo>
                  <a:lnTo>
                    <a:pt x="39" y="40"/>
                  </a:lnTo>
                  <a:lnTo>
                    <a:pt x="36" y="52"/>
                  </a:lnTo>
                  <a:lnTo>
                    <a:pt x="31" y="53"/>
                  </a:lnTo>
                  <a:lnTo>
                    <a:pt x="22" y="57"/>
                  </a:lnTo>
                  <a:lnTo>
                    <a:pt x="14" y="61"/>
                  </a:lnTo>
                  <a:lnTo>
                    <a:pt x="9" y="64"/>
                  </a:lnTo>
                  <a:lnTo>
                    <a:pt x="5" y="63"/>
                  </a:lnTo>
                  <a:lnTo>
                    <a:pt x="4" y="60"/>
                  </a:lnTo>
                  <a:lnTo>
                    <a:pt x="1" y="58"/>
                  </a:lnTo>
                  <a:lnTo>
                    <a:pt x="0" y="52"/>
                  </a:lnTo>
                  <a:lnTo>
                    <a:pt x="3" y="50"/>
                  </a:lnTo>
                  <a:lnTo>
                    <a:pt x="12" y="46"/>
                  </a:lnTo>
                  <a:lnTo>
                    <a:pt x="11" y="45"/>
                  </a:lnTo>
                  <a:lnTo>
                    <a:pt x="9" y="44"/>
                  </a:lnTo>
                  <a:lnTo>
                    <a:pt x="9" y="39"/>
                  </a:lnTo>
                  <a:lnTo>
                    <a:pt x="12" y="33"/>
                  </a:lnTo>
                  <a:lnTo>
                    <a:pt x="9" y="32"/>
                  </a:lnTo>
                  <a:lnTo>
                    <a:pt x="5" y="34"/>
                  </a:lnTo>
                  <a:lnTo>
                    <a:pt x="3" y="32"/>
                  </a:lnTo>
                  <a:lnTo>
                    <a:pt x="6" y="30"/>
                  </a:lnTo>
                  <a:lnTo>
                    <a:pt x="6" y="27"/>
                  </a:lnTo>
                  <a:lnTo>
                    <a:pt x="3" y="22"/>
                  </a:lnTo>
                  <a:lnTo>
                    <a:pt x="5" y="17"/>
                  </a:lnTo>
                  <a:lnTo>
                    <a:pt x="9" y="16"/>
                  </a:lnTo>
                  <a:lnTo>
                    <a:pt x="13" y="18"/>
                  </a:lnTo>
                  <a:lnTo>
                    <a:pt x="18" y="15"/>
                  </a:lnTo>
                  <a:lnTo>
                    <a:pt x="16" y="11"/>
                  </a:lnTo>
                  <a:lnTo>
                    <a:pt x="18" y="4"/>
                  </a:lnTo>
                  <a:lnTo>
                    <a:pt x="20" y="1"/>
                  </a:lnTo>
                  <a:lnTo>
                    <a:pt x="28" y="0"/>
                  </a:lnTo>
                  <a:lnTo>
                    <a:pt x="28" y="7"/>
                  </a:lnTo>
                  <a:lnTo>
                    <a:pt x="22" y="13"/>
                  </a:lnTo>
                  <a:lnTo>
                    <a:pt x="22" y="16"/>
                  </a:lnTo>
                  <a:lnTo>
                    <a:pt x="27" y="20"/>
                  </a:lnTo>
                  <a:lnTo>
                    <a:pt x="31" y="17"/>
                  </a:lnTo>
                  <a:lnTo>
                    <a:pt x="36" y="19"/>
                  </a:lnTo>
                  <a:lnTo>
                    <a:pt x="39" y="2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299" name="Freeform 298">
              <a:extLst>
                <a:ext uri="{FF2B5EF4-FFF2-40B4-BE49-F238E27FC236}">
                  <a16:creationId xmlns:a16="http://schemas.microsoft.com/office/drawing/2014/main" id="{3901E62D-A615-6FB7-4062-D87C7C16B9E7}"/>
                </a:ext>
                <a:ext uri="{C183D7F6-B498-43B3-948B-1728B52AA6E4}">
                  <adec:decorative xmlns:adec="http://schemas.microsoft.com/office/drawing/2017/decorative" val="1"/>
                </a:ext>
              </a:extLst>
            </p:cNvPr>
            <p:cNvSpPr>
              <a:spLocks/>
            </p:cNvSpPr>
            <p:nvPr/>
          </p:nvSpPr>
          <p:spPr bwMode="gray">
            <a:xfrm>
              <a:off x="12892256" y="2257969"/>
              <a:ext cx="20863" cy="4173"/>
            </a:xfrm>
            <a:custGeom>
              <a:avLst/>
              <a:gdLst>
                <a:gd name="T0" fmla="*/ 0 w 3"/>
                <a:gd name="T1" fmla="*/ 0 h 1"/>
                <a:gd name="T2" fmla="*/ 2147483647 w 3"/>
                <a:gd name="T3" fmla="*/ 0 h 1"/>
                <a:gd name="T4" fmla="*/ 2147483647 w 3"/>
                <a:gd name="T5" fmla="*/ 2147483646 h 1"/>
                <a:gd name="T6" fmla="*/ 0 w 3"/>
                <a:gd name="T7" fmla="*/ 2147483646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0" y="0"/>
                  </a:moveTo>
                  <a:lnTo>
                    <a:pt x="2" y="0"/>
                  </a:lnTo>
                  <a:lnTo>
                    <a:pt x="3" y="1"/>
                  </a:lnTo>
                  <a:lnTo>
                    <a:pt x="0"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0" name="Freeform 299">
              <a:extLst>
                <a:ext uri="{FF2B5EF4-FFF2-40B4-BE49-F238E27FC236}">
                  <a16:creationId xmlns:a16="http://schemas.microsoft.com/office/drawing/2014/main" id="{4A10321C-C219-52F4-5512-3E9B4BBAEE77}"/>
                </a:ext>
                <a:ext uri="{C183D7F6-B498-43B3-948B-1728B52AA6E4}">
                  <adec:decorative xmlns:adec="http://schemas.microsoft.com/office/drawing/2017/decorative" val="1"/>
                </a:ext>
              </a:extLst>
            </p:cNvPr>
            <p:cNvSpPr>
              <a:spLocks/>
            </p:cNvSpPr>
            <p:nvPr/>
          </p:nvSpPr>
          <p:spPr bwMode="gray">
            <a:xfrm>
              <a:off x="12883912" y="2237105"/>
              <a:ext cx="20863" cy="8345"/>
            </a:xfrm>
            <a:custGeom>
              <a:avLst/>
              <a:gdLst>
                <a:gd name="T0" fmla="*/ 2147483647 w 4"/>
                <a:gd name="T1" fmla="*/ 2147483646 h 2"/>
                <a:gd name="T2" fmla="*/ 0 w 4"/>
                <a:gd name="T3" fmla="*/ 2147483646 h 2"/>
                <a:gd name="T4" fmla="*/ 2147483647 w 4"/>
                <a:gd name="T5" fmla="*/ 0 h 2"/>
                <a:gd name="T6" fmla="*/ 2147483647 w 4"/>
                <a:gd name="T7" fmla="*/ 2147483646 h 2"/>
                <a:gd name="T8" fmla="*/ 2147483647 w 4"/>
                <a:gd name="T9" fmla="*/ 2147483646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0" y="1"/>
                  </a:lnTo>
                  <a:lnTo>
                    <a:pt x="3" y="0"/>
                  </a:lnTo>
                  <a:lnTo>
                    <a:pt x="4" y="1"/>
                  </a:lnTo>
                  <a:lnTo>
                    <a:pt x="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1" name="Freeform 300">
              <a:extLst>
                <a:ext uri="{FF2B5EF4-FFF2-40B4-BE49-F238E27FC236}">
                  <a16:creationId xmlns:a16="http://schemas.microsoft.com/office/drawing/2014/main" id="{9A6C6F79-855E-A9B6-B451-34629407EB42}"/>
                </a:ext>
                <a:ext uri="{C183D7F6-B498-43B3-948B-1728B52AA6E4}">
                  <adec:decorative xmlns:adec="http://schemas.microsoft.com/office/drawing/2017/decorative" val="1"/>
                </a:ext>
              </a:extLst>
            </p:cNvPr>
            <p:cNvSpPr>
              <a:spLocks/>
            </p:cNvSpPr>
            <p:nvPr/>
          </p:nvSpPr>
          <p:spPr bwMode="gray">
            <a:xfrm>
              <a:off x="12712840" y="2216241"/>
              <a:ext cx="20863" cy="4173"/>
            </a:xfrm>
            <a:custGeom>
              <a:avLst/>
              <a:gdLst>
                <a:gd name="T0" fmla="*/ 0 w 4"/>
                <a:gd name="T1" fmla="*/ 2147483646 h 1"/>
                <a:gd name="T2" fmla="*/ 0 w 4"/>
                <a:gd name="T3" fmla="*/ 0 h 1"/>
                <a:gd name="T4" fmla="*/ 2147483647 w 4"/>
                <a:gd name="T5" fmla="*/ 0 h 1"/>
                <a:gd name="T6" fmla="*/ 2147483647 w 4"/>
                <a:gd name="T7" fmla="*/ 2147483646 h 1"/>
                <a:gd name="T8" fmla="*/ 0 w 4"/>
                <a:gd name="T9" fmla="*/ 2147483646 h 1"/>
                <a:gd name="T10" fmla="*/ 0 60000 65536"/>
                <a:gd name="T11" fmla="*/ 0 60000 65536"/>
                <a:gd name="T12" fmla="*/ 0 60000 65536"/>
                <a:gd name="T13" fmla="*/ 0 60000 65536"/>
                <a:gd name="T14" fmla="*/ 0 60000 65536"/>
                <a:gd name="T15" fmla="*/ 0 w 4"/>
                <a:gd name="T16" fmla="*/ 0 h 1"/>
                <a:gd name="T17" fmla="*/ 4 w 4"/>
                <a:gd name="T18" fmla="*/ 1 h 1"/>
              </a:gdLst>
              <a:ahLst/>
              <a:cxnLst>
                <a:cxn ang="T10">
                  <a:pos x="T0" y="T1"/>
                </a:cxn>
                <a:cxn ang="T11">
                  <a:pos x="T2" y="T3"/>
                </a:cxn>
                <a:cxn ang="T12">
                  <a:pos x="T4" y="T5"/>
                </a:cxn>
                <a:cxn ang="T13">
                  <a:pos x="T6" y="T7"/>
                </a:cxn>
                <a:cxn ang="T14">
                  <a:pos x="T8" y="T9"/>
                </a:cxn>
              </a:cxnLst>
              <a:rect l="T15" t="T16" r="T17" b="T18"/>
              <a:pathLst>
                <a:path w="4" h="1">
                  <a:moveTo>
                    <a:pt x="0" y="1"/>
                  </a:moveTo>
                  <a:lnTo>
                    <a:pt x="0" y="0"/>
                  </a:lnTo>
                  <a:lnTo>
                    <a:pt x="3" y="0"/>
                  </a:lnTo>
                  <a:lnTo>
                    <a:pt x="4" y="1"/>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2" name="Freeform 301">
              <a:extLst>
                <a:ext uri="{FF2B5EF4-FFF2-40B4-BE49-F238E27FC236}">
                  <a16:creationId xmlns:a16="http://schemas.microsoft.com/office/drawing/2014/main" id="{C6614BB6-546B-9EEC-8388-D78B5DD9BBB6}"/>
                </a:ext>
                <a:ext uri="{C183D7F6-B498-43B3-948B-1728B52AA6E4}">
                  <adec:decorative xmlns:adec="http://schemas.microsoft.com/office/drawing/2017/decorative" val="1"/>
                </a:ext>
              </a:extLst>
            </p:cNvPr>
            <p:cNvSpPr>
              <a:spLocks/>
            </p:cNvSpPr>
            <p:nvPr/>
          </p:nvSpPr>
          <p:spPr bwMode="gray">
            <a:xfrm>
              <a:off x="12733703" y="2224586"/>
              <a:ext cx="25034" cy="12518"/>
            </a:xfrm>
            <a:custGeom>
              <a:avLst/>
              <a:gdLst>
                <a:gd name="T0" fmla="*/ 0 w 5"/>
                <a:gd name="T1" fmla="*/ 0 h 2"/>
                <a:gd name="T2" fmla="*/ 2147483647 w 5"/>
                <a:gd name="T3" fmla="*/ 0 h 2"/>
                <a:gd name="T4" fmla="*/ 2147483647 w 5"/>
                <a:gd name="T5" fmla="*/ 2147483647 h 2"/>
                <a:gd name="T6" fmla="*/ 2147483647 w 5"/>
                <a:gd name="T7" fmla="*/ 2147483647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4" y="0"/>
                  </a:lnTo>
                  <a:lnTo>
                    <a:pt x="5" y="2"/>
                  </a:lnTo>
                  <a:lnTo>
                    <a:pt x="1"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3" name="Freeform 302">
              <a:extLst>
                <a:ext uri="{FF2B5EF4-FFF2-40B4-BE49-F238E27FC236}">
                  <a16:creationId xmlns:a16="http://schemas.microsoft.com/office/drawing/2014/main" id="{D267A3B2-051B-DBF9-E791-C5FC418BF7E8}"/>
                </a:ext>
                <a:ext uri="{C183D7F6-B498-43B3-948B-1728B52AA6E4}">
                  <adec:decorative xmlns:adec="http://schemas.microsoft.com/office/drawing/2017/decorative" val="1"/>
                </a:ext>
              </a:extLst>
            </p:cNvPr>
            <p:cNvSpPr>
              <a:spLocks/>
            </p:cNvSpPr>
            <p:nvPr/>
          </p:nvSpPr>
          <p:spPr bwMode="gray">
            <a:xfrm>
              <a:off x="12712840" y="2232932"/>
              <a:ext cx="12517" cy="8345"/>
            </a:xfrm>
            <a:custGeom>
              <a:avLst/>
              <a:gdLst>
                <a:gd name="T0" fmla="*/ 2147483646 w 3"/>
                <a:gd name="T1" fmla="*/ 0 h 2"/>
                <a:gd name="T2" fmla="*/ 2147483646 w 3"/>
                <a:gd name="T3" fmla="*/ 2147483646 h 2"/>
                <a:gd name="T4" fmla="*/ 0 w 3"/>
                <a:gd name="T5" fmla="*/ 2147483646 h 2"/>
                <a:gd name="T6" fmla="*/ 2147483646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3" y="2"/>
                  </a:lnTo>
                  <a:lnTo>
                    <a:pt x="0"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4" name="Freeform 303">
              <a:extLst>
                <a:ext uri="{FF2B5EF4-FFF2-40B4-BE49-F238E27FC236}">
                  <a16:creationId xmlns:a16="http://schemas.microsoft.com/office/drawing/2014/main" id="{99FC446C-9C02-50D6-84CD-5320B19988F7}"/>
                </a:ext>
                <a:ext uri="{C183D7F6-B498-43B3-948B-1728B52AA6E4}">
                  <adec:decorative xmlns:adec="http://schemas.microsoft.com/office/drawing/2017/decorative" val="1"/>
                </a:ext>
              </a:extLst>
            </p:cNvPr>
            <p:cNvSpPr>
              <a:spLocks/>
            </p:cNvSpPr>
            <p:nvPr/>
          </p:nvSpPr>
          <p:spPr bwMode="gray">
            <a:xfrm>
              <a:off x="12654426" y="2245450"/>
              <a:ext cx="20863" cy="8345"/>
            </a:xfrm>
            <a:custGeom>
              <a:avLst/>
              <a:gdLst>
                <a:gd name="T0" fmla="*/ 2147483647 w 4"/>
                <a:gd name="T1" fmla="*/ 0 h 1"/>
                <a:gd name="T2" fmla="*/ 2147483647 w 4"/>
                <a:gd name="T3" fmla="*/ 0 h 1"/>
                <a:gd name="T4" fmla="*/ 2147483647 w 4"/>
                <a:gd name="T5" fmla="*/ 2147483647 h 1"/>
                <a:gd name="T6" fmla="*/ 2147483647 w 4"/>
                <a:gd name="T7" fmla="*/ 2147483647 h 1"/>
                <a:gd name="T8" fmla="*/ 0 w 4"/>
                <a:gd name="T9" fmla="*/ 2147483647 h 1"/>
                <a:gd name="T10" fmla="*/ 2147483647 w 4"/>
                <a:gd name="T11" fmla="*/ 0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1" y="0"/>
                  </a:moveTo>
                  <a:lnTo>
                    <a:pt x="4" y="0"/>
                  </a:lnTo>
                  <a:lnTo>
                    <a:pt x="4" y="1"/>
                  </a:lnTo>
                  <a:lnTo>
                    <a:pt x="2" y="1"/>
                  </a:lnTo>
                  <a:lnTo>
                    <a:pt x="0" y="1"/>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5" name="Freeform 304">
              <a:extLst>
                <a:ext uri="{FF2B5EF4-FFF2-40B4-BE49-F238E27FC236}">
                  <a16:creationId xmlns:a16="http://schemas.microsoft.com/office/drawing/2014/main" id="{A7FD98BB-6C24-35D4-FE36-7830D51FACA4}"/>
                </a:ext>
                <a:ext uri="{C183D7F6-B498-43B3-948B-1728B52AA6E4}">
                  <adec:decorative xmlns:adec="http://schemas.microsoft.com/office/drawing/2017/decorative" val="1"/>
                </a:ext>
              </a:extLst>
            </p:cNvPr>
            <p:cNvSpPr>
              <a:spLocks/>
            </p:cNvSpPr>
            <p:nvPr/>
          </p:nvSpPr>
          <p:spPr bwMode="gray">
            <a:xfrm>
              <a:off x="12596012" y="2262142"/>
              <a:ext cx="29207" cy="20864"/>
            </a:xfrm>
            <a:custGeom>
              <a:avLst/>
              <a:gdLst>
                <a:gd name="T0" fmla="*/ 0 w 5"/>
                <a:gd name="T1" fmla="*/ 2147483647 h 3"/>
                <a:gd name="T2" fmla="*/ 0 w 5"/>
                <a:gd name="T3" fmla="*/ 2147483647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0" y="1"/>
                  </a:lnTo>
                  <a:lnTo>
                    <a:pt x="3" y="0"/>
                  </a:lnTo>
                  <a:lnTo>
                    <a:pt x="5" y="1"/>
                  </a:lnTo>
                  <a:lnTo>
                    <a:pt x="3"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6" name="Freeform 305">
              <a:extLst>
                <a:ext uri="{FF2B5EF4-FFF2-40B4-BE49-F238E27FC236}">
                  <a16:creationId xmlns:a16="http://schemas.microsoft.com/office/drawing/2014/main" id="{EB78D41E-F9E6-B96C-38EC-5EE418A5EE97}"/>
                </a:ext>
                <a:ext uri="{C183D7F6-B498-43B3-948B-1728B52AA6E4}">
                  <adec:decorative xmlns:adec="http://schemas.microsoft.com/office/drawing/2017/decorative" val="1"/>
                </a:ext>
              </a:extLst>
            </p:cNvPr>
            <p:cNvSpPr>
              <a:spLocks/>
            </p:cNvSpPr>
            <p:nvPr/>
          </p:nvSpPr>
          <p:spPr bwMode="gray">
            <a:xfrm>
              <a:off x="12662772" y="2391501"/>
              <a:ext cx="33380" cy="12518"/>
            </a:xfrm>
            <a:custGeom>
              <a:avLst/>
              <a:gdLst>
                <a:gd name="T0" fmla="*/ 2147483647 w 7"/>
                <a:gd name="T1" fmla="*/ 0 h 3"/>
                <a:gd name="T2" fmla="*/ 2147483647 w 7"/>
                <a:gd name="T3" fmla="*/ 2147483646 h 3"/>
                <a:gd name="T4" fmla="*/ 2147483647 w 7"/>
                <a:gd name="T5" fmla="*/ 2147483646 h 3"/>
                <a:gd name="T6" fmla="*/ 0 w 7"/>
                <a:gd name="T7" fmla="*/ 2147483646 h 3"/>
                <a:gd name="T8" fmla="*/ 2147483647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3" y="0"/>
                  </a:moveTo>
                  <a:lnTo>
                    <a:pt x="7" y="3"/>
                  </a:lnTo>
                  <a:lnTo>
                    <a:pt x="1" y="3"/>
                  </a:lnTo>
                  <a:lnTo>
                    <a:pt x="0"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7" name="Freeform 306">
              <a:extLst>
                <a:ext uri="{FF2B5EF4-FFF2-40B4-BE49-F238E27FC236}">
                  <a16:creationId xmlns:a16="http://schemas.microsoft.com/office/drawing/2014/main" id="{C91C3A99-3BFD-71E5-C543-E00403EEF3B7}"/>
                </a:ext>
                <a:ext uri="{C183D7F6-B498-43B3-948B-1728B52AA6E4}">
                  <adec:decorative xmlns:adec="http://schemas.microsoft.com/office/drawing/2017/decorative" val="1"/>
                </a:ext>
              </a:extLst>
            </p:cNvPr>
            <p:cNvSpPr>
              <a:spLocks/>
            </p:cNvSpPr>
            <p:nvPr/>
          </p:nvSpPr>
          <p:spPr bwMode="gray">
            <a:xfrm>
              <a:off x="12683633" y="2412364"/>
              <a:ext cx="12517" cy="8345"/>
            </a:xfrm>
            <a:custGeom>
              <a:avLst/>
              <a:gdLst>
                <a:gd name="T0" fmla="*/ 0 w 3"/>
                <a:gd name="T1" fmla="*/ 2147483646 h 2"/>
                <a:gd name="T2" fmla="*/ 2147483646 w 3"/>
                <a:gd name="T3" fmla="*/ 0 h 2"/>
                <a:gd name="T4" fmla="*/ 2147483646 w 3"/>
                <a:gd name="T5" fmla="*/ 0 h 2"/>
                <a:gd name="T6" fmla="*/ 2147483646 w 3"/>
                <a:gd name="T7" fmla="*/ 2147483646 h 2"/>
                <a:gd name="T8" fmla="*/ 0 w 3"/>
                <a:gd name="T9" fmla="*/ 2147483646 h 2"/>
                <a:gd name="T10" fmla="*/ 0 w 3"/>
                <a:gd name="T11" fmla="*/ 2147483646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1"/>
                  </a:moveTo>
                  <a:lnTo>
                    <a:pt x="1" y="0"/>
                  </a:lnTo>
                  <a:lnTo>
                    <a:pt x="3" y="0"/>
                  </a:lnTo>
                  <a:lnTo>
                    <a:pt x="2" y="1"/>
                  </a:lnTo>
                  <a:lnTo>
                    <a:pt x="0"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8" name="Freeform 307">
              <a:extLst>
                <a:ext uri="{FF2B5EF4-FFF2-40B4-BE49-F238E27FC236}">
                  <a16:creationId xmlns:a16="http://schemas.microsoft.com/office/drawing/2014/main" id="{EE6E67CA-FB9F-CFDD-2AE2-6AB422678D12}"/>
                </a:ext>
                <a:ext uri="{C183D7F6-B498-43B3-948B-1728B52AA6E4}">
                  <adec:decorative xmlns:adec="http://schemas.microsoft.com/office/drawing/2017/decorative" val="1"/>
                </a:ext>
              </a:extLst>
            </p:cNvPr>
            <p:cNvSpPr>
              <a:spLocks/>
            </p:cNvSpPr>
            <p:nvPr/>
          </p:nvSpPr>
          <p:spPr bwMode="gray">
            <a:xfrm>
              <a:off x="12220491" y="2312216"/>
              <a:ext cx="538246" cy="413113"/>
            </a:xfrm>
            <a:custGeom>
              <a:avLst/>
              <a:gdLst>
                <a:gd name="T0" fmla="*/ 2147483647 w 99"/>
                <a:gd name="T1" fmla="*/ 2147483647 h 76"/>
                <a:gd name="T2" fmla="*/ 2147483647 w 99"/>
                <a:gd name="T3" fmla="*/ 2147483647 h 76"/>
                <a:gd name="T4" fmla="*/ 2147483647 w 99"/>
                <a:gd name="T5" fmla="*/ 2147483647 h 76"/>
                <a:gd name="T6" fmla="*/ 2147483647 w 99"/>
                <a:gd name="T7" fmla="*/ 2147483647 h 76"/>
                <a:gd name="T8" fmla="*/ 2147483647 w 99"/>
                <a:gd name="T9" fmla="*/ 2147483647 h 76"/>
                <a:gd name="T10" fmla="*/ 2147483647 w 99"/>
                <a:gd name="T11" fmla="*/ 2147483647 h 76"/>
                <a:gd name="T12" fmla="*/ 2147483647 w 99"/>
                <a:gd name="T13" fmla="*/ 2147483647 h 76"/>
                <a:gd name="T14" fmla="*/ 2147483647 w 99"/>
                <a:gd name="T15" fmla="*/ 2147483647 h 76"/>
                <a:gd name="T16" fmla="*/ 2147483647 w 99"/>
                <a:gd name="T17" fmla="*/ 2147483647 h 76"/>
                <a:gd name="T18" fmla="*/ 2147483647 w 99"/>
                <a:gd name="T19" fmla="*/ 2147483647 h 76"/>
                <a:gd name="T20" fmla="*/ 2147483647 w 99"/>
                <a:gd name="T21" fmla="*/ 2147483647 h 76"/>
                <a:gd name="T22" fmla="*/ 2147483647 w 99"/>
                <a:gd name="T23" fmla="*/ 2147483647 h 76"/>
                <a:gd name="T24" fmla="*/ 2147483647 w 99"/>
                <a:gd name="T25" fmla="*/ 2147483647 h 76"/>
                <a:gd name="T26" fmla="*/ 2147483647 w 99"/>
                <a:gd name="T27" fmla="*/ 2147483647 h 76"/>
                <a:gd name="T28" fmla="*/ 2147483647 w 99"/>
                <a:gd name="T29" fmla="*/ 2147483647 h 76"/>
                <a:gd name="T30" fmla="*/ 2147483647 w 99"/>
                <a:gd name="T31" fmla="*/ 2147483647 h 76"/>
                <a:gd name="T32" fmla="*/ 2147483647 w 99"/>
                <a:gd name="T33" fmla="*/ 2147483647 h 76"/>
                <a:gd name="T34" fmla="*/ 2147483647 w 99"/>
                <a:gd name="T35" fmla="*/ 2147483647 h 76"/>
                <a:gd name="T36" fmla="*/ 2147483647 w 99"/>
                <a:gd name="T37" fmla="*/ 2147483647 h 76"/>
                <a:gd name="T38" fmla="*/ 2147483647 w 99"/>
                <a:gd name="T39" fmla="*/ 2147483647 h 76"/>
                <a:gd name="T40" fmla="*/ 2147483647 w 99"/>
                <a:gd name="T41" fmla="*/ 2147483647 h 76"/>
                <a:gd name="T42" fmla="*/ 2147483647 w 99"/>
                <a:gd name="T43" fmla="*/ 2147483647 h 76"/>
                <a:gd name="T44" fmla="*/ 2147483647 w 99"/>
                <a:gd name="T45" fmla="*/ 2147483647 h 76"/>
                <a:gd name="T46" fmla="*/ 2147483647 w 99"/>
                <a:gd name="T47" fmla="*/ 2147483647 h 76"/>
                <a:gd name="T48" fmla="*/ 2147483647 w 99"/>
                <a:gd name="T49" fmla="*/ 2147483647 h 76"/>
                <a:gd name="T50" fmla="*/ 2147483647 w 99"/>
                <a:gd name="T51" fmla="*/ 2147483647 h 76"/>
                <a:gd name="T52" fmla="*/ 2147483647 w 99"/>
                <a:gd name="T53" fmla="*/ 2147483647 h 76"/>
                <a:gd name="T54" fmla="*/ 2147483647 w 99"/>
                <a:gd name="T55" fmla="*/ 2147483647 h 76"/>
                <a:gd name="T56" fmla="*/ 2147483647 w 99"/>
                <a:gd name="T57" fmla="*/ 2147483647 h 76"/>
                <a:gd name="T58" fmla="*/ 2147483647 w 99"/>
                <a:gd name="T59" fmla="*/ 2147483647 h 76"/>
                <a:gd name="T60" fmla="*/ 2147483647 w 99"/>
                <a:gd name="T61" fmla="*/ 2147483647 h 76"/>
                <a:gd name="T62" fmla="*/ 2147483647 w 99"/>
                <a:gd name="T63" fmla="*/ 2147483647 h 76"/>
                <a:gd name="T64" fmla="*/ 2147483647 w 99"/>
                <a:gd name="T65" fmla="*/ 2147483647 h 76"/>
                <a:gd name="T66" fmla="*/ 2147483647 w 99"/>
                <a:gd name="T67" fmla="*/ 2147483647 h 76"/>
                <a:gd name="T68" fmla="*/ 0 w 99"/>
                <a:gd name="T69" fmla="*/ 2147483647 h 76"/>
                <a:gd name="T70" fmla="*/ 2147483647 w 99"/>
                <a:gd name="T71" fmla="*/ 2147483647 h 76"/>
                <a:gd name="T72" fmla="*/ 2147483647 w 99"/>
                <a:gd name="T73" fmla="*/ 2147483647 h 76"/>
                <a:gd name="T74" fmla="*/ 2147483647 w 99"/>
                <a:gd name="T75" fmla="*/ 2147483647 h 76"/>
                <a:gd name="T76" fmla="*/ 2147483647 w 99"/>
                <a:gd name="T77" fmla="*/ 2147483647 h 76"/>
                <a:gd name="T78" fmla="*/ 2147483647 w 99"/>
                <a:gd name="T79" fmla="*/ 2147483647 h 76"/>
                <a:gd name="T80" fmla="*/ 2147483647 w 99"/>
                <a:gd name="T81" fmla="*/ 2147483647 h 76"/>
                <a:gd name="T82" fmla="*/ 2147483647 w 99"/>
                <a:gd name="T83" fmla="*/ 2147483647 h 76"/>
                <a:gd name="T84" fmla="*/ 2147483647 w 99"/>
                <a:gd name="T85" fmla="*/ 2147483647 h 76"/>
                <a:gd name="T86" fmla="*/ 2147483647 w 99"/>
                <a:gd name="T87" fmla="*/ 2147483647 h 76"/>
                <a:gd name="T88" fmla="*/ 2147483647 w 99"/>
                <a:gd name="T89" fmla="*/ 2147483647 h 76"/>
                <a:gd name="T90" fmla="*/ 2147483647 w 99"/>
                <a:gd name="T91" fmla="*/ 2147483647 h 76"/>
                <a:gd name="T92" fmla="*/ 2147483647 w 99"/>
                <a:gd name="T93" fmla="*/ 2147483647 h 76"/>
                <a:gd name="T94" fmla="*/ 2147483647 w 99"/>
                <a:gd name="T95" fmla="*/ 2147483647 h 76"/>
                <a:gd name="T96" fmla="*/ 2147483647 w 99"/>
                <a:gd name="T97" fmla="*/ 2147483647 h 76"/>
                <a:gd name="T98" fmla="*/ 2147483647 w 99"/>
                <a:gd name="T99" fmla="*/ 0 h 76"/>
                <a:gd name="T100" fmla="*/ 2147483647 w 99"/>
                <a:gd name="T101" fmla="*/ 2147483647 h 76"/>
                <a:gd name="T102" fmla="*/ 2147483647 w 99"/>
                <a:gd name="T103" fmla="*/ 2147483647 h 76"/>
                <a:gd name="T104" fmla="*/ 2147483647 w 99"/>
                <a:gd name="T105" fmla="*/ 2147483647 h 76"/>
                <a:gd name="T106" fmla="*/ 2147483647 w 99"/>
                <a:gd name="T107" fmla="*/ 2147483647 h 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
                <a:gd name="T163" fmla="*/ 0 h 76"/>
                <a:gd name="T164" fmla="*/ 99 w 99"/>
                <a:gd name="T165" fmla="*/ 76 h 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 h="76">
                  <a:moveTo>
                    <a:pt x="75" y="20"/>
                  </a:moveTo>
                  <a:lnTo>
                    <a:pt x="81" y="21"/>
                  </a:lnTo>
                  <a:lnTo>
                    <a:pt x="84" y="24"/>
                  </a:lnTo>
                  <a:lnTo>
                    <a:pt x="87" y="25"/>
                  </a:lnTo>
                  <a:lnTo>
                    <a:pt x="99" y="28"/>
                  </a:lnTo>
                  <a:lnTo>
                    <a:pt x="96" y="30"/>
                  </a:lnTo>
                  <a:lnTo>
                    <a:pt x="90" y="32"/>
                  </a:lnTo>
                  <a:lnTo>
                    <a:pt x="80" y="34"/>
                  </a:lnTo>
                  <a:lnTo>
                    <a:pt x="76" y="38"/>
                  </a:lnTo>
                  <a:lnTo>
                    <a:pt x="75" y="44"/>
                  </a:lnTo>
                  <a:lnTo>
                    <a:pt x="70" y="46"/>
                  </a:lnTo>
                  <a:lnTo>
                    <a:pt x="71" y="49"/>
                  </a:lnTo>
                  <a:lnTo>
                    <a:pt x="69" y="56"/>
                  </a:lnTo>
                  <a:lnTo>
                    <a:pt x="62" y="59"/>
                  </a:lnTo>
                  <a:lnTo>
                    <a:pt x="62" y="66"/>
                  </a:lnTo>
                  <a:lnTo>
                    <a:pt x="59" y="68"/>
                  </a:lnTo>
                  <a:lnTo>
                    <a:pt x="56" y="72"/>
                  </a:lnTo>
                  <a:lnTo>
                    <a:pt x="56" y="74"/>
                  </a:lnTo>
                  <a:lnTo>
                    <a:pt x="54" y="76"/>
                  </a:lnTo>
                  <a:lnTo>
                    <a:pt x="47" y="72"/>
                  </a:lnTo>
                  <a:lnTo>
                    <a:pt x="47" y="70"/>
                  </a:lnTo>
                  <a:lnTo>
                    <a:pt x="50" y="68"/>
                  </a:lnTo>
                  <a:lnTo>
                    <a:pt x="48" y="67"/>
                  </a:lnTo>
                  <a:lnTo>
                    <a:pt x="45" y="67"/>
                  </a:lnTo>
                  <a:lnTo>
                    <a:pt x="45" y="68"/>
                  </a:lnTo>
                  <a:lnTo>
                    <a:pt x="41" y="68"/>
                  </a:lnTo>
                  <a:lnTo>
                    <a:pt x="39" y="66"/>
                  </a:lnTo>
                  <a:lnTo>
                    <a:pt x="39" y="65"/>
                  </a:lnTo>
                  <a:lnTo>
                    <a:pt x="33" y="64"/>
                  </a:lnTo>
                  <a:lnTo>
                    <a:pt x="32" y="60"/>
                  </a:lnTo>
                  <a:lnTo>
                    <a:pt x="28" y="57"/>
                  </a:lnTo>
                  <a:lnTo>
                    <a:pt x="29" y="55"/>
                  </a:lnTo>
                  <a:lnTo>
                    <a:pt x="34" y="55"/>
                  </a:lnTo>
                  <a:lnTo>
                    <a:pt x="37" y="56"/>
                  </a:lnTo>
                  <a:lnTo>
                    <a:pt x="44" y="56"/>
                  </a:lnTo>
                  <a:lnTo>
                    <a:pt x="44" y="55"/>
                  </a:lnTo>
                  <a:lnTo>
                    <a:pt x="37" y="54"/>
                  </a:lnTo>
                  <a:lnTo>
                    <a:pt x="39" y="53"/>
                  </a:lnTo>
                  <a:lnTo>
                    <a:pt x="44" y="53"/>
                  </a:lnTo>
                  <a:lnTo>
                    <a:pt x="49" y="52"/>
                  </a:lnTo>
                  <a:lnTo>
                    <a:pt x="54" y="51"/>
                  </a:lnTo>
                  <a:lnTo>
                    <a:pt x="55" y="49"/>
                  </a:lnTo>
                  <a:lnTo>
                    <a:pt x="51" y="48"/>
                  </a:lnTo>
                  <a:lnTo>
                    <a:pt x="46" y="50"/>
                  </a:lnTo>
                  <a:lnTo>
                    <a:pt x="40" y="50"/>
                  </a:lnTo>
                  <a:lnTo>
                    <a:pt x="35" y="51"/>
                  </a:lnTo>
                  <a:lnTo>
                    <a:pt x="33" y="51"/>
                  </a:lnTo>
                  <a:lnTo>
                    <a:pt x="29" y="53"/>
                  </a:lnTo>
                  <a:lnTo>
                    <a:pt x="25" y="52"/>
                  </a:lnTo>
                  <a:lnTo>
                    <a:pt x="28" y="50"/>
                  </a:lnTo>
                  <a:lnTo>
                    <a:pt x="26" y="48"/>
                  </a:lnTo>
                  <a:lnTo>
                    <a:pt x="26" y="46"/>
                  </a:lnTo>
                  <a:lnTo>
                    <a:pt x="32" y="45"/>
                  </a:lnTo>
                  <a:lnTo>
                    <a:pt x="35" y="43"/>
                  </a:lnTo>
                  <a:lnTo>
                    <a:pt x="40" y="43"/>
                  </a:lnTo>
                  <a:lnTo>
                    <a:pt x="42" y="42"/>
                  </a:lnTo>
                  <a:lnTo>
                    <a:pt x="40" y="40"/>
                  </a:lnTo>
                  <a:lnTo>
                    <a:pt x="43" y="40"/>
                  </a:lnTo>
                  <a:lnTo>
                    <a:pt x="50" y="39"/>
                  </a:lnTo>
                  <a:lnTo>
                    <a:pt x="57" y="38"/>
                  </a:lnTo>
                  <a:lnTo>
                    <a:pt x="58" y="37"/>
                  </a:lnTo>
                  <a:lnTo>
                    <a:pt x="55" y="37"/>
                  </a:lnTo>
                  <a:lnTo>
                    <a:pt x="52" y="37"/>
                  </a:lnTo>
                  <a:lnTo>
                    <a:pt x="49" y="37"/>
                  </a:lnTo>
                  <a:lnTo>
                    <a:pt x="53" y="35"/>
                  </a:lnTo>
                  <a:lnTo>
                    <a:pt x="56" y="33"/>
                  </a:lnTo>
                  <a:lnTo>
                    <a:pt x="53" y="32"/>
                  </a:lnTo>
                  <a:lnTo>
                    <a:pt x="51" y="33"/>
                  </a:lnTo>
                  <a:lnTo>
                    <a:pt x="46" y="36"/>
                  </a:lnTo>
                  <a:lnTo>
                    <a:pt x="43" y="36"/>
                  </a:lnTo>
                  <a:lnTo>
                    <a:pt x="43" y="33"/>
                  </a:lnTo>
                  <a:lnTo>
                    <a:pt x="46" y="31"/>
                  </a:lnTo>
                  <a:lnTo>
                    <a:pt x="42" y="30"/>
                  </a:lnTo>
                  <a:lnTo>
                    <a:pt x="39" y="31"/>
                  </a:lnTo>
                  <a:lnTo>
                    <a:pt x="36" y="31"/>
                  </a:lnTo>
                  <a:lnTo>
                    <a:pt x="34" y="32"/>
                  </a:lnTo>
                  <a:lnTo>
                    <a:pt x="36" y="35"/>
                  </a:lnTo>
                  <a:lnTo>
                    <a:pt x="36" y="39"/>
                  </a:lnTo>
                  <a:lnTo>
                    <a:pt x="33" y="39"/>
                  </a:lnTo>
                  <a:lnTo>
                    <a:pt x="25" y="41"/>
                  </a:lnTo>
                  <a:lnTo>
                    <a:pt x="20" y="41"/>
                  </a:lnTo>
                  <a:lnTo>
                    <a:pt x="19" y="40"/>
                  </a:lnTo>
                  <a:lnTo>
                    <a:pt x="14" y="38"/>
                  </a:lnTo>
                  <a:lnTo>
                    <a:pt x="16" y="36"/>
                  </a:lnTo>
                  <a:lnTo>
                    <a:pt x="21" y="36"/>
                  </a:lnTo>
                  <a:lnTo>
                    <a:pt x="21" y="35"/>
                  </a:lnTo>
                  <a:lnTo>
                    <a:pt x="15" y="35"/>
                  </a:lnTo>
                  <a:lnTo>
                    <a:pt x="11" y="35"/>
                  </a:lnTo>
                  <a:lnTo>
                    <a:pt x="9" y="31"/>
                  </a:lnTo>
                  <a:lnTo>
                    <a:pt x="11" y="30"/>
                  </a:lnTo>
                  <a:lnTo>
                    <a:pt x="7" y="29"/>
                  </a:lnTo>
                  <a:lnTo>
                    <a:pt x="8" y="27"/>
                  </a:lnTo>
                  <a:lnTo>
                    <a:pt x="11" y="26"/>
                  </a:lnTo>
                  <a:lnTo>
                    <a:pt x="13" y="26"/>
                  </a:lnTo>
                  <a:lnTo>
                    <a:pt x="13" y="25"/>
                  </a:lnTo>
                  <a:lnTo>
                    <a:pt x="10" y="25"/>
                  </a:lnTo>
                  <a:lnTo>
                    <a:pt x="10" y="20"/>
                  </a:lnTo>
                  <a:lnTo>
                    <a:pt x="11" y="18"/>
                  </a:lnTo>
                  <a:lnTo>
                    <a:pt x="9" y="18"/>
                  </a:lnTo>
                  <a:lnTo>
                    <a:pt x="7" y="18"/>
                  </a:lnTo>
                  <a:lnTo>
                    <a:pt x="7" y="20"/>
                  </a:lnTo>
                  <a:lnTo>
                    <a:pt x="4" y="22"/>
                  </a:lnTo>
                  <a:lnTo>
                    <a:pt x="1" y="21"/>
                  </a:lnTo>
                  <a:lnTo>
                    <a:pt x="3" y="19"/>
                  </a:lnTo>
                  <a:lnTo>
                    <a:pt x="0" y="18"/>
                  </a:lnTo>
                  <a:lnTo>
                    <a:pt x="0" y="11"/>
                  </a:lnTo>
                  <a:lnTo>
                    <a:pt x="4" y="10"/>
                  </a:lnTo>
                  <a:lnTo>
                    <a:pt x="3" y="8"/>
                  </a:lnTo>
                  <a:lnTo>
                    <a:pt x="0" y="7"/>
                  </a:lnTo>
                  <a:lnTo>
                    <a:pt x="4" y="6"/>
                  </a:lnTo>
                  <a:lnTo>
                    <a:pt x="9" y="6"/>
                  </a:lnTo>
                  <a:lnTo>
                    <a:pt x="7" y="8"/>
                  </a:lnTo>
                  <a:lnTo>
                    <a:pt x="13" y="8"/>
                  </a:lnTo>
                  <a:lnTo>
                    <a:pt x="13" y="6"/>
                  </a:lnTo>
                  <a:lnTo>
                    <a:pt x="23" y="6"/>
                  </a:lnTo>
                  <a:lnTo>
                    <a:pt x="26" y="5"/>
                  </a:lnTo>
                  <a:lnTo>
                    <a:pt x="29" y="6"/>
                  </a:lnTo>
                  <a:lnTo>
                    <a:pt x="28" y="8"/>
                  </a:lnTo>
                  <a:lnTo>
                    <a:pt x="25" y="9"/>
                  </a:lnTo>
                  <a:lnTo>
                    <a:pt x="16" y="11"/>
                  </a:lnTo>
                  <a:lnTo>
                    <a:pt x="16" y="12"/>
                  </a:lnTo>
                  <a:lnTo>
                    <a:pt x="22" y="12"/>
                  </a:lnTo>
                  <a:lnTo>
                    <a:pt x="23" y="13"/>
                  </a:lnTo>
                  <a:lnTo>
                    <a:pt x="23" y="15"/>
                  </a:lnTo>
                  <a:lnTo>
                    <a:pt x="27" y="16"/>
                  </a:lnTo>
                  <a:lnTo>
                    <a:pt x="28" y="18"/>
                  </a:lnTo>
                  <a:lnTo>
                    <a:pt x="32" y="21"/>
                  </a:lnTo>
                  <a:lnTo>
                    <a:pt x="33" y="18"/>
                  </a:lnTo>
                  <a:lnTo>
                    <a:pt x="31" y="16"/>
                  </a:lnTo>
                  <a:lnTo>
                    <a:pt x="28" y="13"/>
                  </a:lnTo>
                  <a:lnTo>
                    <a:pt x="31" y="11"/>
                  </a:lnTo>
                  <a:lnTo>
                    <a:pt x="33" y="9"/>
                  </a:lnTo>
                  <a:lnTo>
                    <a:pt x="34" y="7"/>
                  </a:lnTo>
                  <a:lnTo>
                    <a:pt x="38" y="8"/>
                  </a:lnTo>
                  <a:lnTo>
                    <a:pt x="40" y="10"/>
                  </a:lnTo>
                  <a:lnTo>
                    <a:pt x="42" y="12"/>
                  </a:lnTo>
                  <a:lnTo>
                    <a:pt x="42" y="15"/>
                  </a:lnTo>
                  <a:lnTo>
                    <a:pt x="43" y="17"/>
                  </a:lnTo>
                  <a:lnTo>
                    <a:pt x="43" y="22"/>
                  </a:lnTo>
                  <a:lnTo>
                    <a:pt x="46" y="24"/>
                  </a:lnTo>
                  <a:lnTo>
                    <a:pt x="47" y="26"/>
                  </a:lnTo>
                  <a:lnTo>
                    <a:pt x="50" y="27"/>
                  </a:lnTo>
                  <a:lnTo>
                    <a:pt x="53" y="26"/>
                  </a:lnTo>
                  <a:lnTo>
                    <a:pt x="52" y="23"/>
                  </a:lnTo>
                  <a:lnTo>
                    <a:pt x="46" y="18"/>
                  </a:lnTo>
                  <a:lnTo>
                    <a:pt x="48" y="13"/>
                  </a:lnTo>
                  <a:lnTo>
                    <a:pt x="47" y="12"/>
                  </a:lnTo>
                  <a:lnTo>
                    <a:pt x="45" y="3"/>
                  </a:lnTo>
                  <a:lnTo>
                    <a:pt x="48" y="2"/>
                  </a:lnTo>
                  <a:lnTo>
                    <a:pt x="49" y="0"/>
                  </a:lnTo>
                  <a:lnTo>
                    <a:pt x="55" y="1"/>
                  </a:lnTo>
                  <a:lnTo>
                    <a:pt x="56" y="2"/>
                  </a:lnTo>
                  <a:lnTo>
                    <a:pt x="56" y="4"/>
                  </a:lnTo>
                  <a:lnTo>
                    <a:pt x="62" y="4"/>
                  </a:lnTo>
                  <a:lnTo>
                    <a:pt x="66" y="8"/>
                  </a:lnTo>
                  <a:lnTo>
                    <a:pt x="63" y="10"/>
                  </a:lnTo>
                  <a:lnTo>
                    <a:pt x="63" y="12"/>
                  </a:lnTo>
                  <a:lnTo>
                    <a:pt x="62" y="13"/>
                  </a:lnTo>
                  <a:lnTo>
                    <a:pt x="64" y="14"/>
                  </a:lnTo>
                  <a:lnTo>
                    <a:pt x="68" y="11"/>
                  </a:lnTo>
                  <a:lnTo>
                    <a:pt x="71" y="12"/>
                  </a:lnTo>
                  <a:lnTo>
                    <a:pt x="74" y="16"/>
                  </a:lnTo>
                  <a:lnTo>
                    <a:pt x="74" y="20"/>
                  </a:lnTo>
                  <a:lnTo>
                    <a:pt x="75" y="2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09" name="Freeform 308">
              <a:extLst>
                <a:ext uri="{FF2B5EF4-FFF2-40B4-BE49-F238E27FC236}">
                  <a16:creationId xmlns:a16="http://schemas.microsoft.com/office/drawing/2014/main" id="{A75D84D5-095B-C12B-B67C-441E5B7B17E2}"/>
                </a:ext>
                <a:ext uri="{C183D7F6-B498-43B3-948B-1728B52AA6E4}">
                  <adec:decorative xmlns:adec="http://schemas.microsoft.com/office/drawing/2017/decorative" val="1"/>
                </a:ext>
              </a:extLst>
            </p:cNvPr>
            <p:cNvSpPr>
              <a:spLocks/>
            </p:cNvSpPr>
            <p:nvPr/>
          </p:nvSpPr>
          <p:spPr bwMode="gray">
            <a:xfrm>
              <a:off x="12717013" y="2499994"/>
              <a:ext cx="75104" cy="33383"/>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2147483647 h 7"/>
                <a:gd name="T10" fmla="*/ 2147483647 w 14"/>
                <a:gd name="T11" fmla="*/ 2147483647 h 7"/>
                <a:gd name="T12" fmla="*/ 2147483647 w 14"/>
                <a:gd name="T13" fmla="*/ 0 h 7"/>
                <a:gd name="T14" fmla="*/ 214748364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7"/>
                <a:gd name="T26" fmla="*/ 14 w 14"/>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7">
                  <a:moveTo>
                    <a:pt x="14" y="0"/>
                  </a:moveTo>
                  <a:lnTo>
                    <a:pt x="14" y="6"/>
                  </a:lnTo>
                  <a:lnTo>
                    <a:pt x="3" y="7"/>
                  </a:lnTo>
                  <a:lnTo>
                    <a:pt x="0" y="3"/>
                  </a:lnTo>
                  <a:lnTo>
                    <a:pt x="2" y="2"/>
                  </a:lnTo>
                  <a:lnTo>
                    <a:pt x="5" y="2"/>
                  </a:lnTo>
                  <a:lnTo>
                    <a:pt x="9" y="0"/>
                  </a:lnTo>
                  <a:lnTo>
                    <a:pt x="1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0" name="Freeform 309">
              <a:extLst>
                <a:ext uri="{FF2B5EF4-FFF2-40B4-BE49-F238E27FC236}">
                  <a16:creationId xmlns:a16="http://schemas.microsoft.com/office/drawing/2014/main" id="{4D176D95-6B5F-E6CF-31FC-00451FD1281A}"/>
                </a:ext>
                <a:ext uri="{C183D7F6-B498-43B3-948B-1728B52AA6E4}">
                  <adec:decorative xmlns:adec="http://schemas.microsoft.com/office/drawing/2017/decorative" val="1"/>
                </a:ext>
              </a:extLst>
            </p:cNvPr>
            <p:cNvSpPr>
              <a:spLocks/>
            </p:cNvSpPr>
            <p:nvPr/>
          </p:nvSpPr>
          <p:spPr bwMode="gray">
            <a:xfrm>
              <a:off x="12725358" y="2533377"/>
              <a:ext cx="208623" cy="116840"/>
            </a:xfrm>
            <a:custGeom>
              <a:avLst/>
              <a:gdLst>
                <a:gd name="T0" fmla="*/ 2147483647 w 38"/>
                <a:gd name="T1" fmla="*/ 0 h 21"/>
                <a:gd name="T2" fmla="*/ 2147483647 w 38"/>
                <a:gd name="T3" fmla="*/ 2147483647 h 21"/>
                <a:gd name="T4" fmla="*/ 2147483647 w 38"/>
                <a:gd name="T5" fmla="*/ 2147483647 h 21"/>
                <a:gd name="T6" fmla="*/ 2147483647 w 38"/>
                <a:gd name="T7" fmla="*/ 2147483647 h 21"/>
                <a:gd name="T8" fmla="*/ 2147483647 w 38"/>
                <a:gd name="T9" fmla="*/ 2147483647 h 21"/>
                <a:gd name="T10" fmla="*/ 2147483647 w 38"/>
                <a:gd name="T11" fmla="*/ 2147483647 h 21"/>
                <a:gd name="T12" fmla="*/ 2147483647 w 38"/>
                <a:gd name="T13" fmla="*/ 2147483647 h 21"/>
                <a:gd name="T14" fmla="*/ 2147483647 w 38"/>
                <a:gd name="T15" fmla="*/ 2147483647 h 21"/>
                <a:gd name="T16" fmla="*/ 2147483647 w 38"/>
                <a:gd name="T17" fmla="*/ 2147483647 h 21"/>
                <a:gd name="T18" fmla="*/ 2147483647 w 38"/>
                <a:gd name="T19" fmla="*/ 2147483647 h 21"/>
                <a:gd name="T20" fmla="*/ 2147483647 w 38"/>
                <a:gd name="T21" fmla="*/ 2147483647 h 21"/>
                <a:gd name="T22" fmla="*/ 2147483647 w 38"/>
                <a:gd name="T23" fmla="*/ 2147483647 h 21"/>
                <a:gd name="T24" fmla="*/ 2147483647 w 38"/>
                <a:gd name="T25" fmla="*/ 2147483647 h 21"/>
                <a:gd name="T26" fmla="*/ 2147483647 w 38"/>
                <a:gd name="T27" fmla="*/ 2147483647 h 21"/>
                <a:gd name="T28" fmla="*/ 2147483647 w 38"/>
                <a:gd name="T29" fmla="*/ 2147483647 h 21"/>
                <a:gd name="T30" fmla="*/ 2147483647 w 38"/>
                <a:gd name="T31" fmla="*/ 2147483647 h 21"/>
                <a:gd name="T32" fmla="*/ 2147483647 w 38"/>
                <a:gd name="T33" fmla="*/ 2147483647 h 21"/>
                <a:gd name="T34" fmla="*/ 2147483647 w 38"/>
                <a:gd name="T35" fmla="*/ 2147483647 h 21"/>
                <a:gd name="T36" fmla="*/ 2147483647 w 38"/>
                <a:gd name="T37" fmla="*/ 2147483647 h 21"/>
                <a:gd name="T38" fmla="*/ 0 w 38"/>
                <a:gd name="T39" fmla="*/ 2147483647 h 21"/>
                <a:gd name="T40" fmla="*/ 0 w 38"/>
                <a:gd name="T41" fmla="*/ 2147483647 h 21"/>
                <a:gd name="T42" fmla="*/ 2147483647 w 38"/>
                <a:gd name="T43" fmla="*/ 2147483647 h 21"/>
                <a:gd name="T44" fmla="*/ 2147483647 w 38"/>
                <a:gd name="T45" fmla="*/ 2147483647 h 21"/>
                <a:gd name="T46" fmla="*/ 2147483647 w 38"/>
                <a:gd name="T47" fmla="*/ 2147483647 h 21"/>
                <a:gd name="T48" fmla="*/ 0 w 38"/>
                <a:gd name="T49" fmla="*/ 2147483647 h 21"/>
                <a:gd name="T50" fmla="*/ 2147483647 w 38"/>
                <a:gd name="T51" fmla="*/ 2147483647 h 21"/>
                <a:gd name="T52" fmla="*/ 2147483647 w 38"/>
                <a:gd name="T53" fmla="*/ 2147483647 h 21"/>
                <a:gd name="T54" fmla="*/ 2147483647 w 38"/>
                <a:gd name="T55" fmla="*/ 2147483647 h 21"/>
                <a:gd name="T56" fmla="*/ 2147483647 w 38"/>
                <a:gd name="T57" fmla="*/ 2147483647 h 21"/>
                <a:gd name="T58" fmla="*/ 2147483647 w 38"/>
                <a:gd name="T59" fmla="*/ 0 h 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
                <a:gd name="T91" fmla="*/ 0 h 21"/>
                <a:gd name="T92" fmla="*/ 38 w 38"/>
                <a:gd name="T93" fmla="*/ 21 h 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 h="21">
                  <a:moveTo>
                    <a:pt x="19" y="0"/>
                  </a:moveTo>
                  <a:lnTo>
                    <a:pt x="23" y="2"/>
                  </a:lnTo>
                  <a:lnTo>
                    <a:pt x="20" y="6"/>
                  </a:lnTo>
                  <a:lnTo>
                    <a:pt x="23" y="7"/>
                  </a:lnTo>
                  <a:lnTo>
                    <a:pt x="25" y="9"/>
                  </a:lnTo>
                  <a:lnTo>
                    <a:pt x="29" y="9"/>
                  </a:lnTo>
                  <a:lnTo>
                    <a:pt x="31" y="8"/>
                  </a:lnTo>
                  <a:lnTo>
                    <a:pt x="37" y="10"/>
                  </a:lnTo>
                  <a:lnTo>
                    <a:pt x="38" y="12"/>
                  </a:lnTo>
                  <a:lnTo>
                    <a:pt x="29" y="12"/>
                  </a:lnTo>
                  <a:lnTo>
                    <a:pt x="25" y="15"/>
                  </a:lnTo>
                  <a:lnTo>
                    <a:pt x="25" y="18"/>
                  </a:lnTo>
                  <a:lnTo>
                    <a:pt x="22" y="19"/>
                  </a:lnTo>
                  <a:lnTo>
                    <a:pt x="16" y="21"/>
                  </a:lnTo>
                  <a:lnTo>
                    <a:pt x="15" y="19"/>
                  </a:lnTo>
                  <a:lnTo>
                    <a:pt x="18" y="17"/>
                  </a:lnTo>
                  <a:lnTo>
                    <a:pt x="19" y="16"/>
                  </a:lnTo>
                  <a:lnTo>
                    <a:pt x="13" y="16"/>
                  </a:lnTo>
                  <a:lnTo>
                    <a:pt x="2" y="19"/>
                  </a:lnTo>
                  <a:lnTo>
                    <a:pt x="0" y="18"/>
                  </a:lnTo>
                  <a:lnTo>
                    <a:pt x="0" y="16"/>
                  </a:lnTo>
                  <a:lnTo>
                    <a:pt x="4" y="14"/>
                  </a:lnTo>
                  <a:lnTo>
                    <a:pt x="4" y="8"/>
                  </a:lnTo>
                  <a:lnTo>
                    <a:pt x="7" y="7"/>
                  </a:lnTo>
                  <a:lnTo>
                    <a:pt x="0" y="4"/>
                  </a:lnTo>
                  <a:lnTo>
                    <a:pt x="1" y="3"/>
                  </a:lnTo>
                  <a:lnTo>
                    <a:pt x="6" y="3"/>
                  </a:lnTo>
                  <a:lnTo>
                    <a:pt x="8" y="1"/>
                  </a:lnTo>
                  <a:lnTo>
                    <a:pt x="16" y="1"/>
                  </a:lnTo>
                  <a:lnTo>
                    <a:pt x="19"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1" name="Freeform 310">
              <a:extLst>
                <a:ext uri="{FF2B5EF4-FFF2-40B4-BE49-F238E27FC236}">
                  <a16:creationId xmlns:a16="http://schemas.microsoft.com/office/drawing/2014/main" id="{EDA9FA97-67FB-E54F-19E6-F214A764FB24}"/>
                </a:ext>
                <a:ext uri="{C183D7F6-B498-43B3-948B-1728B52AA6E4}">
                  <adec:decorative xmlns:adec="http://schemas.microsoft.com/office/drawing/2017/decorative" val="1"/>
                </a:ext>
              </a:extLst>
            </p:cNvPr>
            <p:cNvSpPr>
              <a:spLocks/>
            </p:cNvSpPr>
            <p:nvPr/>
          </p:nvSpPr>
          <p:spPr bwMode="gray">
            <a:xfrm>
              <a:off x="12696151" y="2433229"/>
              <a:ext cx="29207" cy="16691"/>
            </a:xfrm>
            <a:custGeom>
              <a:avLst/>
              <a:gdLst>
                <a:gd name="T0" fmla="*/ 0 w 5"/>
                <a:gd name="T1" fmla="*/ 2147483647 h 3"/>
                <a:gd name="T2" fmla="*/ 0 w 5"/>
                <a:gd name="T3" fmla="*/ 0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0" y="0"/>
                  </a:lnTo>
                  <a:lnTo>
                    <a:pt x="2" y="0"/>
                  </a:lnTo>
                  <a:lnTo>
                    <a:pt x="5" y="1"/>
                  </a:lnTo>
                  <a:lnTo>
                    <a:pt x="4"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2" name="Freeform 311">
              <a:extLst>
                <a:ext uri="{FF2B5EF4-FFF2-40B4-BE49-F238E27FC236}">
                  <a16:creationId xmlns:a16="http://schemas.microsoft.com/office/drawing/2014/main" id="{A171E527-F3D8-0457-A6EE-4565A8809851}"/>
                </a:ext>
                <a:ext uri="{C183D7F6-B498-43B3-948B-1728B52AA6E4}">
                  <adec:decorative xmlns:adec="http://schemas.microsoft.com/office/drawing/2017/decorative" val="1"/>
                </a:ext>
              </a:extLst>
            </p:cNvPr>
            <p:cNvSpPr>
              <a:spLocks/>
            </p:cNvSpPr>
            <p:nvPr/>
          </p:nvSpPr>
          <p:spPr bwMode="gray">
            <a:xfrm>
              <a:off x="12203801" y="2462440"/>
              <a:ext cx="95966" cy="83457"/>
            </a:xfrm>
            <a:custGeom>
              <a:avLst/>
              <a:gdLst>
                <a:gd name="T0" fmla="*/ 2147483647 w 17"/>
                <a:gd name="T1" fmla="*/ 2147483647 h 15"/>
                <a:gd name="T2" fmla="*/ 2147483647 w 17"/>
                <a:gd name="T3" fmla="*/ 2147483647 h 15"/>
                <a:gd name="T4" fmla="*/ 0 w 17"/>
                <a:gd name="T5" fmla="*/ 2147483647 h 15"/>
                <a:gd name="T6" fmla="*/ 2147483647 w 17"/>
                <a:gd name="T7" fmla="*/ 0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2147483647 w 17"/>
                <a:gd name="T21" fmla="*/ 2147483647 h 15"/>
                <a:gd name="T22" fmla="*/ 2147483647 w 17"/>
                <a:gd name="T23" fmla="*/ 2147483647 h 15"/>
                <a:gd name="T24" fmla="*/ 2147483647 w 17"/>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4" y="8"/>
                  </a:moveTo>
                  <a:lnTo>
                    <a:pt x="3" y="3"/>
                  </a:lnTo>
                  <a:lnTo>
                    <a:pt x="0" y="1"/>
                  </a:lnTo>
                  <a:lnTo>
                    <a:pt x="3" y="0"/>
                  </a:lnTo>
                  <a:lnTo>
                    <a:pt x="7" y="2"/>
                  </a:lnTo>
                  <a:lnTo>
                    <a:pt x="9" y="7"/>
                  </a:lnTo>
                  <a:lnTo>
                    <a:pt x="14" y="11"/>
                  </a:lnTo>
                  <a:lnTo>
                    <a:pt x="17" y="13"/>
                  </a:lnTo>
                  <a:lnTo>
                    <a:pt x="14" y="15"/>
                  </a:lnTo>
                  <a:lnTo>
                    <a:pt x="10" y="14"/>
                  </a:lnTo>
                  <a:lnTo>
                    <a:pt x="9" y="11"/>
                  </a:lnTo>
                  <a:lnTo>
                    <a:pt x="5" y="9"/>
                  </a:lnTo>
                  <a:lnTo>
                    <a:pt x="4"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3" name="Freeform 312">
              <a:extLst>
                <a:ext uri="{FF2B5EF4-FFF2-40B4-BE49-F238E27FC236}">
                  <a16:creationId xmlns:a16="http://schemas.microsoft.com/office/drawing/2014/main" id="{60FFA36A-AD85-A952-DCA1-D38E28710B70}"/>
                </a:ext>
                <a:ext uri="{C183D7F6-B498-43B3-948B-1728B52AA6E4}">
                  <adec:decorative xmlns:adec="http://schemas.microsoft.com/office/drawing/2017/decorative" val="1"/>
                </a:ext>
              </a:extLst>
            </p:cNvPr>
            <p:cNvSpPr>
              <a:spLocks/>
            </p:cNvSpPr>
            <p:nvPr/>
          </p:nvSpPr>
          <p:spPr bwMode="gray">
            <a:xfrm>
              <a:off x="12804635" y="4644843"/>
              <a:ext cx="29207" cy="29210"/>
            </a:xfrm>
            <a:custGeom>
              <a:avLst/>
              <a:gdLst>
                <a:gd name="T0" fmla="*/ 2147483647 w 6"/>
                <a:gd name="T1" fmla="*/ 0 h 5"/>
                <a:gd name="T2" fmla="*/ 2147483647 w 6"/>
                <a:gd name="T3" fmla="*/ 0 h 5"/>
                <a:gd name="T4" fmla="*/ 2147483647 w 6"/>
                <a:gd name="T5" fmla="*/ 2147483647 h 5"/>
                <a:gd name="T6" fmla="*/ 2147483647 w 6"/>
                <a:gd name="T7" fmla="*/ 2147483647 h 5"/>
                <a:gd name="T8" fmla="*/ 0 w 6"/>
                <a:gd name="T9" fmla="*/ 2147483647 h 5"/>
                <a:gd name="T10" fmla="*/ 2147483647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3" y="0"/>
                  </a:moveTo>
                  <a:lnTo>
                    <a:pt x="6" y="0"/>
                  </a:lnTo>
                  <a:lnTo>
                    <a:pt x="6" y="3"/>
                  </a:lnTo>
                  <a:lnTo>
                    <a:pt x="2" y="5"/>
                  </a:lnTo>
                  <a:lnTo>
                    <a:pt x="0" y="2"/>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4" name="Freeform 313">
              <a:extLst>
                <a:ext uri="{FF2B5EF4-FFF2-40B4-BE49-F238E27FC236}">
                  <a16:creationId xmlns:a16="http://schemas.microsoft.com/office/drawing/2014/main" id="{C7AD483E-DE04-DA8F-C0A1-7AD562C0FD0F}"/>
                </a:ext>
                <a:ext uri="{C183D7F6-B498-43B3-948B-1728B52AA6E4}">
                  <adec:decorative xmlns:adec="http://schemas.microsoft.com/office/drawing/2017/decorative" val="1"/>
                </a:ext>
              </a:extLst>
            </p:cNvPr>
            <p:cNvSpPr>
              <a:spLocks/>
            </p:cNvSpPr>
            <p:nvPr/>
          </p:nvSpPr>
          <p:spPr bwMode="gray">
            <a:xfrm>
              <a:off x="12871394" y="3330393"/>
              <a:ext cx="33380" cy="12518"/>
            </a:xfrm>
            <a:custGeom>
              <a:avLst/>
              <a:gdLst>
                <a:gd name="T0" fmla="*/ 2147483647 w 6"/>
                <a:gd name="T1" fmla="*/ 0 h 3"/>
                <a:gd name="T2" fmla="*/ 2147483647 w 6"/>
                <a:gd name="T3" fmla="*/ 2147483646 h 3"/>
                <a:gd name="T4" fmla="*/ 2147483647 w 6"/>
                <a:gd name="T5" fmla="*/ 2147483646 h 3"/>
                <a:gd name="T6" fmla="*/ 0 w 6"/>
                <a:gd name="T7" fmla="*/ 2147483646 h 3"/>
                <a:gd name="T8" fmla="*/ 2147483647 w 6"/>
                <a:gd name="T9" fmla="*/ 0 h 3"/>
                <a:gd name="T10" fmla="*/ 2147483647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0"/>
                  </a:moveTo>
                  <a:lnTo>
                    <a:pt x="6" y="1"/>
                  </a:lnTo>
                  <a:lnTo>
                    <a:pt x="4" y="3"/>
                  </a:lnTo>
                  <a:lnTo>
                    <a:pt x="0" y="2"/>
                  </a:lnTo>
                  <a:lnTo>
                    <a:pt x="2" y="0"/>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5" name="Freeform 314">
              <a:extLst>
                <a:ext uri="{FF2B5EF4-FFF2-40B4-BE49-F238E27FC236}">
                  <a16:creationId xmlns:a16="http://schemas.microsoft.com/office/drawing/2014/main" id="{3E71C555-FC13-E637-D685-C0C0D014810C}"/>
                </a:ext>
                <a:ext uri="{C183D7F6-B498-43B3-948B-1728B52AA6E4}">
                  <adec:decorative xmlns:adec="http://schemas.microsoft.com/office/drawing/2017/decorative" val="1"/>
                </a:ext>
              </a:extLst>
            </p:cNvPr>
            <p:cNvSpPr>
              <a:spLocks/>
            </p:cNvSpPr>
            <p:nvPr/>
          </p:nvSpPr>
          <p:spPr bwMode="gray">
            <a:xfrm>
              <a:off x="12883912" y="3359604"/>
              <a:ext cx="29207" cy="12518"/>
            </a:xfrm>
            <a:custGeom>
              <a:avLst/>
              <a:gdLst>
                <a:gd name="T0" fmla="*/ 2147483647 w 5"/>
                <a:gd name="T1" fmla="*/ 2147483647 h 2"/>
                <a:gd name="T2" fmla="*/ 0 w 5"/>
                <a:gd name="T3" fmla="*/ 2147483647 h 2"/>
                <a:gd name="T4" fmla="*/ 2147483647 w 5"/>
                <a:gd name="T5" fmla="*/ 0 h 2"/>
                <a:gd name="T6" fmla="*/ 2147483647 w 5"/>
                <a:gd name="T7" fmla="*/ 0 h 2"/>
                <a:gd name="T8" fmla="*/ 2147483647 w 5"/>
                <a:gd name="T9" fmla="*/ 2147483647 h 2"/>
                <a:gd name="T10" fmla="*/ 2147483647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2" y="2"/>
                  </a:moveTo>
                  <a:lnTo>
                    <a:pt x="0" y="1"/>
                  </a:lnTo>
                  <a:lnTo>
                    <a:pt x="3" y="0"/>
                  </a:lnTo>
                  <a:lnTo>
                    <a:pt x="5" y="0"/>
                  </a:lnTo>
                  <a:lnTo>
                    <a:pt x="4" y="2"/>
                  </a:lnTo>
                  <a:lnTo>
                    <a:pt x="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6" name="Freeform 315">
              <a:extLst>
                <a:ext uri="{FF2B5EF4-FFF2-40B4-BE49-F238E27FC236}">
                  <a16:creationId xmlns:a16="http://schemas.microsoft.com/office/drawing/2014/main" id="{0527422F-F54D-3B8B-B1D4-D005A3122BFA}"/>
                </a:ext>
                <a:ext uri="{C183D7F6-B498-43B3-948B-1728B52AA6E4}">
                  <adec:decorative xmlns:adec="http://schemas.microsoft.com/office/drawing/2017/decorative" val="1"/>
                </a:ext>
              </a:extLst>
            </p:cNvPr>
            <p:cNvSpPr>
              <a:spLocks/>
            </p:cNvSpPr>
            <p:nvPr/>
          </p:nvSpPr>
          <p:spPr bwMode="gray">
            <a:xfrm>
              <a:off x="12825496" y="3392986"/>
              <a:ext cx="16690" cy="16691"/>
            </a:xfrm>
            <a:custGeom>
              <a:avLst/>
              <a:gdLst>
                <a:gd name="T0" fmla="*/ 2147483647 w 3"/>
                <a:gd name="T1" fmla="*/ 2147483647 h 3"/>
                <a:gd name="T2" fmla="*/ 0 w 3"/>
                <a:gd name="T3" fmla="*/ 2147483647 h 3"/>
                <a:gd name="T4" fmla="*/ 2147483647 w 3"/>
                <a:gd name="T5" fmla="*/ 0 h 3"/>
                <a:gd name="T6" fmla="*/ 2147483647 w 3"/>
                <a:gd name="T7" fmla="*/ 0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3"/>
                  </a:moveTo>
                  <a:lnTo>
                    <a:pt x="0" y="2"/>
                  </a:lnTo>
                  <a:lnTo>
                    <a:pt x="2" y="0"/>
                  </a:lnTo>
                  <a:lnTo>
                    <a:pt x="3" y="0"/>
                  </a:lnTo>
                  <a:lnTo>
                    <a:pt x="3" y="3"/>
                  </a:lnTo>
                  <a:lnTo>
                    <a:pt x="1"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7" name="Freeform 316">
              <a:extLst>
                <a:ext uri="{FF2B5EF4-FFF2-40B4-BE49-F238E27FC236}">
                  <a16:creationId xmlns:a16="http://schemas.microsoft.com/office/drawing/2014/main" id="{A3D10026-6AFD-B276-404B-07E08EBB193B}"/>
                </a:ext>
                <a:ext uri="{C183D7F6-B498-43B3-948B-1728B52AA6E4}">
                  <adec:decorative xmlns:adec="http://schemas.microsoft.com/office/drawing/2017/decorative" val="1"/>
                </a:ext>
              </a:extLst>
            </p:cNvPr>
            <p:cNvSpPr>
              <a:spLocks/>
            </p:cNvSpPr>
            <p:nvPr/>
          </p:nvSpPr>
          <p:spPr bwMode="gray">
            <a:xfrm>
              <a:off x="12863049" y="3380467"/>
              <a:ext cx="16690" cy="12518"/>
            </a:xfrm>
            <a:custGeom>
              <a:avLst/>
              <a:gdLst>
                <a:gd name="T0" fmla="*/ 0 w 3"/>
                <a:gd name="T1" fmla="*/ 2147483646 h 3"/>
                <a:gd name="T2" fmla="*/ 0 w 3"/>
                <a:gd name="T3" fmla="*/ 2147483646 h 3"/>
                <a:gd name="T4" fmla="*/ 2147483647 w 3"/>
                <a:gd name="T5" fmla="*/ 0 h 3"/>
                <a:gd name="T6" fmla="*/ 2147483647 w 3"/>
                <a:gd name="T7" fmla="*/ 2147483646 h 3"/>
                <a:gd name="T8" fmla="*/ 2147483647 w 3"/>
                <a:gd name="T9" fmla="*/ 2147483646 h 3"/>
                <a:gd name="T10" fmla="*/ 0 w 3"/>
                <a:gd name="T11" fmla="*/ 2147483646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1"/>
                  </a:lnTo>
                  <a:lnTo>
                    <a:pt x="2" y="0"/>
                  </a:lnTo>
                  <a:lnTo>
                    <a:pt x="3" y="1"/>
                  </a:lnTo>
                  <a:lnTo>
                    <a:pt x="1"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8" name="Freeform 317">
              <a:extLst>
                <a:ext uri="{FF2B5EF4-FFF2-40B4-BE49-F238E27FC236}">
                  <a16:creationId xmlns:a16="http://schemas.microsoft.com/office/drawing/2014/main" id="{7A6E23BF-E402-F77E-06EB-173821A3EA14}"/>
                </a:ext>
                <a:ext uri="{C183D7F6-B498-43B3-948B-1728B52AA6E4}">
                  <adec:decorative xmlns:adec="http://schemas.microsoft.com/office/drawing/2017/decorative" val="1"/>
                </a:ext>
              </a:extLst>
            </p:cNvPr>
            <p:cNvSpPr>
              <a:spLocks/>
            </p:cNvSpPr>
            <p:nvPr/>
          </p:nvSpPr>
          <p:spPr bwMode="gray">
            <a:xfrm>
              <a:off x="12783772" y="3359604"/>
              <a:ext cx="66759" cy="20864"/>
            </a:xfrm>
            <a:custGeom>
              <a:avLst/>
              <a:gdLst>
                <a:gd name="T0" fmla="*/ 0 w 13"/>
                <a:gd name="T1" fmla="*/ 2147483646 h 5"/>
                <a:gd name="T2" fmla="*/ 2147483647 w 13"/>
                <a:gd name="T3" fmla="*/ 2147483646 h 5"/>
                <a:gd name="T4" fmla="*/ 2147483647 w 13"/>
                <a:gd name="T5" fmla="*/ 2147483646 h 5"/>
                <a:gd name="T6" fmla="*/ 2147483647 w 13"/>
                <a:gd name="T7" fmla="*/ 2147483646 h 5"/>
                <a:gd name="T8" fmla="*/ 2147483647 w 13"/>
                <a:gd name="T9" fmla="*/ 0 h 5"/>
                <a:gd name="T10" fmla="*/ 2147483647 w 13"/>
                <a:gd name="T11" fmla="*/ 0 h 5"/>
                <a:gd name="T12" fmla="*/ 2147483647 w 13"/>
                <a:gd name="T13" fmla="*/ 2147483646 h 5"/>
                <a:gd name="T14" fmla="*/ 0 w 13"/>
                <a:gd name="T15" fmla="*/ 2147483646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3"/>
                  </a:moveTo>
                  <a:lnTo>
                    <a:pt x="2" y="5"/>
                  </a:lnTo>
                  <a:lnTo>
                    <a:pt x="4" y="5"/>
                  </a:lnTo>
                  <a:lnTo>
                    <a:pt x="12" y="2"/>
                  </a:lnTo>
                  <a:lnTo>
                    <a:pt x="13" y="0"/>
                  </a:lnTo>
                  <a:lnTo>
                    <a:pt x="10" y="0"/>
                  </a:lnTo>
                  <a:lnTo>
                    <a:pt x="6" y="2"/>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19" name="Freeform 318">
              <a:extLst>
                <a:ext uri="{FF2B5EF4-FFF2-40B4-BE49-F238E27FC236}">
                  <a16:creationId xmlns:a16="http://schemas.microsoft.com/office/drawing/2014/main" id="{B5CBB45B-61C3-8910-57A8-DBFAFF589A48}"/>
                </a:ext>
                <a:ext uri="{C183D7F6-B498-43B3-948B-1728B52AA6E4}">
                  <adec:decorative xmlns:adec="http://schemas.microsoft.com/office/drawing/2017/decorative" val="1"/>
                </a:ext>
              </a:extLst>
            </p:cNvPr>
            <p:cNvSpPr>
              <a:spLocks/>
            </p:cNvSpPr>
            <p:nvPr/>
          </p:nvSpPr>
          <p:spPr bwMode="gray">
            <a:xfrm>
              <a:off x="12712840" y="3418023"/>
              <a:ext cx="20863" cy="12518"/>
            </a:xfrm>
            <a:custGeom>
              <a:avLst/>
              <a:gdLst>
                <a:gd name="T0" fmla="*/ 0 w 4"/>
                <a:gd name="T1" fmla="*/ 2147483646 h 3"/>
                <a:gd name="T2" fmla="*/ 0 w 4"/>
                <a:gd name="T3" fmla="*/ 2147483646 h 3"/>
                <a:gd name="T4" fmla="*/ 2147483647 w 4"/>
                <a:gd name="T5" fmla="*/ 2147483646 h 3"/>
                <a:gd name="T6" fmla="*/ 2147483647 w 4"/>
                <a:gd name="T7" fmla="*/ 2147483646 h 3"/>
                <a:gd name="T8" fmla="*/ 2147483647 w 4"/>
                <a:gd name="T9" fmla="*/ 0 h 3"/>
                <a:gd name="T10" fmla="*/ 0 w 4"/>
                <a:gd name="T11" fmla="*/ 2147483646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0" y="3"/>
                  </a:lnTo>
                  <a:lnTo>
                    <a:pt x="2" y="3"/>
                  </a:lnTo>
                  <a:lnTo>
                    <a:pt x="4" y="1"/>
                  </a:lnTo>
                  <a:lnTo>
                    <a:pt x="3" y="0"/>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0" name="Freeform 319">
              <a:extLst>
                <a:ext uri="{FF2B5EF4-FFF2-40B4-BE49-F238E27FC236}">
                  <a16:creationId xmlns:a16="http://schemas.microsoft.com/office/drawing/2014/main" id="{AC6BA3D9-ED18-2D17-87DA-9B7E76DD28C1}"/>
                </a:ext>
                <a:ext uri="{C183D7F6-B498-43B3-948B-1728B52AA6E4}">
                  <adec:decorative xmlns:adec="http://schemas.microsoft.com/office/drawing/2017/decorative" val="1"/>
                </a:ext>
              </a:extLst>
            </p:cNvPr>
            <p:cNvSpPr>
              <a:spLocks/>
            </p:cNvSpPr>
            <p:nvPr/>
          </p:nvSpPr>
          <p:spPr bwMode="gray">
            <a:xfrm>
              <a:off x="12666943" y="3409678"/>
              <a:ext cx="16690" cy="29210"/>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0 w 3"/>
                <a:gd name="T9" fmla="*/ 2147483647 h 5"/>
                <a:gd name="T10" fmla="*/ 2147483647 w 3"/>
                <a:gd name="T11" fmla="*/ 0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2" y="0"/>
                  </a:moveTo>
                  <a:lnTo>
                    <a:pt x="3" y="2"/>
                  </a:lnTo>
                  <a:lnTo>
                    <a:pt x="3" y="4"/>
                  </a:lnTo>
                  <a:lnTo>
                    <a:pt x="1" y="5"/>
                  </a:lnTo>
                  <a:lnTo>
                    <a:pt x="0" y="2"/>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1" name="Freeform 320">
              <a:extLst>
                <a:ext uri="{FF2B5EF4-FFF2-40B4-BE49-F238E27FC236}">
                  <a16:creationId xmlns:a16="http://schemas.microsoft.com/office/drawing/2014/main" id="{314A6E31-4A1A-F26B-FC00-348218C235E5}"/>
                </a:ext>
                <a:ext uri="{C183D7F6-B498-43B3-948B-1728B52AA6E4}">
                  <adec:decorative xmlns:adec="http://schemas.microsoft.com/office/drawing/2017/decorative" val="1"/>
                </a:ext>
              </a:extLst>
            </p:cNvPr>
            <p:cNvSpPr>
              <a:spLocks/>
            </p:cNvSpPr>
            <p:nvPr/>
          </p:nvSpPr>
          <p:spPr bwMode="gray">
            <a:xfrm>
              <a:off x="12633563" y="3418023"/>
              <a:ext cx="20863" cy="8345"/>
            </a:xfrm>
            <a:custGeom>
              <a:avLst/>
              <a:gdLst>
                <a:gd name="T0" fmla="*/ 2147483647 w 4"/>
                <a:gd name="T1" fmla="*/ 0 h 2"/>
                <a:gd name="T2" fmla="*/ 2147483647 w 4"/>
                <a:gd name="T3" fmla="*/ 2147483646 h 2"/>
                <a:gd name="T4" fmla="*/ 0 w 4"/>
                <a:gd name="T5" fmla="*/ 2147483646 h 2"/>
                <a:gd name="T6" fmla="*/ 0 w 4"/>
                <a:gd name="T7" fmla="*/ 2147483646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0"/>
                  </a:moveTo>
                  <a:lnTo>
                    <a:pt x="4" y="2"/>
                  </a:lnTo>
                  <a:lnTo>
                    <a:pt x="0" y="2"/>
                  </a:lnTo>
                  <a:lnTo>
                    <a:pt x="0" y="1"/>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2" name="Freeform 321">
              <a:extLst>
                <a:ext uri="{FF2B5EF4-FFF2-40B4-BE49-F238E27FC236}">
                  <a16:creationId xmlns:a16="http://schemas.microsoft.com/office/drawing/2014/main" id="{5E9AA6EE-4CD5-2F4C-C6EE-4445A1DE996F}"/>
                </a:ext>
                <a:ext uri="{C183D7F6-B498-43B3-948B-1728B52AA6E4}">
                  <adec:decorative xmlns:adec="http://schemas.microsoft.com/office/drawing/2017/decorative" val="1"/>
                </a:ext>
              </a:extLst>
            </p:cNvPr>
            <p:cNvSpPr>
              <a:spLocks/>
            </p:cNvSpPr>
            <p:nvPr/>
          </p:nvSpPr>
          <p:spPr bwMode="gray">
            <a:xfrm>
              <a:off x="12625219" y="3438887"/>
              <a:ext cx="37552" cy="16691"/>
            </a:xfrm>
            <a:custGeom>
              <a:avLst/>
              <a:gdLst>
                <a:gd name="T0" fmla="*/ 2147483647 w 7"/>
                <a:gd name="T1" fmla="*/ 2147483647 h 3"/>
                <a:gd name="T2" fmla="*/ 0 w 7"/>
                <a:gd name="T3" fmla="*/ 2147483647 h 3"/>
                <a:gd name="T4" fmla="*/ 2147483647 w 7"/>
                <a:gd name="T5" fmla="*/ 0 h 3"/>
                <a:gd name="T6" fmla="*/ 2147483647 w 7"/>
                <a:gd name="T7" fmla="*/ 0 h 3"/>
                <a:gd name="T8" fmla="*/ 2147483647 w 7"/>
                <a:gd name="T9" fmla="*/ 2147483647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1" y="3"/>
                  </a:moveTo>
                  <a:lnTo>
                    <a:pt x="0" y="2"/>
                  </a:lnTo>
                  <a:lnTo>
                    <a:pt x="1" y="0"/>
                  </a:lnTo>
                  <a:lnTo>
                    <a:pt x="6" y="0"/>
                  </a:lnTo>
                  <a:lnTo>
                    <a:pt x="7" y="3"/>
                  </a:lnTo>
                  <a:lnTo>
                    <a:pt x="1"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3" name="Freeform 322">
              <a:extLst>
                <a:ext uri="{FF2B5EF4-FFF2-40B4-BE49-F238E27FC236}">
                  <a16:creationId xmlns:a16="http://schemas.microsoft.com/office/drawing/2014/main" id="{D76EDA51-5152-C7DE-F8C6-070906B2014C}"/>
                </a:ext>
                <a:ext uri="{C183D7F6-B498-43B3-948B-1728B52AA6E4}">
                  <adec:decorative xmlns:adec="http://schemas.microsoft.com/office/drawing/2017/decorative" val="1"/>
                </a:ext>
              </a:extLst>
            </p:cNvPr>
            <p:cNvSpPr>
              <a:spLocks/>
            </p:cNvSpPr>
            <p:nvPr/>
          </p:nvSpPr>
          <p:spPr bwMode="gray">
            <a:xfrm>
              <a:off x="12579322" y="3468097"/>
              <a:ext cx="50070" cy="20864"/>
            </a:xfrm>
            <a:custGeom>
              <a:avLst/>
              <a:gdLst>
                <a:gd name="T0" fmla="*/ 0 w 9"/>
                <a:gd name="T1" fmla="*/ 2147483647 h 4"/>
                <a:gd name="T2" fmla="*/ 2147483647 w 9"/>
                <a:gd name="T3" fmla="*/ 2147483647 h 4"/>
                <a:gd name="T4" fmla="*/ 2147483647 w 9"/>
                <a:gd name="T5" fmla="*/ 0 h 4"/>
                <a:gd name="T6" fmla="*/ 2147483647 w 9"/>
                <a:gd name="T7" fmla="*/ 0 h 4"/>
                <a:gd name="T8" fmla="*/ 2147483647 w 9"/>
                <a:gd name="T9" fmla="*/ 2147483647 h 4"/>
                <a:gd name="T10" fmla="*/ 2147483647 w 9"/>
                <a:gd name="T11" fmla="*/ 2147483647 h 4"/>
                <a:gd name="T12" fmla="*/ 0 w 9"/>
                <a:gd name="T13" fmla="*/ 2147483647 h 4"/>
                <a:gd name="T14" fmla="*/ 0 60000 65536"/>
                <a:gd name="T15" fmla="*/ 0 60000 65536"/>
                <a:gd name="T16" fmla="*/ 0 60000 65536"/>
                <a:gd name="T17" fmla="*/ 0 60000 65536"/>
                <a:gd name="T18" fmla="*/ 0 60000 65536"/>
                <a:gd name="T19" fmla="*/ 0 60000 65536"/>
                <a:gd name="T20" fmla="*/ 0 60000 65536"/>
                <a:gd name="T21" fmla="*/ 0 w 9"/>
                <a:gd name="T22" fmla="*/ 0 h 4"/>
                <a:gd name="T23" fmla="*/ 9 w 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4">
                  <a:moveTo>
                    <a:pt x="0" y="4"/>
                  </a:moveTo>
                  <a:lnTo>
                    <a:pt x="2" y="1"/>
                  </a:lnTo>
                  <a:lnTo>
                    <a:pt x="6" y="0"/>
                  </a:lnTo>
                  <a:lnTo>
                    <a:pt x="9" y="0"/>
                  </a:lnTo>
                  <a:lnTo>
                    <a:pt x="9" y="2"/>
                  </a:lnTo>
                  <a:lnTo>
                    <a:pt x="6" y="4"/>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4" name="Freeform 323">
              <a:extLst>
                <a:ext uri="{FF2B5EF4-FFF2-40B4-BE49-F238E27FC236}">
                  <a16:creationId xmlns:a16="http://schemas.microsoft.com/office/drawing/2014/main" id="{09381061-1C6E-695A-2C73-64F698D08577}"/>
                </a:ext>
                <a:ext uri="{C183D7F6-B498-43B3-948B-1728B52AA6E4}">
                  <adec:decorative xmlns:adec="http://schemas.microsoft.com/office/drawing/2017/decorative" val="1"/>
                </a:ext>
              </a:extLst>
            </p:cNvPr>
            <p:cNvSpPr>
              <a:spLocks/>
            </p:cNvSpPr>
            <p:nvPr/>
          </p:nvSpPr>
          <p:spPr bwMode="gray">
            <a:xfrm>
              <a:off x="12525080" y="3488962"/>
              <a:ext cx="58414" cy="41729"/>
            </a:xfrm>
            <a:custGeom>
              <a:avLst/>
              <a:gdLst>
                <a:gd name="T0" fmla="*/ 2147483647 w 11"/>
                <a:gd name="T1" fmla="*/ 0 h 7"/>
                <a:gd name="T2" fmla="*/ 2147483647 w 11"/>
                <a:gd name="T3" fmla="*/ 2147483647 h 7"/>
                <a:gd name="T4" fmla="*/ 2147483647 w 11"/>
                <a:gd name="T5" fmla="*/ 2147483647 h 7"/>
                <a:gd name="T6" fmla="*/ 2147483647 w 11"/>
                <a:gd name="T7" fmla="*/ 2147483647 h 7"/>
                <a:gd name="T8" fmla="*/ 2147483647 w 11"/>
                <a:gd name="T9" fmla="*/ 2147483647 h 7"/>
                <a:gd name="T10" fmla="*/ 0 w 11"/>
                <a:gd name="T11" fmla="*/ 2147483647 h 7"/>
                <a:gd name="T12" fmla="*/ 2147483647 w 11"/>
                <a:gd name="T13" fmla="*/ 2147483647 h 7"/>
                <a:gd name="T14" fmla="*/ 2147483647 w 11"/>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0"/>
                  </a:moveTo>
                  <a:lnTo>
                    <a:pt x="11" y="1"/>
                  </a:lnTo>
                  <a:lnTo>
                    <a:pt x="8" y="3"/>
                  </a:lnTo>
                  <a:lnTo>
                    <a:pt x="6" y="6"/>
                  </a:lnTo>
                  <a:lnTo>
                    <a:pt x="2" y="7"/>
                  </a:lnTo>
                  <a:lnTo>
                    <a:pt x="0" y="6"/>
                  </a:lnTo>
                  <a:lnTo>
                    <a:pt x="1" y="3"/>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5" name="Freeform 324">
              <a:extLst>
                <a:ext uri="{FF2B5EF4-FFF2-40B4-BE49-F238E27FC236}">
                  <a16:creationId xmlns:a16="http://schemas.microsoft.com/office/drawing/2014/main" id="{0E4C8DDB-5F5B-0AFF-F7C8-3B21FF7D4DB5}"/>
                </a:ext>
                <a:ext uri="{C183D7F6-B498-43B3-948B-1728B52AA6E4}">
                  <adec:decorative xmlns:adec="http://schemas.microsoft.com/office/drawing/2017/decorative" val="1"/>
                </a:ext>
              </a:extLst>
            </p:cNvPr>
            <p:cNvSpPr>
              <a:spLocks/>
            </p:cNvSpPr>
            <p:nvPr/>
          </p:nvSpPr>
          <p:spPr bwMode="gray">
            <a:xfrm>
              <a:off x="12449976" y="3509826"/>
              <a:ext cx="58414" cy="29210"/>
            </a:xfrm>
            <a:custGeom>
              <a:avLst/>
              <a:gdLst>
                <a:gd name="T0" fmla="*/ 2147483647 w 11"/>
                <a:gd name="T1" fmla="*/ 0 h 6"/>
                <a:gd name="T2" fmla="*/ 2147483647 w 11"/>
                <a:gd name="T3" fmla="*/ 2147483647 h 6"/>
                <a:gd name="T4" fmla="*/ 2147483647 w 11"/>
                <a:gd name="T5" fmla="*/ 2147483647 h 6"/>
                <a:gd name="T6" fmla="*/ 0 w 11"/>
                <a:gd name="T7" fmla="*/ 2147483647 h 6"/>
                <a:gd name="T8" fmla="*/ 2147483647 w 11"/>
                <a:gd name="T9" fmla="*/ 2147483647 h 6"/>
                <a:gd name="T10" fmla="*/ 2147483647 w 11"/>
                <a:gd name="T11" fmla="*/ 2147483647 h 6"/>
                <a:gd name="T12" fmla="*/ 2147483647 w 11"/>
                <a:gd name="T13" fmla="*/ 0 h 6"/>
                <a:gd name="T14" fmla="*/ 0 60000 65536"/>
                <a:gd name="T15" fmla="*/ 0 60000 65536"/>
                <a:gd name="T16" fmla="*/ 0 60000 65536"/>
                <a:gd name="T17" fmla="*/ 0 60000 65536"/>
                <a:gd name="T18" fmla="*/ 0 60000 65536"/>
                <a:gd name="T19" fmla="*/ 0 60000 65536"/>
                <a:gd name="T20" fmla="*/ 0 60000 65536"/>
                <a:gd name="T21" fmla="*/ 0 w 11"/>
                <a:gd name="T22" fmla="*/ 0 h 6"/>
                <a:gd name="T23" fmla="*/ 11 w 1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
                  <a:moveTo>
                    <a:pt x="11" y="0"/>
                  </a:moveTo>
                  <a:lnTo>
                    <a:pt x="7" y="1"/>
                  </a:lnTo>
                  <a:lnTo>
                    <a:pt x="2" y="3"/>
                  </a:lnTo>
                  <a:lnTo>
                    <a:pt x="0" y="5"/>
                  </a:lnTo>
                  <a:lnTo>
                    <a:pt x="3" y="6"/>
                  </a:lnTo>
                  <a:lnTo>
                    <a:pt x="6" y="5"/>
                  </a:lnTo>
                  <a:lnTo>
                    <a:pt x="1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6" name="Freeform 325">
              <a:extLst>
                <a:ext uri="{FF2B5EF4-FFF2-40B4-BE49-F238E27FC236}">
                  <a16:creationId xmlns:a16="http://schemas.microsoft.com/office/drawing/2014/main" id="{D614EABA-8061-ED53-ECD3-D11B65244B66}"/>
                </a:ext>
                <a:ext uri="{C183D7F6-B498-43B3-948B-1728B52AA6E4}">
                  <adec:decorative xmlns:adec="http://schemas.microsoft.com/office/drawing/2017/decorative" val="1"/>
                </a:ext>
              </a:extLst>
            </p:cNvPr>
            <p:cNvSpPr>
              <a:spLocks/>
            </p:cNvSpPr>
            <p:nvPr/>
          </p:nvSpPr>
          <p:spPr bwMode="gray">
            <a:xfrm>
              <a:off x="12454149" y="3551555"/>
              <a:ext cx="62587" cy="50074"/>
            </a:xfrm>
            <a:custGeom>
              <a:avLst/>
              <a:gdLst>
                <a:gd name="T0" fmla="*/ 2147483647 w 12"/>
                <a:gd name="T1" fmla="*/ 0 h 9"/>
                <a:gd name="T2" fmla="*/ 2147483647 w 12"/>
                <a:gd name="T3" fmla="*/ 2147483647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2147483647 w 12"/>
                <a:gd name="T15" fmla="*/ 0 h 9"/>
                <a:gd name="T16" fmla="*/ 2147483647 w 12"/>
                <a:gd name="T17" fmla="*/ 2147483647 h 9"/>
                <a:gd name="T18" fmla="*/ 2147483647 w 12"/>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
                <a:gd name="T32" fmla="*/ 12 w 12"/>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
                  <a:moveTo>
                    <a:pt x="3" y="0"/>
                  </a:moveTo>
                  <a:lnTo>
                    <a:pt x="3" y="4"/>
                  </a:lnTo>
                  <a:lnTo>
                    <a:pt x="0" y="7"/>
                  </a:lnTo>
                  <a:lnTo>
                    <a:pt x="2" y="9"/>
                  </a:lnTo>
                  <a:lnTo>
                    <a:pt x="5" y="7"/>
                  </a:lnTo>
                  <a:lnTo>
                    <a:pt x="8" y="3"/>
                  </a:lnTo>
                  <a:lnTo>
                    <a:pt x="12" y="1"/>
                  </a:lnTo>
                  <a:lnTo>
                    <a:pt x="10" y="0"/>
                  </a:lnTo>
                  <a:lnTo>
                    <a:pt x="6"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7" name="Freeform 326">
              <a:extLst>
                <a:ext uri="{FF2B5EF4-FFF2-40B4-BE49-F238E27FC236}">
                  <a16:creationId xmlns:a16="http://schemas.microsoft.com/office/drawing/2014/main" id="{7181B3B3-3AAD-677F-6274-CA37C51F7B6A}"/>
                </a:ext>
                <a:ext uri="{C183D7F6-B498-43B3-948B-1728B52AA6E4}">
                  <adec:decorative xmlns:adec="http://schemas.microsoft.com/office/drawing/2017/decorative" val="1"/>
                </a:ext>
              </a:extLst>
            </p:cNvPr>
            <p:cNvSpPr>
              <a:spLocks/>
            </p:cNvSpPr>
            <p:nvPr/>
          </p:nvSpPr>
          <p:spPr bwMode="gray">
            <a:xfrm>
              <a:off x="12408252" y="3551555"/>
              <a:ext cx="37552" cy="16691"/>
            </a:xfrm>
            <a:custGeom>
              <a:avLst/>
              <a:gdLst>
                <a:gd name="T0" fmla="*/ 0 w 6"/>
                <a:gd name="T1" fmla="*/ 2147483647 h 3"/>
                <a:gd name="T2" fmla="*/ 2147483647 w 6"/>
                <a:gd name="T3" fmla="*/ 0 h 3"/>
                <a:gd name="T4" fmla="*/ 2147483647 w 6"/>
                <a:gd name="T5" fmla="*/ 0 h 3"/>
                <a:gd name="T6" fmla="*/ 2147483647 w 6"/>
                <a:gd name="T7" fmla="*/ 2147483647 h 3"/>
                <a:gd name="T8" fmla="*/ 2147483647 w 6"/>
                <a:gd name="T9" fmla="*/ 2147483647 h 3"/>
                <a:gd name="T10" fmla="*/ 0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2"/>
                  </a:moveTo>
                  <a:lnTo>
                    <a:pt x="2" y="0"/>
                  </a:lnTo>
                  <a:lnTo>
                    <a:pt x="6" y="0"/>
                  </a:lnTo>
                  <a:lnTo>
                    <a:pt x="6" y="2"/>
                  </a:lnTo>
                  <a:lnTo>
                    <a:pt x="2"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8" name="Freeform 327">
              <a:extLst>
                <a:ext uri="{FF2B5EF4-FFF2-40B4-BE49-F238E27FC236}">
                  <a16:creationId xmlns:a16="http://schemas.microsoft.com/office/drawing/2014/main" id="{C77873AC-7B41-A51E-38B4-23611EF7FF2C}"/>
                </a:ext>
                <a:ext uri="{C183D7F6-B498-43B3-948B-1728B52AA6E4}">
                  <adec:decorative xmlns:adec="http://schemas.microsoft.com/office/drawing/2017/decorative" val="1"/>
                </a:ext>
              </a:extLst>
            </p:cNvPr>
            <p:cNvSpPr>
              <a:spLocks/>
            </p:cNvSpPr>
            <p:nvPr/>
          </p:nvSpPr>
          <p:spPr bwMode="gray">
            <a:xfrm>
              <a:off x="12408252" y="3584938"/>
              <a:ext cx="29207" cy="20864"/>
            </a:xfrm>
            <a:custGeom>
              <a:avLst/>
              <a:gdLst>
                <a:gd name="T0" fmla="*/ 2147483647 w 5"/>
                <a:gd name="T1" fmla="*/ 2147483647 h 4"/>
                <a:gd name="T2" fmla="*/ 0 w 5"/>
                <a:gd name="T3" fmla="*/ 2147483647 h 4"/>
                <a:gd name="T4" fmla="*/ 2147483647 w 5"/>
                <a:gd name="T5" fmla="*/ 0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1" y="4"/>
                  </a:moveTo>
                  <a:lnTo>
                    <a:pt x="0" y="2"/>
                  </a:lnTo>
                  <a:lnTo>
                    <a:pt x="2" y="0"/>
                  </a:lnTo>
                  <a:lnTo>
                    <a:pt x="5" y="0"/>
                  </a:lnTo>
                  <a:lnTo>
                    <a:pt x="4" y="2"/>
                  </a:lnTo>
                  <a:lnTo>
                    <a:pt x="1"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29" name="Freeform 328">
              <a:extLst>
                <a:ext uri="{FF2B5EF4-FFF2-40B4-BE49-F238E27FC236}">
                  <a16:creationId xmlns:a16="http://schemas.microsoft.com/office/drawing/2014/main" id="{71EA923A-CD99-D7E4-7EDD-2229A877E667}"/>
                </a:ext>
                <a:ext uri="{C183D7F6-B498-43B3-948B-1728B52AA6E4}">
                  <adec:decorative xmlns:adec="http://schemas.microsoft.com/office/drawing/2017/decorative" val="1"/>
                </a:ext>
              </a:extLst>
            </p:cNvPr>
            <p:cNvSpPr>
              <a:spLocks/>
            </p:cNvSpPr>
            <p:nvPr/>
          </p:nvSpPr>
          <p:spPr bwMode="gray">
            <a:xfrm>
              <a:off x="12337320" y="3605801"/>
              <a:ext cx="50070" cy="33383"/>
            </a:xfrm>
            <a:custGeom>
              <a:avLst/>
              <a:gdLst>
                <a:gd name="T0" fmla="*/ 2147483647 w 9"/>
                <a:gd name="T1" fmla="*/ 0 h 6"/>
                <a:gd name="T2" fmla="*/ 2147483647 w 9"/>
                <a:gd name="T3" fmla="*/ 0 h 6"/>
                <a:gd name="T4" fmla="*/ 0 w 9"/>
                <a:gd name="T5" fmla="*/ 2147483647 h 6"/>
                <a:gd name="T6" fmla="*/ 0 w 9"/>
                <a:gd name="T7" fmla="*/ 2147483647 h 6"/>
                <a:gd name="T8" fmla="*/ 2147483647 w 9"/>
                <a:gd name="T9" fmla="*/ 2147483647 h 6"/>
                <a:gd name="T10" fmla="*/ 2147483647 w 9"/>
                <a:gd name="T11" fmla="*/ 2147483647 h 6"/>
                <a:gd name="T12" fmla="*/ 2147483647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9" y="0"/>
                  </a:moveTo>
                  <a:lnTo>
                    <a:pt x="6" y="0"/>
                  </a:lnTo>
                  <a:lnTo>
                    <a:pt x="0" y="3"/>
                  </a:lnTo>
                  <a:lnTo>
                    <a:pt x="0" y="6"/>
                  </a:lnTo>
                  <a:lnTo>
                    <a:pt x="1" y="4"/>
                  </a:lnTo>
                  <a:lnTo>
                    <a:pt x="6" y="2"/>
                  </a:lnTo>
                  <a:lnTo>
                    <a:pt x="9"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0" name="Freeform 329">
              <a:extLst>
                <a:ext uri="{FF2B5EF4-FFF2-40B4-BE49-F238E27FC236}">
                  <a16:creationId xmlns:a16="http://schemas.microsoft.com/office/drawing/2014/main" id="{025A4265-39E5-B500-71F3-B8B37F9E18C6}"/>
                </a:ext>
                <a:ext uri="{C183D7F6-B498-43B3-948B-1728B52AA6E4}">
                  <adec:decorative xmlns:adec="http://schemas.microsoft.com/office/drawing/2017/decorative" val="1"/>
                </a:ext>
              </a:extLst>
            </p:cNvPr>
            <p:cNvSpPr>
              <a:spLocks/>
            </p:cNvSpPr>
            <p:nvPr/>
          </p:nvSpPr>
          <p:spPr bwMode="gray">
            <a:xfrm>
              <a:off x="12675289" y="4502965"/>
              <a:ext cx="20863" cy="25038"/>
            </a:xfrm>
            <a:custGeom>
              <a:avLst/>
              <a:gdLst>
                <a:gd name="T0" fmla="*/ 2147483647 w 3"/>
                <a:gd name="T1" fmla="*/ 2147483647 h 5"/>
                <a:gd name="T2" fmla="*/ 0 w 3"/>
                <a:gd name="T3" fmla="*/ 2147483647 h 5"/>
                <a:gd name="T4" fmla="*/ 0 w 3"/>
                <a:gd name="T5" fmla="*/ 0 h 5"/>
                <a:gd name="T6" fmla="*/ 2147483647 w 3"/>
                <a:gd name="T7" fmla="*/ 0 h 5"/>
                <a:gd name="T8" fmla="*/ 2147483647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5"/>
                  </a:moveTo>
                  <a:lnTo>
                    <a:pt x="0" y="3"/>
                  </a:lnTo>
                  <a:lnTo>
                    <a:pt x="0" y="0"/>
                  </a:lnTo>
                  <a:lnTo>
                    <a:pt x="3" y="0"/>
                  </a:lnTo>
                  <a:lnTo>
                    <a:pt x="2"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1" name="Freeform 330">
              <a:extLst>
                <a:ext uri="{FF2B5EF4-FFF2-40B4-BE49-F238E27FC236}">
                  <a16:creationId xmlns:a16="http://schemas.microsoft.com/office/drawing/2014/main" id="{742E88ED-7F87-CBF0-1323-ABC8F6EDF49B}"/>
                </a:ext>
                <a:ext uri="{C183D7F6-B498-43B3-948B-1728B52AA6E4}">
                  <adec:decorative xmlns:adec="http://schemas.microsoft.com/office/drawing/2017/decorative" val="1"/>
                </a:ext>
              </a:extLst>
            </p:cNvPr>
            <p:cNvSpPr>
              <a:spLocks/>
            </p:cNvSpPr>
            <p:nvPr/>
          </p:nvSpPr>
          <p:spPr bwMode="gray">
            <a:xfrm>
              <a:off x="12182939" y="5007881"/>
              <a:ext cx="54242" cy="41729"/>
            </a:xfrm>
            <a:custGeom>
              <a:avLst/>
              <a:gdLst>
                <a:gd name="T0" fmla="*/ 0 w 10"/>
                <a:gd name="T1" fmla="*/ 2147483647 h 8"/>
                <a:gd name="T2" fmla="*/ 2147483647 w 10"/>
                <a:gd name="T3" fmla="*/ 0 h 8"/>
                <a:gd name="T4" fmla="*/ 2147483647 w 10"/>
                <a:gd name="T5" fmla="*/ 2147483647 h 8"/>
                <a:gd name="T6" fmla="*/ 2147483647 w 10"/>
                <a:gd name="T7" fmla="*/ 2147483647 h 8"/>
                <a:gd name="T8" fmla="*/ 2147483647 w 10"/>
                <a:gd name="T9" fmla="*/ 2147483647 h 8"/>
                <a:gd name="T10" fmla="*/ 2147483647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2"/>
                  </a:moveTo>
                  <a:lnTo>
                    <a:pt x="4" y="0"/>
                  </a:lnTo>
                  <a:lnTo>
                    <a:pt x="9" y="1"/>
                  </a:lnTo>
                  <a:lnTo>
                    <a:pt x="10" y="4"/>
                  </a:lnTo>
                  <a:lnTo>
                    <a:pt x="7" y="8"/>
                  </a:lnTo>
                  <a:lnTo>
                    <a:pt x="2" y="7"/>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2" name="Freeform 331">
              <a:extLst>
                <a:ext uri="{FF2B5EF4-FFF2-40B4-BE49-F238E27FC236}">
                  <a16:creationId xmlns:a16="http://schemas.microsoft.com/office/drawing/2014/main" id="{68C6D782-5131-24E9-5B36-CB6FCF9DB0E3}"/>
                </a:ext>
                <a:ext uri="{C183D7F6-B498-43B3-948B-1728B52AA6E4}">
                  <adec:decorative xmlns:adec="http://schemas.microsoft.com/office/drawing/2017/decorative" val="1"/>
                </a:ext>
              </a:extLst>
            </p:cNvPr>
            <p:cNvSpPr>
              <a:spLocks/>
            </p:cNvSpPr>
            <p:nvPr/>
          </p:nvSpPr>
          <p:spPr bwMode="gray">
            <a:xfrm>
              <a:off x="12408252" y="5137240"/>
              <a:ext cx="20863" cy="12518"/>
            </a:xfrm>
            <a:custGeom>
              <a:avLst/>
              <a:gdLst>
                <a:gd name="T0" fmla="*/ 0 w 3"/>
                <a:gd name="T1" fmla="*/ 2147483646 h 3"/>
                <a:gd name="T2" fmla="*/ 2147483647 w 3"/>
                <a:gd name="T3" fmla="*/ 0 h 3"/>
                <a:gd name="T4" fmla="*/ 2147483647 w 3"/>
                <a:gd name="T5" fmla="*/ 2147483646 h 3"/>
                <a:gd name="T6" fmla="*/ 0 w 3"/>
                <a:gd name="T7" fmla="*/ 2147483646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1" y="0"/>
                  </a:lnTo>
                  <a:lnTo>
                    <a:pt x="3" y="1"/>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3" name="Freeform 332">
              <a:extLst>
                <a:ext uri="{FF2B5EF4-FFF2-40B4-BE49-F238E27FC236}">
                  <a16:creationId xmlns:a16="http://schemas.microsoft.com/office/drawing/2014/main" id="{78EC0164-9AC6-8316-E110-1C76F857B709}"/>
                </a:ext>
                <a:ext uri="{C183D7F6-B498-43B3-948B-1728B52AA6E4}">
                  <adec:decorative xmlns:adec="http://schemas.microsoft.com/office/drawing/2017/decorative" val="1"/>
                </a:ext>
              </a:extLst>
            </p:cNvPr>
            <p:cNvSpPr>
              <a:spLocks/>
            </p:cNvSpPr>
            <p:nvPr/>
          </p:nvSpPr>
          <p:spPr bwMode="gray">
            <a:xfrm>
              <a:off x="12696151" y="5041264"/>
              <a:ext cx="146036" cy="79284"/>
            </a:xfrm>
            <a:custGeom>
              <a:avLst/>
              <a:gdLst>
                <a:gd name="T0" fmla="*/ 2147483647 w 27"/>
                <a:gd name="T1" fmla="*/ 2147483647 h 15"/>
                <a:gd name="T2" fmla="*/ 2147483647 w 27"/>
                <a:gd name="T3" fmla="*/ 2147483647 h 15"/>
                <a:gd name="T4" fmla="*/ 2147483647 w 27"/>
                <a:gd name="T5" fmla="*/ 2147483647 h 15"/>
                <a:gd name="T6" fmla="*/ 0 w 27"/>
                <a:gd name="T7" fmla="*/ 2147483647 h 15"/>
                <a:gd name="T8" fmla="*/ 2147483647 w 27"/>
                <a:gd name="T9" fmla="*/ 2147483647 h 15"/>
                <a:gd name="T10" fmla="*/ 0 w 27"/>
                <a:gd name="T11" fmla="*/ 2147483647 h 15"/>
                <a:gd name="T12" fmla="*/ 0 w 27"/>
                <a:gd name="T13" fmla="*/ 2147483647 h 15"/>
                <a:gd name="T14" fmla="*/ 2147483647 w 27"/>
                <a:gd name="T15" fmla="*/ 2147483647 h 15"/>
                <a:gd name="T16" fmla="*/ 2147483647 w 27"/>
                <a:gd name="T17" fmla="*/ 0 h 15"/>
                <a:gd name="T18" fmla="*/ 2147483647 w 27"/>
                <a:gd name="T19" fmla="*/ 2147483647 h 15"/>
                <a:gd name="T20" fmla="*/ 2147483647 w 27"/>
                <a:gd name="T21" fmla="*/ 2147483647 h 15"/>
                <a:gd name="T22" fmla="*/ 2147483647 w 27"/>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15"/>
                <a:gd name="T38" fmla="*/ 27 w 27"/>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15">
                  <a:moveTo>
                    <a:pt x="27" y="14"/>
                  </a:moveTo>
                  <a:lnTo>
                    <a:pt x="13" y="15"/>
                  </a:lnTo>
                  <a:lnTo>
                    <a:pt x="5" y="13"/>
                  </a:lnTo>
                  <a:lnTo>
                    <a:pt x="0" y="12"/>
                  </a:lnTo>
                  <a:lnTo>
                    <a:pt x="1" y="9"/>
                  </a:lnTo>
                  <a:lnTo>
                    <a:pt x="0" y="6"/>
                  </a:lnTo>
                  <a:lnTo>
                    <a:pt x="0" y="3"/>
                  </a:lnTo>
                  <a:lnTo>
                    <a:pt x="11" y="3"/>
                  </a:lnTo>
                  <a:lnTo>
                    <a:pt x="12" y="0"/>
                  </a:lnTo>
                  <a:lnTo>
                    <a:pt x="19" y="3"/>
                  </a:lnTo>
                  <a:lnTo>
                    <a:pt x="23" y="5"/>
                  </a:lnTo>
                  <a:lnTo>
                    <a:pt x="27" y="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4" name="Freeform 333">
              <a:extLst>
                <a:ext uri="{FF2B5EF4-FFF2-40B4-BE49-F238E27FC236}">
                  <a16:creationId xmlns:a16="http://schemas.microsoft.com/office/drawing/2014/main" id="{60A5087E-7A14-45AF-588E-8DE06B8B8BFC}"/>
                </a:ext>
                <a:ext uri="{C183D7F6-B498-43B3-948B-1728B52AA6E4}">
                  <adec:decorative xmlns:adec="http://schemas.microsoft.com/office/drawing/2017/decorative" val="1"/>
                </a:ext>
              </a:extLst>
            </p:cNvPr>
            <p:cNvSpPr>
              <a:spLocks/>
            </p:cNvSpPr>
            <p:nvPr/>
          </p:nvSpPr>
          <p:spPr bwMode="gray">
            <a:xfrm>
              <a:off x="12408252" y="5070474"/>
              <a:ext cx="504867" cy="509089"/>
            </a:xfrm>
            <a:custGeom>
              <a:avLst/>
              <a:gdLst>
                <a:gd name="T0" fmla="*/ 0 w 93"/>
                <a:gd name="T1" fmla="*/ 2147483647 h 94"/>
                <a:gd name="T2" fmla="*/ 2147483647 w 93"/>
                <a:gd name="T3" fmla="*/ 2147483647 h 94"/>
                <a:gd name="T4" fmla="*/ 2147483647 w 93"/>
                <a:gd name="T5" fmla="*/ 2147483647 h 94"/>
                <a:gd name="T6" fmla="*/ 2147483647 w 93"/>
                <a:gd name="T7" fmla="*/ 2147483647 h 94"/>
                <a:gd name="T8" fmla="*/ 2147483647 w 93"/>
                <a:gd name="T9" fmla="*/ 2147483647 h 94"/>
                <a:gd name="T10" fmla="*/ 2147483647 w 93"/>
                <a:gd name="T11" fmla="*/ 0 h 94"/>
                <a:gd name="T12" fmla="*/ 2147483647 w 93"/>
                <a:gd name="T13" fmla="*/ 2147483647 h 94"/>
                <a:gd name="T14" fmla="*/ 2147483647 w 93"/>
                <a:gd name="T15" fmla="*/ 2147483647 h 94"/>
                <a:gd name="T16" fmla="*/ 2147483647 w 93"/>
                <a:gd name="T17" fmla="*/ 2147483647 h 94"/>
                <a:gd name="T18" fmla="*/ 2147483647 w 93"/>
                <a:gd name="T19" fmla="*/ 2147483647 h 94"/>
                <a:gd name="T20" fmla="*/ 2147483647 w 93"/>
                <a:gd name="T21" fmla="*/ 2147483647 h 94"/>
                <a:gd name="T22" fmla="*/ 2147483647 w 93"/>
                <a:gd name="T23" fmla="*/ 2147483647 h 94"/>
                <a:gd name="T24" fmla="*/ 2147483647 w 93"/>
                <a:gd name="T25" fmla="*/ 2147483647 h 94"/>
                <a:gd name="T26" fmla="*/ 2147483647 w 93"/>
                <a:gd name="T27" fmla="*/ 2147483647 h 94"/>
                <a:gd name="T28" fmla="*/ 2147483647 w 93"/>
                <a:gd name="T29" fmla="*/ 2147483647 h 94"/>
                <a:gd name="T30" fmla="*/ 2147483647 w 93"/>
                <a:gd name="T31" fmla="*/ 2147483647 h 94"/>
                <a:gd name="T32" fmla="*/ 2147483647 w 93"/>
                <a:gd name="T33" fmla="*/ 2147483647 h 94"/>
                <a:gd name="T34" fmla="*/ 2147483647 w 93"/>
                <a:gd name="T35" fmla="*/ 2147483647 h 94"/>
                <a:gd name="T36" fmla="*/ 2147483647 w 93"/>
                <a:gd name="T37" fmla="*/ 2147483647 h 94"/>
                <a:gd name="T38" fmla="*/ 2147483647 w 93"/>
                <a:gd name="T39" fmla="*/ 2147483647 h 94"/>
                <a:gd name="T40" fmla="*/ 2147483647 w 93"/>
                <a:gd name="T41" fmla="*/ 2147483647 h 94"/>
                <a:gd name="T42" fmla="*/ 2147483647 w 93"/>
                <a:gd name="T43" fmla="*/ 2147483647 h 94"/>
                <a:gd name="T44" fmla="*/ 2147483647 w 93"/>
                <a:gd name="T45" fmla="*/ 2147483647 h 94"/>
                <a:gd name="T46" fmla="*/ 2147483647 w 93"/>
                <a:gd name="T47" fmla="*/ 2147483647 h 94"/>
                <a:gd name="T48" fmla="*/ 2147483647 w 93"/>
                <a:gd name="T49" fmla="*/ 2147483647 h 94"/>
                <a:gd name="T50" fmla="*/ 2147483647 w 93"/>
                <a:gd name="T51" fmla="*/ 2147483647 h 94"/>
                <a:gd name="T52" fmla="*/ 2147483647 w 93"/>
                <a:gd name="T53" fmla="*/ 2147483647 h 94"/>
                <a:gd name="T54" fmla="*/ 2147483647 w 93"/>
                <a:gd name="T55" fmla="*/ 2147483647 h 94"/>
                <a:gd name="T56" fmla="*/ 2147483647 w 93"/>
                <a:gd name="T57" fmla="*/ 2147483647 h 94"/>
                <a:gd name="T58" fmla="*/ 2147483647 w 93"/>
                <a:gd name="T59" fmla="*/ 2147483647 h 94"/>
                <a:gd name="T60" fmla="*/ 2147483647 w 93"/>
                <a:gd name="T61" fmla="*/ 2147483647 h 94"/>
                <a:gd name="T62" fmla="*/ 2147483647 w 93"/>
                <a:gd name="T63" fmla="*/ 2147483647 h 94"/>
                <a:gd name="T64" fmla="*/ 2147483647 w 93"/>
                <a:gd name="T65" fmla="*/ 2147483647 h 94"/>
                <a:gd name="T66" fmla="*/ 0 w 93"/>
                <a:gd name="T67" fmla="*/ 2147483647 h 94"/>
                <a:gd name="T68" fmla="*/ 2147483647 w 93"/>
                <a:gd name="T69" fmla="*/ 2147483647 h 94"/>
                <a:gd name="T70" fmla="*/ 0 w 93"/>
                <a:gd name="T71" fmla="*/ 2147483647 h 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
                <a:gd name="T109" fmla="*/ 0 h 94"/>
                <a:gd name="T110" fmla="*/ 93 w 93"/>
                <a:gd name="T111" fmla="*/ 94 h 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 h="94">
                  <a:moveTo>
                    <a:pt x="0" y="17"/>
                  </a:moveTo>
                  <a:lnTo>
                    <a:pt x="6" y="14"/>
                  </a:lnTo>
                  <a:lnTo>
                    <a:pt x="12" y="13"/>
                  </a:lnTo>
                  <a:lnTo>
                    <a:pt x="20" y="7"/>
                  </a:lnTo>
                  <a:lnTo>
                    <a:pt x="26" y="4"/>
                  </a:lnTo>
                  <a:lnTo>
                    <a:pt x="30" y="0"/>
                  </a:lnTo>
                  <a:lnTo>
                    <a:pt x="39" y="2"/>
                  </a:lnTo>
                  <a:lnTo>
                    <a:pt x="40" y="9"/>
                  </a:lnTo>
                  <a:lnTo>
                    <a:pt x="46" y="10"/>
                  </a:lnTo>
                  <a:lnTo>
                    <a:pt x="51" y="7"/>
                  </a:lnTo>
                  <a:lnTo>
                    <a:pt x="53" y="7"/>
                  </a:lnTo>
                  <a:lnTo>
                    <a:pt x="58" y="8"/>
                  </a:lnTo>
                  <a:lnTo>
                    <a:pt x="66" y="10"/>
                  </a:lnTo>
                  <a:lnTo>
                    <a:pt x="80" y="9"/>
                  </a:lnTo>
                  <a:lnTo>
                    <a:pt x="83" y="8"/>
                  </a:lnTo>
                  <a:lnTo>
                    <a:pt x="85" y="12"/>
                  </a:lnTo>
                  <a:lnTo>
                    <a:pt x="85" y="23"/>
                  </a:lnTo>
                  <a:lnTo>
                    <a:pt x="91" y="33"/>
                  </a:lnTo>
                  <a:lnTo>
                    <a:pt x="83" y="41"/>
                  </a:lnTo>
                  <a:lnTo>
                    <a:pt x="91" y="49"/>
                  </a:lnTo>
                  <a:lnTo>
                    <a:pt x="92" y="58"/>
                  </a:lnTo>
                  <a:lnTo>
                    <a:pt x="93" y="72"/>
                  </a:lnTo>
                  <a:lnTo>
                    <a:pt x="80" y="87"/>
                  </a:lnTo>
                  <a:lnTo>
                    <a:pt x="80" y="90"/>
                  </a:lnTo>
                  <a:lnTo>
                    <a:pt x="76" y="94"/>
                  </a:lnTo>
                  <a:lnTo>
                    <a:pt x="70" y="89"/>
                  </a:lnTo>
                  <a:lnTo>
                    <a:pt x="52" y="92"/>
                  </a:lnTo>
                  <a:lnTo>
                    <a:pt x="45" y="88"/>
                  </a:lnTo>
                  <a:lnTo>
                    <a:pt x="40" y="88"/>
                  </a:lnTo>
                  <a:lnTo>
                    <a:pt x="26" y="74"/>
                  </a:lnTo>
                  <a:lnTo>
                    <a:pt x="19" y="76"/>
                  </a:lnTo>
                  <a:lnTo>
                    <a:pt x="13" y="65"/>
                  </a:lnTo>
                  <a:lnTo>
                    <a:pt x="8" y="63"/>
                  </a:lnTo>
                  <a:lnTo>
                    <a:pt x="0" y="37"/>
                  </a:lnTo>
                  <a:lnTo>
                    <a:pt x="2" y="25"/>
                  </a:lnTo>
                  <a:lnTo>
                    <a:pt x="0" y="1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5" name="Freeform 334">
              <a:extLst>
                <a:ext uri="{FF2B5EF4-FFF2-40B4-BE49-F238E27FC236}">
                  <a16:creationId xmlns:a16="http://schemas.microsoft.com/office/drawing/2014/main" id="{7E7A0F07-774B-7AE9-9890-8887FFB0B49E}"/>
                </a:ext>
                <a:ext uri="{C183D7F6-B498-43B3-948B-1728B52AA6E4}">
                  <adec:decorative xmlns:adec="http://schemas.microsoft.com/office/drawing/2017/decorative" val="1"/>
                </a:ext>
              </a:extLst>
            </p:cNvPr>
            <p:cNvSpPr>
              <a:spLocks/>
            </p:cNvSpPr>
            <p:nvPr/>
          </p:nvSpPr>
          <p:spPr bwMode="gray">
            <a:xfrm>
              <a:off x="12558460" y="5546180"/>
              <a:ext cx="262865" cy="125186"/>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0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0 h 23"/>
                <a:gd name="T30" fmla="*/ 2147483647 w 48"/>
                <a:gd name="T31" fmla="*/ 2147483647 h 23"/>
                <a:gd name="T32" fmla="*/ 2147483647 w 48"/>
                <a:gd name="T33" fmla="*/ 2147483647 h 23"/>
                <a:gd name="T34" fmla="*/ 2147483647 w 48"/>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23"/>
                <a:gd name="T56" fmla="*/ 48 w 48"/>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23">
                  <a:moveTo>
                    <a:pt x="48" y="6"/>
                  </a:moveTo>
                  <a:lnTo>
                    <a:pt x="46" y="15"/>
                  </a:lnTo>
                  <a:lnTo>
                    <a:pt x="43" y="16"/>
                  </a:lnTo>
                  <a:lnTo>
                    <a:pt x="38" y="13"/>
                  </a:lnTo>
                  <a:lnTo>
                    <a:pt x="27" y="14"/>
                  </a:lnTo>
                  <a:lnTo>
                    <a:pt x="23" y="21"/>
                  </a:lnTo>
                  <a:lnTo>
                    <a:pt x="16" y="23"/>
                  </a:lnTo>
                  <a:lnTo>
                    <a:pt x="7" y="23"/>
                  </a:lnTo>
                  <a:lnTo>
                    <a:pt x="4" y="21"/>
                  </a:lnTo>
                  <a:lnTo>
                    <a:pt x="0" y="21"/>
                  </a:lnTo>
                  <a:lnTo>
                    <a:pt x="1" y="16"/>
                  </a:lnTo>
                  <a:lnTo>
                    <a:pt x="6" y="11"/>
                  </a:lnTo>
                  <a:lnTo>
                    <a:pt x="9" y="6"/>
                  </a:lnTo>
                  <a:lnTo>
                    <a:pt x="15" y="6"/>
                  </a:lnTo>
                  <a:lnTo>
                    <a:pt x="17" y="0"/>
                  </a:lnTo>
                  <a:lnTo>
                    <a:pt x="24" y="4"/>
                  </a:lnTo>
                  <a:lnTo>
                    <a:pt x="42" y="1"/>
                  </a:lnTo>
                  <a:lnTo>
                    <a:pt x="48"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6" name="Freeform 335">
              <a:extLst>
                <a:ext uri="{FF2B5EF4-FFF2-40B4-BE49-F238E27FC236}">
                  <a16:creationId xmlns:a16="http://schemas.microsoft.com/office/drawing/2014/main" id="{8933C7A6-DF6D-8D9B-7AF6-22B3D5FF3B6C}"/>
                </a:ext>
                <a:ext uri="{C183D7F6-B498-43B3-948B-1728B52AA6E4}">
                  <adec:decorative xmlns:adec="http://schemas.microsoft.com/office/drawing/2017/decorative" val="1"/>
                </a:ext>
              </a:extLst>
            </p:cNvPr>
            <p:cNvSpPr>
              <a:spLocks/>
            </p:cNvSpPr>
            <p:nvPr/>
          </p:nvSpPr>
          <p:spPr bwMode="gray">
            <a:xfrm>
              <a:off x="12508390" y="5621291"/>
              <a:ext cx="342142" cy="229507"/>
            </a:xfrm>
            <a:custGeom>
              <a:avLst/>
              <a:gdLst>
                <a:gd name="T0" fmla="*/ 2147483647 w 63"/>
                <a:gd name="T1" fmla="*/ 2147483647 h 43"/>
                <a:gd name="T2" fmla="*/ 2147483647 w 63"/>
                <a:gd name="T3" fmla="*/ 2147483647 h 43"/>
                <a:gd name="T4" fmla="*/ 2147483647 w 63"/>
                <a:gd name="T5" fmla="*/ 2147483647 h 43"/>
                <a:gd name="T6" fmla="*/ 2147483647 w 63"/>
                <a:gd name="T7" fmla="*/ 2147483647 h 43"/>
                <a:gd name="T8" fmla="*/ 2147483647 w 63"/>
                <a:gd name="T9" fmla="*/ 2147483647 h 43"/>
                <a:gd name="T10" fmla="*/ 2147483647 w 63"/>
                <a:gd name="T11" fmla="*/ 2147483647 h 43"/>
                <a:gd name="T12" fmla="*/ 2147483647 w 63"/>
                <a:gd name="T13" fmla="*/ 2147483647 h 43"/>
                <a:gd name="T14" fmla="*/ 2147483647 w 63"/>
                <a:gd name="T15" fmla="*/ 2147483647 h 43"/>
                <a:gd name="T16" fmla="*/ 2147483647 w 63"/>
                <a:gd name="T17" fmla="*/ 2147483647 h 43"/>
                <a:gd name="T18" fmla="*/ 2147483647 w 63"/>
                <a:gd name="T19" fmla="*/ 2147483647 h 43"/>
                <a:gd name="T20" fmla="*/ 2147483647 w 63"/>
                <a:gd name="T21" fmla="*/ 2147483647 h 43"/>
                <a:gd name="T22" fmla="*/ 2147483647 w 63"/>
                <a:gd name="T23" fmla="*/ 2147483647 h 43"/>
                <a:gd name="T24" fmla="*/ 0 w 63"/>
                <a:gd name="T25" fmla="*/ 2147483647 h 43"/>
                <a:gd name="T26" fmla="*/ 2147483647 w 63"/>
                <a:gd name="T27" fmla="*/ 2147483647 h 43"/>
                <a:gd name="T28" fmla="*/ 2147483647 w 63"/>
                <a:gd name="T29" fmla="*/ 2147483647 h 43"/>
                <a:gd name="T30" fmla="*/ 2147483647 w 63"/>
                <a:gd name="T31" fmla="*/ 2147483647 h 43"/>
                <a:gd name="T32" fmla="*/ 2147483647 w 63"/>
                <a:gd name="T33" fmla="*/ 2147483647 h 43"/>
                <a:gd name="T34" fmla="*/ 2147483647 w 63"/>
                <a:gd name="T35" fmla="*/ 2147483647 h 43"/>
                <a:gd name="T36" fmla="*/ 2147483647 w 63"/>
                <a:gd name="T37" fmla="*/ 2147483647 h 43"/>
                <a:gd name="T38" fmla="*/ 2147483647 w 63"/>
                <a:gd name="T39" fmla="*/ 2147483647 h 43"/>
                <a:gd name="T40" fmla="*/ 2147483647 w 63"/>
                <a:gd name="T41" fmla="*/ 2147483647 h 43"/>
                <a:gd name="T42" fmla="*/ 2147483647 w 63"/>
                <a:gd name="T43" fmla="*/ 2147483647 h 43"/>
                <a:gd name="T44" fmla="*/ 2147483647 w 63"/>
                <a:gd name="T45" fmla="*/ 2147483647 h 43"/>
                <a:gd name="T46" fmla="*/ 2147483647 w 63"/>
                <a:gd name="T47" fmla="*/ 0 h 43"/>
                <a:gd name="T48" fmla="*/ 2147483647 w 63"/>
                <a:gd name="T49" fmla="*/ 2147483647 h 43"/>
                <a:gd name="T50" fmla="*/ 2147483647 w 63"/>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43"/>
                <a:gd name="T80" fmla="*/ 63 w 63"/>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43">
                  <a:moveTo>
                    <a:pt x="55" y="2"/>
                  </a:moveTo>
                  <a:lnTo>
                    <a:pt x="63" y="9"/>
                  </a:lnTo>
                  <a:lnTo>
                    <a:pt x="55" y="14"/>
                  </a:lnTo>
                  <a:lnTo>
                    <a:pt x="48" y="23"/>
                  </a:lnTo>
                  <a:lnTo>
                    <a:pt x="46" y="35"/>
                  </a:lnTo>
                  <a:lnTo>
                    <a:pt x="38" y="37"/>
                  </a:lnTo>
                  <a:lnTo>
                    <a:pt x="36" y="36"/>
                  </a:lnTo>
                  <a:lnTo>
                    <a:pt x="25" y="40"/>
                  </a:lnTo>
                  <a:lnTo>
                    <a:pt x="24" y="43"/>
                  </a:lnTo>
                  <a:lnTo>
                    <a:pt x="11" y="41"/>
                  </a:lnTo>
                  <a:lnTo>
                    <a:pt x="7" y="32"/>
                  </a:lnTo>
                  <a:lnTo>
                    <a:pt x="2" y="31"/>
                  </a:lnTo>
                  <a:lnTo>
                    <a:pt x="0" y="27"/>
                  </a:lnTo>
                  <a:lnTo>
                    <a:pt x="2" y="23"/>
                  </a:lnTo>
                  <a:lnTo>
                    <a:pt x="2" y="17"/>
                  </a:lnTo>
                  <a:lnTo>
                    <a:pt x="6" y="14"/>
                  </a:lnTo>
                  <a:lnTo>
                    <a:pt x="5" y="7"/>
                  </a:lnTo>
                  <a:lnTo>
                    <a:pt x="9" y="8"/>
                  </a:lnTo>
                  <a:lnTo>
                    <a:pt x="13" y="8"/>
                  </a:lnTo>
                  <a:lnTo>
                    <a:pt x="16" y="10"/>
                  </a:lnTo>
                  <a:lnTo>
                    <a:pt x="25" y="10"/>
                  </a:lnTo>
                  <a:lnTo>
                    <a:pt x="32" y="8"/>
                  </a:lnTo>
                  <a:lnTo>
                    <a:pt x="36" y="1"/>
                  </a:lnTo>
                  <a:lnTo>
                    <a:pt x="47" y="0"/>
                  </a:lnTo>
                  <a:lnTo>
                    <a:pt x="52" y="3"/>
                  </a:lnTo>
                  <a:lnTo>
                    <a:pt x="55"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7" name="Freeform 336">
              <a:extLst>
                <a:ext uri="{FF2B5EF4-FFF2-40B4-BE49-F238E27FC236}">
                  <a16:creationId xmlns:a16="http://schemas.microsoft.com/office/drawing/2014/main" id="{9029EAC9-3502-9DC8-EF8B-1842B6899834}"/>
                </a:ext>
                <a:ext uri="{C183D7F6-B498-43B3-948B-1728B52AA6E4}">
                  <adec:decorative xmlns:adec="http://schemas.microsoft.com/office/drawing/2017/decorative" val="1"/>
                </a:ext>
              </a:extLst>
            </p:cNvPr>
            <p:cNvSpPr>
              <a:spLocks/>
            </p:cNvSpPr>
            <p:nvPr/>
          </p:nvSpPr>
          <p:spPr bwMode="gray">
            <a:xfrm>
              <a:off x="12308113" y="5412648"/>
              <a:ext cx="342142" cy="250372"/>
            </a:xfrm>
            <a:custGeom>
              <a:avLst/>
              <a:gdLst>
                <a:gd name="T0" fmla="*/ 2147483647 w 63"/>
                <a:gd name="T1" fmla="*/ 2147483647 h 46"/>
                <a:gd name="T2" fmla="*/ 2147483647 w 63"/>
                <a:gd name="T3" fmla="*/ 2147483647 h 46"/>
                <a:gd name="T4" fmla="*/ 2147483647 w 63"/>
                <a:gd name="T5" fmla="*/ 2147483647 h 46"/>
                <a:gd name="T6" fmla="*/ 2147483647 w 63"/>
                <a:gd name="T7" fmla="*/ 2147483647 h 46"/>
                <a:gd name="T8" fmla="*/ 2147483647 w 63"/>
                <a:gd name="T9" fmla="*/ 2147483647 h 46"/>
                <a:gd name="T10" fmla="*/ 2147483647 w 63"/>
                <a:gd name="T11" fmla="*/ 2147483647 h 46"/>
                <a:gd name="T12" fmla="*/ 2147483647 w 63"/>
                <a:gd name="T13" fmla="*/ 2147483647 h 46"/>
                <a:gd name="T14" fmla="*/ 0 w 63"/>
                <a:gd name="T15" fmla="*/ 2147483647 h 46"/>
                <a:gd name="T16" fmla="*/ 2147483647 w 63"/>
                <a:gd name="T17" fmla="*/ 2147483647 h 46"/>
                <a:gd name="T18" fmla="*/ 2147483647 w 63"/>
                <a:gd name="T19" fmla="*/ 2147483647 h 46"/>
                <a:gd name="T20" fmla="*/ 2147483647 w 63"/>
                <a:gd name="T21" fmla="*/ 0 h 46"/>
                <a:gd name="T22" fmla="*/ 2147483647 w 63"/>
                <a:gd name="T23" fmla="*/ 2147483647 h 46"/>
                <a:gd name="T24" fmla="*/ 2147483647 w 63"/>
                <a:gd name="T25" fmla="*/ 2147483647 h 46"/>
                <a:gd name="T26" fmla="*/ 2147483647 w 63"/>
                <a:gd name="T27" fmla="*/ 2147483647 h 46"/>
                <a:gd name="T28" fmla="*/ 2147483647 w 63"/>
                <a:gd name="T29" fmla="*/ 2147483647 h 46"/>
                <a:gd name="T30" fmla="*/ 2147483647 w 63"/>
                <a:gd name="T31" fmla="*/ 2147483647 h 46"/>
                <a:gd name="T32" fmla="*/ 2147483647 w 63"/>
                <a:gd name="T33" fmla="*/ 2147483647 h 46"/>
                <a:gd name="T34" fmla="*/ 2147483647 w 63"/>
                <a:gd name="T35" fmla="*/ 2147483647 h 46"/>
                <a:gd name="T36" fmla="*/ 2147483647 w 63"/>
                <a:gd name="T37" fmla="*/ 2147483647 h 46"/>
                <a:gd name="T38" fmla="*/ 2147483647 w 63"/>
                <a:gd name="T39" fmla="*/ 2147483647 h 46"/>
                <a:gd name="T40" fmla="*/ 2147483647 w 63"/>
                <a:gd name="T41" fmla="*/ 2147483647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46"/>
                <a:gd name="T65" fmla="*/ 63 w 63"/>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46">
                  <a:moveTo>
                    <a:pt x="46" y="46"/>
                  </a:moveTo>
                  <a:lnTo>
                    <a:pt x="42" y="45"/>
                  </a:lnTo>
                  <a:lnTo>
                    <a:pt x="39" y="45"/>
                  </a:lnTo>
                  <a:lnTo>
                    <a:pt x="37" y="39"/>
                  </a:lnTo>
                  <a:lnTo>
                    <a:pt x="28" y="35"/>
                  </a:lnTo>
                  <a:lnTo>
                    <a:pt x="15" y="37"/>
                  </a:lnTo>
                  <a:lnTo>
                    <a:pt x="2" y="26"/>
                  </a:lnTo>
                  <a:lnTo>
                    <a:pt x="0" y="15"/>
                  </a:lnTo>
                  <a:lnTo>
                    <a:pt x="14" y="6"/>
                  </a:lnTo>
                  <a:lnTo>
                    <a:pt x="17" y="1"/>
                  </a:lnTo>
                  <a:lnTo>
                    <a:pt x="26" y="0"/>
                  </a:lnTo>
                  <a:lnTo>
                    <a:pt x="31" y="2"/>
                  </a:lnTo>
                  <a:lnTo>
                    <a:pt x="37" y="13"/>
                  </a:lnTo>
                  <a:lnTo>
                    <a:pt x="44" y="11"/>
                  </a:lnTo>
                  <a:lnTo>
                    <a:pt x="58" y="25"/>
                  </a:lnTo>
                  <a:lnTo>
                    <a:pt x="63" y="25"/>
                  </a:lnTo>
                  <a:lnTo>
                    <a:pt x="61" y="31"/>
                  </a:lnTo>
                  <a:lnTo>
                    <a:pt x="55" y="31"/>
                  </a:lnTo>
                  <a:lnTo>
                    <a:pt x="52" y="36"/>
                  </a:lnTo>
                  <a:lnTo>
                    <a:pt x="47" y="41"/>
                  </a:lnTo>
                  <a:lnTo>
                    <a:pt x="46" y="4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8" name="Freeform 337">
              <a:extLst>
                <a:ext uri="{FF2B5EF4-FFF2-40B4-BE49-F238E27FC236}">
                  <a16:creationId xmlns:a16="http://schemas.microsoft.com/office/drawing/2014/main" id="{343176DA-D218-05DF-517F-6DC8FFE75948}"/>
                </a:ext>
                <a:ext uri="{C183D7F6-B498-43B3-948B-1728B52AA6E4}">
                  <adec:decorative xmlns:adec="http://schemas.microsoft.com/office/drawing/2017/decorative" val="1"/>
                </a:ext>
              </a:extLst>
            </p:cNvPr>
            <p:cNvSpPr>
              <a:spLocks/>
            </p:cNvSpPr>
            <p:nvPr/>
          </p:nvSpPr>
          <p:spPr bwMode="gray">
            <a:xfrm>
              <a:off x="12379044" y="5763169"/>
              <a:ext cx="137691" cy="100148"/>
            </a:xfrm>
            <a:custGeom>
              <a:avLst/>
              <a:gdLst>
                <a:gd name="T0" fmla="*/ 2147483647 w 26"/>
                <a:gd name="T1" fmla="*/ 0 h 18"/>
                <a:gd name="T2" fmla="*/ 2147483647 w 26"/>
                <a:gd name="T3" fmla="*/ 2147483647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2147483647 w 26"/>
                <a:gd name="T13" fmla="*/ 2147483647 h 18"/>
                <a:gd name="T14" fmla="*/ 0 w 26"/>
                <a:gd name="T15" fmla="*/ 2147483647 h 18"/>
                <a:gd name="T16" fmla="*/ 0 w 26"/>
                <a:gd name="T17" fmla="*/ 2147483647 h 18"/>
                <a:gd name="T18" fmla="*/ 2147483647 w 26"/>
                <a:gd name="T19" fmla="*/ 2147483647 h 18"/>
                <a:gd name="T20" fmla="*/ 2147483647 w 26"/>
                <a:gd name="T21" fmla="*/ 2147483647 h 18"/>
                <a:gd name="T22" fmla="*/ 2147483647 w 26"/>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8"/>
                <a:gd name="T38" fmla="*/ 26 w 26"/>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8">
                  <a:moveTo>
                    <a:pt x="24" y="0"/>
                  </a:moveTo>
                  <a:lnTo>
                    <a:pt x="26" y="4"/>
                  </a:lnTo>
                  <a:lnTo>
                    <a:pt x="22" y="6"/>
                  </a:lnTo>
                  <a:lnTo>
                    <a:pt x="22" y="10"/>
                  </a:lnTo>
                  <a:lnTo>
                    <a:pt x="18" y="17"/>
                  </a:lnTo>
                  <a:lnTo>
                    <a:pt x="3" y="18"/>
                  </a:lnTo>
                  <a:lnTo>
                    <a:pt x="3" y="15"/>
                  </a:lnTo>
                  <a:lnTo>
                    <a:pt x="0" y="12"/>
                  </a:lnTo>
                  <a:lnTo>
                    <a:pt x="0" y="6"/>
                  </a:lnTo>
                  <a:lnTo>
                    <a:pt x="7" y="9"/>
                  </a:lnTo>
                  <a:lnTo>
                    <a:pt x="16" y="2"/>
                  </a:lnTo>
                  <a:lnTo>
                    <a:pt x="2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39" name="Freeform 338">
              <a:extLst>
                <a:ext uri="{FF2B5EF4-FFF2-40B4-BE49-F238E27FC236}">
                  <a16:creationId xmlns:a16="http://schemas.microsoft.com/office/drawing/2014/main" id="{AB7C6CF5-E628-C24E-35C0-6D28E5C3529B}"/>
                </a:ext>
                <a:ext uri="{C183D7F6-B498-43B3-948B-1728B52AA6E4}">
                  <adec:decorative xmlns:adec="http://schemas.microsoft.com/office/drawing/2017/decorative" val="1"/>
                </a:ext>
              </a:extLst>
            </p:cNvPr>
            <p:cNvSpPr>
              <a:spLocks/>
            </p:cNvSpPr>
            <p:nvPr/>
          </p:nvSpPr>
          <p:spPr bwMode="gray">
            <a:xfrm>
              <a:off x="12608529" y="4774202"/>
              <a:ext cx="29207" cy="58420"/>
            </a:xfrm>
            <a:custGeom>
              <a:avLst/>
              <a:gdLst>
                <a:gd name="T0" fmla="*/ 2147483647 w 6"/>
                <a:gd name="T1" fmla="*/ 2147483647 h 11"/>
                <a:gd name="T2" fmla="*/ 2147483647 w 6"/>
                <a:gd name="T3" fmla="*/ 2147483647 h 11"/>
                <a:gd name="T4" fmla="*/ 2147483647 w 6"/>
                <a:gd name="T5" fmla="*/ 2147483647 h 11"/>
                <a:gd name="T6" fmla="*/ 0 w 6"/>
                <a:gd name="T7" fmla="*/ 2147483647 h 11"/>
                <a:gd name="T8" fmla="*/ 2147483647 w 6"/>
                <a:gd name="T9" fmla="*/ 0 h 11"/>
                <a:gd name="T10" fmla="*/ 2147483647 w 6"/>
                <a:gd name="T11" fmla="*/ 2147483647 h 11"/>
                <a:gd name="T12" fmla="*/ 2147483647 w 6"/>
                <a:gd name="T13" fmla="*/ 2147483647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6" y="9"/>
                  </a:moveTo>
                  <a:lnTo>
                    <a:pt x="2" y="11"/>
                  </a:lnTo>
                  <a:lnTo>
                    <a:pt x="1" y="7"/>
                  </a:lnTo>
                  <a:lnTo>
                    <a:pt x="0" y="3"/>
                  </a:lnTo>
                  <a:lnTo>
                    <a:pt x="2" y="0"/>
                  </a:lnTo>
                  <a:lnTo>
                    <a:pt x="6" y="1"/>
                  </a:lnTo>
                  <a:lnTo>
                    <a:pt x="6"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0" name="Freeform 339">
              <a:extLst>
                <a:ext uri="{FF2B5EF4-FFF2-40B4-BE49-F238E27FC236}">
                  <a16:creationId xmlns:a16="http://schemas.microsoft.com/office/drawing/2014/main" id="{F1EE0786-7BD0-26E3-6931-5C079DC4575A}"/>
                </a:ext>
                <a:ext uri="{C183D7F6-B498-43B3-948B-1728B52AA6E4}">
                  <adec:decorative xmlns:adec="http://schemas.microsoft.com/office/drawing/2017/decorative" val="1"/>
                </a:ext>
              </a:extLst>
            </p:cNvPr>
            <p:cNvSpPr>
              <a:spLocks/>
            </p:cNvSpPr>
            <p:nvPr/>
          </p:nvSpPr>
          <p:spPr bwMode="gray">
            <a:xfrm>
              <a:off x="12508390" y="4861832"/>
              <a:ext cx="33380" cy="70939"/>
            </a:xfrm>
            <a:custGeom>
              <a:avLst/>
              <a:gdLst>
                <a:gd name="T0" fmla="*/ 2147483647 w 6"/>
                <a:gd name="T1" fmla="*/ 2147483647 h 13"/>
                <a:gd name="T2" fmla="*/ 2147483647 w 6"/>
                <a:gd name="T3" fmla="*/ 2147483647 h 13"/>
                <a:gd name="T4" fmla="*/ 2147483647 w 6"/>
                <a:gd name="T5" fmla="*/ 0 h 13"/>
                <a:gd name="T6" fmla="*/ 2147483647 w 6"/>
                <a:gd name="T7" fmla="*/ 2147483647 h 13"/>
                <a:gd name="T8" fmla="*/ 0 w 6"/>
                <a:gd name="T9" fmla="*/ 2147483647 h 13"/>
                <a:gd name="T10" fmla="*/ 2147483647 w 6"/>
                <a:gd name="T11" fmla="*/ 2147483647 h 13"/>
                <a:gd name="T12" fmla="*/ 2147483647 w 6"/>
                <a:gd name="T13" fmla="*/ 2147483647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3" y="5"/>
                  </a:moveTo>
                  <a:lnTo>
                    <a:pt x="4" y="1"/>
                  </a:lnTo>
                  <a:lnTo>
                    <a:pt x="6" y="0"/>
                  </a:lnTo>
                  <a:lnTo>
                    <a:pt x="2" y="12"/>
                  </a:lnTo>
                  <a:lnTo>
                    <a:pt x="0" y="13"/>
                  </a:lnTo>
                  <a:lnTo>
                    <a:pt x="1" y="11"/>
                  </a:lnTo>
                  <a:lnTo>
                    <a:pt x="3"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1" name="Freeform 340">
              <a:extLst>
                <a:ext uri="{FF2B5EF4-FFF2-40B4-BE49-F238E27FC236}">
                  <a16:creationId xmlns:a16="http://schemas.microsoft.com/office/drawing/2014/main" id="{D6742BCF-4B1B-B1C9-7BD2-DE4618C53D28}"/>
                </a:ext>
                <a:ext uri="{C183D7F6-B498-43B3-948B-1728B52AA6E4}">
                  <adec:decorative xmlns:adec="http://schemas.microsoft.com/office/drawing/2017/decorative" val="1"/>
                </a:ext>
              </a:extLst>
            </p:cNvPr>
            <p:cNvSpPr>
              <a:spLocks/>
            </p:cNvSpPr>
            <p:nvPr/>
          </p:nvSpPr>
          <p:spPr bwMode="gray">
            <a:xfrm>
              <a:off x="12529253" y="4861832"/>
              <a:ext cx="8344" cy="8345"/>
            </a:xfrm>
            <a:custGeom>
              <a:avLst/>
              <a:gdLst>
                <a:gd name="T0" fmla="*/ 0 w 2"/>
                <a:gd name="T1" fmla="*/ 2147483647 h 1"/>
                <a:gd name="T2" fmla="*/ 0 w 2"/>
                <a:gd name="T3" fmla="*/ 0 h 1"/>
                <a:gd name="T4" fmla="*/ 0 w 2"/>
                <a:gd name="T5" fmla="*/ 2147483647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2" name="Freeform 341">
              <a:extLst>
                <a:ext uri="{FF2B5EF4-FFF2-40B4-BE49-F238E27FC236}">
                  <a16:creationId xmlns:a16="http://schemas.microsoft.com/office/drawing/2014/main" id="{8981EF80-2B30-0CE4-8F8B-8271B854AAE2}"/>
                </a:ext>
                <a:ext uri="{C183D7F6-B498-43B3-948B-1728B52AA6E4}">
                  <adec:decorative xmlns:adec="http://schemas.microsoft.com/office/drawing/2017/decorative" val="1"/>
                </a:ext>
              </a:extLst>
            </p:cNvPr>
            <p:cNvSpPr>
              <a:spLocks/>
            </p:cNvSpPr>
            <p:nvPr/>
          </p:nvSpPr>
          <p:spPr bwMode="gray">
            <a:xfrm>
              <a:off x="12241353" y="4970325"/>
              <a:ext cx="79277" cy="87630"/>
            </a:xfrm>
            <a:custGeom>
              <a:avLst/>
              <a:gdLst>
                <a:gd name="T0" fmla="*/ 2147483647 w 14"/>
                <a:gd name="T1" fmla="*/ 2147483647 h 16"/>
                <a:gd name="T2" fmla="*/ 0 w 14"/>
                <a:gd name="T3" fmla="*/ 2147483647 h 16"/>
                <a:gd name="T4" fmla="*/ 0 w 14"/>
                <a:gd name="T5" fmla="*/ 2147483647 h 16"/>
                <a:gd name="T6" fmla="*/ 2147483647 w 14"/>
                <a:gd name="T7" fmla="*/ 2147483647 h 16"/>
                <a:gd name="T8" fmla="*/ 2147483647 w 14"/>
                <a:gd name="T9" fmla="*/ 2147483647 h 16"/>
                <a:gd name="T10" fmla="*/ 2147483647 w 14"/>
                <a:gd name="T11" fmla="*/ 2147483647 h 16"/>
                <a:gd name="T12" fmla="*/ 2147483647 w 14"/>
                <a:gd name="T13" fmla="*/ 2147483647 h 16"/>
                <a:gd name="T14" fmla="*/ 2147483647 w 14"/>
                <a:gd name="T15" fmla="*/ 2147483647 h 16"/>
                <a:gd name="T16" fmla="*/ 2147483647 w 14"/>
                <a:gd name="T17" fmla="*/ 2147483647 h 16"/>
                <a:gd name="T18" fmla="*/ 2147483647 w 14"/>
                <a:gd name="T19" fmla="*/ 2147483647 h 16"/>
                <a:gd name="T20" fmla="*/ 2147483647 w 14"/>
                <a:gd name="T21" fmla="*/ 2147483647 h 16"/>
                <a:gd name="T22" fmla="*/ 2147483647 w 14"/>
                <a:gd name="T23" fmla="*/ 0 h 16"/>
                <a:gd name="T24" fmla="*/ 2147483647 w 14"/>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5" y="3"/>
                  </a:moveTo>
                  <a:lnTo>
                    <a:pt x="0" y="4"/>
                  </a:lnTo>
                  <a:lnTo>
                    <a:pt x="0" y="6"/>
                  </a:lnTo>
                  <a:lnTo>
                    <a:pt x="3" y="11"/>
                  </a:lnTo>
                  <a:lnTo>
                    <a:pt x="5" y="13"/>
                  </a:lnTo>
                  <a:lnTo>
                    <a:pt x="8" y="13"/>
                  </a:lnTo>
                  <a:lnTo>
                    <a:pt x="9" y="16"/>
                  </a:lnTo>
                  <a:lnTo>
                    <a:pt x="13" y="13"/>
                  </a:lnTo>
                  <a:lnTo>
                    <a:pt x="14" y="10"/>
                  </a:lnTo>
                  <a:lnTo>
                    <a:pt x="12" y="6"/>
                  </a:lnTo>
                  <a:lnTo>
                    <a:pt x="13" y="2"/>
                  </a:lnTo>
                  <a:lnTo>
                    <a:pt x="9" y="0"/>
                  </a:lnTo>
                  <a:lnTo>
                    <a:pt x="5"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3" name="Freeform 342">
              <a:extLst>
                <a:ext uri="{FF2B5EF4-FFF2-40B4-BE49-F238E27FC236}">
                  <a16:creationId xmlns:a16="http://schemas.microsoft.com/office/drawing/2014/main" id="{5F429785-E308-C597-F708-9048AC8298D9}"/>
                </a:ext>
                <a:ext uri="{C183D7F6-B498-43B3-948B-1728B52AA6E4}">
                  <adec:decorative xmlns:adec="http://schemas.microsoft.com/office/drawing/2017/decorative" val="1"/>
                </a:ext>
              </a:extLst>
            </p:cNvPr>
            <p:cNvSpPr>
              <a:spLocks/>
            </p:cNvSpPr>
            <p:nvPr/>
          </p:nvSpPr>
          <p:spPr bwMode="gray">
            <a:xfrm>
              <a:off x="12299767" y="5057955"/>
              <a:ext cx="29207" cy="20864"/>
            </a:xfrm>
            <a:custGeom>
              <a:avLst/>
              <a:gdLst>
                <a:gd name="T0" fmla="*/ 0 w 6"/>
                <a:gd name="T1" fmla="*/ 2147483647 h 4"/>
                <a:gd name="T2" fmla="*/ 2147483647 w 6"/>
                <a:gd name="T3" fmla="*/ 0 h 4"/>
                <a:gd name="T4" fmla="*/ 2147483647 w 6"/>
                <a:gd name="T5" fmla="*/ 0 h 4"/>
                <a:gd name="T6" fmla="*/ 2147483647 w 6"/>
                <a:gd name="T7" fmla="*/ 2147483647 h 4"/>
                <a:gd name="T8" fmla="*/ 2147483647 w 6"/>
                <a:gd name="T9" fmla="*/ 2147483647 h 4"/>
                <a:gd name="T10" fmla="*/ 0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3"/>
                  </a:moveTo>
                  <a:lnTo>
                    <a:pt x="4" y="0"/>
                  </a:lnTo>
                  <a:lnTo>
                    <a:pt x="6" y="0"/>
                  </a:lnTo>
                  <a:lnTo>
                    <a:pt x="5" y="1"/>
                  </a:lnTo>
                  <a:lnTo>
                    <a:pt x="1"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4" name="Freeform 343">
              <a:extLst>
                <a:ext uri="{FF2B5EF4-FFF2-40B4-BE49-F238E27FC236}">
                  <a16:creationId xmlns:a16="http://schemas.microsoft.com/office/drawing/2014/main" id="{B07CF626-BBCE-F261-9BBC-2E72C9D38A86}"/>
                </a:ext>
                <a:ext uri="{C183D7F6-B498-43B3-948B-1728B52AA6E4}">
                  <adec:decorative xmlns:adec="http://schemas.microsoft.com/office/drawing/2017/decorative" val="1"/>
                </a:ext>
              </a:extLst>
            </p:cNvPr>
            <p:cNvSpPr>
              <a:spLocks/>
            </p:cNvSpPr>
            <p:nvPr/>
          </p:nvSpPr>
          <p:spPr bwMode="gray">
            <a:xfrm>
              <a:off x="12249698" y="5062128"/>
              <a:ext cx="29207" cy="29210"/>
            </a:xfrm>
            <a:custGeom>
              <a:avLst/>
              <a:gdLst>
                <a:gd name="T0" fmla="*/ 0 w 6"/>
                <a:gd name="T1" fmla="*/ 2147483647 h 5"/>
                <a:gd name="T2" fmla="*/ 2147483647 w 6"/>
                <a:gd name="T3" fmla="*/ 0 h 5"/>
                <a:gd name="T4" fmla="*/ 2147483647 w 6"/>
                <a:gd name="T5" fmla="*/ 2147483647 h 5"/>
                <a:gd name="T6" fmla="*/ 2147483647 w 6"/>
                <a:gd name="T7" fmla="*/ 2147483647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2"/>
                  </a:moveTo>
                  <a:lnTo>
                    <a:pt x="1" y="0"/>
                  </a:lnTo>
                  <a:lnTo>
                    <a:pt x="5" y="2"/>
                  </a:lnTo>
                  <a:lnTo>
                    <a:pt x="6" y="5"/>
                  </a:lnTo>
                  <a:lnTo>
                    <a:pt x="1"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5" name="Freeform 344">
              <a:extLst>
                <a:ext uri="{FF2B5EF4-FFF2-40B4-BE49-F238E27FC236}">
                  <a16:creationId xmlns:a16="http://schemas.microsoft.com/office/drawing/2014/main" id="{DECD89D2-DF7E-016C-0F3C-D7A1ABC71C37}"/>
                </a:ext>
                <a:ext uri="{C183D7F6-B498-43B3-948B-1728B52AA6E4}">
                  <adec:decorative xmlns:adec="http://schemas.microsoft.com/office/drawing/2017/decorative" val="1"/>
                </a:ext>
              </a:extLst>
            </p:cNvPr>
            <p:cNvSpPr>
              <a:spLocks/>
            </p:cNvSpPr>
            <p:nvPr/>
          </p:nvSpPr>
          <p:spPr bwMode="gray">
            <a:xfrm>
              <a:off x="12166249" y="5600427"/>
              <a:ext cx="375520" cy="212816"/>
            </a:xfrm>
            <a:custGeom>
              <a:avLst/>
              <a:gdLst>
                <a:gd name="T0" fmla="*/ 2147483647 w 69"/>
                <a:gd name="T1" fmla="*/ 2147483647 h 39"/>
                <a:gd name="T2" fmla="*/ 2147483647 w 69"/>
                <a:gd name="T3" fmla="*/ 2147483647 h 39"/>
                <a:gd name="T4" fmla="*/ 2147483647 w 69"/>
                <a:gd name="T5" fmla="*/ 2147483647 h 39"/>
                <a:gd name="T6" fmla="*/ 2147483647 w 69"/>
                <a:gd name="T7" fmla="*/ 2147483647 h 39"/>
                <a:gd name="T8" fmla="*/ 2147483647 w 69"/>
                <a:gd name="T9" fmla="*/ 2147483647 h 39"/>
                <a:gd name="T10" fmla="*/ 2147483647 w 69"/>
                <a:gd name="T11" fmla="*/ 2147483647 h 39"/>
                <a:gd name="T12" fmla="*/ 2147483647 w 69"/>
                <a:gd name="T13" fmla="*/ 2147483647 h 39"/>
                <a:gd name="T14" fmla="*/ 2147483647 w 69"/>
                <a:gd name="T15" fmla="*/ 2147483647 h 39"/>
                <a:gd name="T16" fmla="*/ 2147483647 w 69"/>
                <a:gd name="T17" fmla="*/ 2147483647 h 39"/>
                <a:gd name="T18" fmla="*/ 2147483647 w 69"/>
                <a:gd name="T19" fmla="*/ 2147483647 h 39"/>
                <a:gd name="T20" fmla="*/ 2147483647 w 69"/>
                <a:gd name="T21" fmla="*/ 2147483647 h 39"/>
                <a:gd name="T22" fmla="*/ 0 w 69"/>
                <a:gd name="T23" fmla="*/ 2147483647 h 39"/>
                <a:gd name="T24" fmla="*/ 2147483647 w 69"/>
                <a:gd name="T25" fmla="*/ 2147483647 h 39"/>
                <a:gd name="T26" fmla="*/ 2147483647 w 69"/>
                <a:gd name="T27" fmla="*/ 2147483647 h 39"/>
                <a:gd name="T28" fmla="*/ 2147483647 w 69"/>
                <a:gd name="T29" fmla="*/ 2147483647 h 39"/>
                <a:gd name="T30" fmla="*/ 2147483647 w 69"/>
                <a:gd name="T31" fmla="*/ 2147483647 h 39"/>
                <a:gd name="T32" fmla="*/ 2147483647 w 69"/>
                <a:gd name="T33" fmla="*/ 2147483647 h 39"/>
                <a:gd name="T34" fmla="*/ 2147483647 w 69"/>
                <a:gd name="T35" fmla="*/ 2147483647 h 39"/>
                <a:gd name="T36" fmla="*/ 2147483647 w 69"/>
                <a:gd name="T37" fmla="*/ 2147483647 h 39"/>
                <a:gd name="T38" fmla="*/ 2147483647 w 69"/>
                <a:gd name="T39" fmla="*/ 2147483647 h 39"/>
                <a:gd name="T40" fmla="*/ 2147483647 w 69"/>
                <a:gd name="T41" fmla="*/ 2147483647 h 39"/>
                <a:gd name="T42" fmla="*/ 2147483647 w 69"/>
                <a:gd name="T43" fmla="*/ 2147483647 h 39"/>
                <a:gd name="T44" fmla="*/ 2147483647 w 69"/>
                <a:gd name="T45" fmla="*/ 0 h 39"/>
                <a:gd name="T46" fmla="*/ 2147483647 w 69"/>
                <a:gd name="T47" fmla="*/ 2147483647 h 39"/>
                <a:gd name="T48" fmla="*/ 2147483647 w 69"/>
                <a:gd name="T49" fmla="*/ 2147483647 h 39"/>
                <a:gd name="T50" fmla="*/ 2147483647 w 69"/>
                <a:gd name="T51" fmla="*/ 2147483647 h 39"/>
                <a:gd name="T52" fmla="*/ 2147483647 w 69"/>
                <a:gd name="T53" fmla="*/ 2147483647 h 39"/>
                <a:gd name="T54" fmla="*/ 2147483647 w 69"/>
                <a:gd name="T55" fmla="*/ 2147483647 h 39"/>
                <a:gd name="T56" fmla="*/ 2147483647 w 69"/>
                <a:gd name="T57" fmla="*/ 2147483647 h 39"/>
                <a:gd name="T58" fmla="*/ 2147483647 w 69"/>
                <a:gd name="T59" fmla="*/ 2147483647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39"/>
                <a:gd name="T92" fmla="*/ 69 w 69"/>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39">
                  <a:moveTo>
                    <a:pt x="63" y="30"/>
                  </a:moveTo>
                  <a:lnTo>
                    <a:pt x="55" y="32"/>
                  </a:lnTo>
                  <a:lnTo>
                    <a:pt x="46" y="39"/>
                  </a:lnTo>
                  <a:lnTo>
                    <a:pt x="39" y="36"/>
                  </a:lnTo>
                  <a:lnTo>
                    <a:pt x="31" y="33"/>
                  </a:lnTo>
                  <a:lnTo>
                    <a:pt x="27" y="33"/>
                  </a:lnTo>
                  <a:lnTo>
                    <a:pt x="25" y="31"/>
                  </a:lnTo>
                  <a:lnTo>
                    <a:pt x="20" y="31"/>
                  </a:lnTo>
                  <a:lnTo>
                    <a:pt x="17" y="34"/>
                  </a:lnTo>
                  <a:lnTo>
                    <a:pt x="8" y="34"/>
                  </a:lnTo>
                  <a:lnTo>
                    <a:pt x="2" y="31"/>
                  </a:lnTo>
                  <a:lnTo>
                    <a:pt x="0" y="28"/>
                  </a:lnTo>
                  <a:lnTo>
                    <a:pt x="2" y="26"/>
                  </a:lnTo>
                  <a:lnTo>
                    <a:pt x="3" y="24"/>
                  </a:lnTo>
                  <a:lnTo>
                    <a:pt x="11" y="25"/>
                  </a:lnTo>
                  <a:lnTo>
                    <a:pt x="21" y="23"/>
                  </a:lnTo>
                  <a:lnTo>
                    <a:pt x="27" y="19"/>
                  </a:lnTo>
                  <a:lnTo>
                    <a:pt x="33" y="21"/>
                  </a:lnTo>
                  <a:lnTo>
                    <a:pt x="36" y="17"/>
                  </a:lnTo>
                  <a:lnTo>
                    <a:pt x="35" y="11"/>
                  </a:lnTo>
                  <a:lnTo>
                    <a:pt x="40" y="6"/>
                  </a:lnTo>
                  <a:lnTo>
                    <a:pt x="41" y="2"/>
                  </a:lnTo>
                  <a:lnTo>
                    <a:pt x="54" y="0"/>
                  </a:lnTo>
                  <a:lnTo>
                    <a:pt x="63" y="4"/>
                  </a:lnTo>
                  <a:lnTo>
                    <a:pt x="65" y="10"/>
                  </a:lnTo>
                  <a:lnTo>
                    <a:pt x="68" y="10"/>
                  </a:lnTo>
                  <a:lnTo>
                    <a:pt x="69" y="17"/>
                  </a:lnTo>
                  <a:lnTo>
                    <a:pt x="65" y="20"/>
                  </a:lnTo>
                  <a:lnTo>
                    <a:pt x="65" y="26"/>
                  </a:lnTo>
                  <a:lnTo>
                    <a:pt x="63" y="3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6" name="Freeform 345">
              <a:extLst>
                <a:ext uri="{FF2B5EF4-FFF2-40B4-BE49-F238E27FC236}">
                  <a16:creationId xmlns:a16="http://schemas.microsoft.com/office/drawing/2014/main" id="{7CAE4986-A74F-52C8-DDC8-F8239EB3249E}"/>
                </a:ext>
                <a:ext uri="{C183D7F6-B498-43B3-948B-1728B52AA6E4}">
                  <adec:decorative xmlns:adec="http://schemas.microsoft.com/office/drawing/2017/decorative" val="1"/>
                </a:ext>
              </a:extLst>
            </p:cNvPr>
            <p:cNvSpPr>
              <a:spLocks/>
            </p:cNvSpPr>
            <p:nvPr/>
          </p:nvSpPr>
          <p:spPr bwMode="gray">
            <a:xfrm>
              <a:off x="11982661" y="5700575"/>
              <a:ext cx="229485" cy="158569"/>
            </a:xfrm>
            <a:custGeom>
              <a:avLst/>
              <a:gdLst>
                <a:gd name="T0" fmla="*/ 2147483647 w 42"/>
                <a:gd name="T1" fmla="*/ 2147483647 h 29"/>
                <a:gd name="T2" fmla="*/ 2147483647 w 42"/>
                <a:gd name="T3" fmla="*/ 2147483647 h 29"/>
                <a:gd name="T4" fmla="*/ 2147483647 w 42"/>
                <a:gd name="T5" fmla="*/ 2147483647 h 29"/>
                <a:gd name="T6" fmla="*/ 2147483647 w 42"/>
                <a:gd name="T7" fmla="*/ 2147483647 h 29"/>
                <a:gd name="T8" fmla="*/ 0 w 42"/>
                <a:gd name="T9" fmla="*/ 2147483647 h 29"/>
                <a:gd name="T10" fmla="*/ 2147483647 w 42"/>
                <a:gd name="T11" fmla="*/ 2147483647 h 29"/>
                <a:gd name="T12" fmla="*/ 2147483647 w 42"/>
                <a:gd name="T13" fmla="*/ 2147483647 h 29"/>
                <a:gd name="T14" fmla="*/ 2147483647 w 42"/>
                <a:gd name="T15" fmla="*/ 2147483647 h 29"/>
                <a:gd name="T16" fmla="*/ 2147483647 w 42"/>
                <a:gd name="T17" fmla="*/ 2147483647 h 29"/>
                <a:gd name="T18" fmla="*/ 2147483647 w 42"/>
                <a:gd name="T19" fmla="*/ 2147483647 h 29"/>
                <a:gd name="T20" fmla="*/ 2147483647 w 42"/>
                <a:gd name="T21" fmla="*/ 2147483647 h 29"/>
                <a:gd name="T22" fmla="*/ 2147483647 w 42"/>
                <a:gd name="T23" fmla="*/ 2147483647 h 29"/>
                <a:gd name="T24" fmla="*/ 2147483647 w 42"/>
                <a:gd name="T25" fmla="*/ 0 h 29"/>
                <a:gd name="T26" fmla="*/ 2147483647 w 42"/>
                <a:gd name="T27" fmla="*/ 2147483647 h 29"/>
                <a:gd name="T28" fmla="*/ 2147483647 w 42"/>
                <a:gd name="T29" fmla="*/ 2147483647 h 29"/>
                <a:gd name="T30" fmla="*/ 2147483647 w 42"/>
                <a:gd name="T31" fmla="*/ 2147483647 h 29"/>
                <a:gd name="T32" fmla="*/ 2147483647 w 42"/>
                <a:gd name="T33" fmla="*/ 2147483647 h 29"/>
                <a:gd name="T34" fmla="*/ 2147483647 w 42"/>
                <a:gd name="T35" fmla="*/ 2147483647 h 29"/>
                <a:gd name="T36" fmla="*/ 2147483647 w 42"/>
                <a:gd name="T37" fmla="*/ 2147483647 h 29"/>
                <a:gd name="T38" fmla="*/ 2147483647 w 42"/>
                <a:gd name="T39" fmla="*/ 2147483647 h 29"/>
                <a:gd name="T40" fmla="*/ 2147483647 w 42"/>
                <a:gd name="T41" fmla="*/ 2147483647 h 29"/>
                <a:gd name="T42" fmla="*/ 2147483647 w 42"/>
                <a:gd name="T43" fmla="*/ 2147483647 h 29"/>
                <a:gd name="T44" fmla="*/ 2147483647 w 42"/>
                <a:gd name="T45" fmla="*/ 2147483647 h 29"/>
                <a:gd name="T46" fmla="*/ 2147483647 w 42"/>
                <a:gd name="T47" fmla="*/ 2147483647 h 29"/>
                <a:gd name="T48" fmla="*/ 2147483647 w 42"/>
                <a:gd name="T49" fmla="*/ 2147483647 h 29"/>
                <a:gd name="T50" fmla="*/ 2147483647 w 42"/>
                <a:gd name="T51" fmla="*/ 2147483647 h 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29"/>
                <a:gd name="T80" fmla="*/ 42 w 42"/>
                <a:gd name="T81" fmla="*/ 29 h 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29">
                  <a:moveTo>
                    <a:pt x="8" y="29"/>
                  </a:moveTo>
                  <a:lnTo>
                    <a:pt x="9" y="24"/>
                  </a:lnTo>
                  <a:lnTo>
                    <a:pt x="6" y="23"/>
                  </a:lnTo>
                  <a:lnTo>
                    <a:pt x="2" y="26"/>
                  </a:lnTo>
                  <a:lnTo>
                    <a:pt x="0" y="23"/>
                  </a:lnTo>
                  <a:lnTo>
                    <a:pt x="4" y="18"/>
                  </a:lnTo>
                  <a:lnTo>
                    <a:pt x="6" y="13"/>
                  </a:lnTo>
                  <a:lnTo>
                    <a:pt x="9" y="12"/>
                  </a:lnTo>
                  <a:lnTo>
                    <a:pt x="9" y="8"/>
                  </a:lnTo>
                  <a:lnTo>
                    <a:pt x="11" y="3"/>
                  </a:lnTo>
                  <a:lnTo>
                    <a:pt x="16" y="4"/>
                  </a:lnTo>
                  <a:lnTo>
                    <a:pt x="20" y="1"/>
                  </a:lnTo>
                  <a:lnTo>
                    <a:pt x="26" y="0"/>
                  </a:lnTo>
                  <a:lnTo>
                    <a:pt x="32" y="5"/>
                  </a:lnTo>
                  <a:lnTo>
                    <a:pt x="37" y="6"/>
                  </a:lnTo>
                  <a:lnTo>
                    <a:pt x="34" y="10"/>
                  </a:lnTo>
                  <a:lnTo>
                    <a:pt x="36" y="13"/>
                  </a:lnTo>
                  <a:lnTo>
                    <a:pt x="42" y="16"/>
                  </a:lnTo>
                  <a:lnTo>
                    <a:pt x="39" y="21"/>
                  </a:lnTo>
                  <a:lnTo>
                    <a:pt x="28" y="20"/>
                  </a:lnTo>
                  <a:lnTo>
                    <a:pt x="25" y="17"/>
                  </a:lnTo>
                  <a:lnTo>
                    <a:pt x="21" y="18"/>
                  </a:lnTo>
                  <a:lnTo>
                    <a:pt x="20" y="27"/>
                  </a:lnTo>
                  <a:lnTo>
                    <a:pt x="17" y="29"/>
                  </a:lnTo>
                  <a:lnTo>
                    <a:pt x="13" y="28"/>
                  </a:lnTo>
                  <a:lnTo>
                    <a:pt x="8" y="2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7" name="Freeform 346">
              <a:extLst>
                <a:ext uri="{FF2B5EF4-FFF2-40B4-BE49-F238E27FC236}">
                  <a16:creationId xmlns:a16="http://schemas.microsoft.com/office/drawing/2014/main" id="{E63C4BFB-4EBE-627E-C6E3-89B137BA9133}"/>
                </a:ext>
                <a:ext uri="{C183D7F6-B498-43B3-948B-1728B52AA6E4}">
                  <adec:decorative xmlns:adec="http://schemas.microsoft.com/office/drawing/2017/decorative" val="1"/>
                </a:ext>
              </a:extLst>
            </p:cNvPr>
            <p:cNvSpPr>
              <a:spLocks/>
            </p:cNvSpPr>
            <p:nvPr/>
          </p:nvSpPr>
          <p:spPr bwMode="gray">
            <a:xfrm>
              <a:off x="11986833" y="5078820"/>
              <a:ext cx="463143" cy="659311"/>
            </a:xfrm>
            <a:custGeom>
              <a:avLst/>
              <a:gdLst>
                <a:gd name="T0" fmla="*/ 2147483647 w 85"/>
                <a:gd name="T1" fmla="*/ 2147483647 h 121"/>
                <a:gd name="T2" fmla="*/ 2147483647 w 85"/>
                <a:gd name="T3" fmla="*/ 2147483647 h 121"/>
                <a:gd name="T4" fmla="*/ 2147483647 w 85"/>
                <a:gd name="T5" fmla="*/ 2147483647 h 121"/>
                <a:gd name="T6" fmla="*/ 2147483647 w 85"/>
                <a:gd name="T7" fmla="*/ 2147483647 h 121"/>
                <a:gd name="T8" fmla="*/ 0 w 85"/>
                <a:gd name="T9" fmla="*/ 2147483647 h 121"/>
                <a:gd name="T10" fmla="*/ 0 w 85"/>
                <a:gd name="T11" fmla="*/ 2147483647 h 121"/>
                <a:gd name="T12" fmla="*/ 2147483647 w 85"/>
                <a:gd name="T13" fmla="*/ 2147483647 h 121"/>
                <a:gd name="T14" fmla="*/ 2147483647 w 85"/>
                <a:gd name="T15" fmla="*/ 2147483647 h 121"/>
                <a:gd name="T16" fmla="*/ 2147483647 w 85"/>
                <a:gd name="T17" fmla="*/ 2147483647 h 121"/>
                <a:gd name="T18" fmla="*/ 2147483647 w 85"/>
                <a:gd name="T19" fmla="*/ 2147483647 h 121"/>
                <a:gd name="T20" fmla="*/ 2147483647 w 85"/>
                <a:gd name="T21" fmla="*/ 2147483647 h 121"/>
                <a:gd name="T22" fmla="*/ 2147483647 w 85"/>
                <a:gd name="T23" fmla="*/ 2147483647 h 121"/>
                <a:gd name="T24" fmla="*/ 2147483647 w 85"/>
                <a:gd name="T25" fmla="*/ 2147483647 h 121"/>
                <a:gd name="T26" fmla="*/ 2147483647 w 85"/>
                <a:gd name="T27" fmla="*/ 2147483647 h 121"/>
                <a:gd name="T28" fmla="*/ 2147483647 w 85"/>
                <a:gd name="T29" fmla="*/ 2147483647 h 121"/>
                <a:gd name="T30" fmla="*/ 2147483647 w 85"/>
                <a:gd name="T31" fmla="*/ 2147483647 h 121"/>
                <a:gd name="T32" fmla="*/ 2147483647 w 85"/>
                <a:gd name="T33" fmla="*/ 2147483647 h 121"/>
                <a:gd name="T34" fmla="*/ 2147483647 w 85"/>
                <a:gd name="T35" fmla="*/ 2147483647 h 121"/>
                <a:gd name="T36" fmla="*/ 2147483647 w 85"/>
                <a:gd name="T37" fmla="*/ 2147483647 h 121"/>
                <a:gd name="T38" fmla="*/ 2147483647 w 85"/>
                <a:gd name="T39" fmla="*/ 2147483647 h 121"/>
                <a:gd name="T40" fmla="*/ 2147483647 w 85"/>
                <a:gd name="T41" fmla="*/ 2147483647 h 121"/>
                <a:gd name="T42" fmla="*/ 2147483647 w 85"/>
                <a:gd name="T43" fmla="*/ 2147483647 h 121"/>
                <a:gd name="T44" fmla="*/ 2147483647 w 85"/>
                <a:gd name="T45" fmla="*/ 0 h 121"/>
                <a:gd name="T46" fmla="*/ 2147483647 w 85"/>
                <a:gd name="T47" fmla="*/ 2147483647 h 121"/>
                <a:gd name="T48" fmla="*/ 2147483647 w 85"/>
                <a:gd name="T49" fmla="*/ 2147483647 h 121"/>
                <a:gd name="T50" fmla="*/ 2147483647 w 85"/>
                <a:gd name="T51" fmla="*/ 2147483647 h 121"/>
                <a:gd name="T52" fmla="*/ 2147483647 w 85"/>
                <a:gd name="T53" fmla="*/ 2147483647 h 121"/>
                <a:gd name="T54" fmla="*/ 2147483647 w 85"/>
                <a:gd name="T55" fmla="*/ 2147483647 h 121"/>
                <a:gd name="T56" fmla="*/ 2147483647 w 85"/>
                <a:gd name="T57" fmla="*/ 2147483647 h 121"/>
                <a:gd name="T58" fmla="*/ 2147483647 w 85"/>
                <a:gd name="T59" fmla="*/ 2147483647 h 121"/>
                <a:gd name="T60" fmla="*/ 2147483647 w 85"/>
                <a:gd name="T61" fmla="*/ 2147483647 h 121"/>
                <a:gd name="T62" fmla="*/ 2147483647 w 85"/>
                <a:gd name="T63" fmla="*/ 2147483647 h 121"/>
                <a:gd name="T64" fmla="*/ 2147483647 w 85"/>
                <a:gd name="T65" fmla="*/ 2147483647 h 121"/>
                <a:gd name="T66" fmla="*/ 2147483647 w 85"/>
                <a:gd name="T67" fmla="*/ 2147483647 h 121"/>
                <a:gd name="T68" fmla="*/ 2147483647 w 85"/>
                <a:gd name="T69" fmla="*/ 2147483647 h 121"/>
                <a:gd name="T70" fmla="*/ 2147483647 w 85"/>
                <a:gd name="T71" fmla="*/ 2147483647 h 121"/>
                <a:gd name="T72" fmla="*/ 2147483647 w 85"/>
                <a:gd name="T73" fmla="*/ 2147483647 h 121"/>
                <a:gd name="T74" fmla="*/ 2147483647 w 85"/>
                <a:gd name="T75" fmla="*/ 2147483647 h 121"/>
                <a:gd name="T76" fmla="*/ 2147483647 w 85"/>
                <a:gd name="T77" fmla="*/ 2147483647 h 121"/>
                <a:gd name="T78" fmla="*/ 2147483647 w 85"/>
                <a:gd name="T79" fmla="*/ 2147483647 h 121"/>
                <a:gd name="T80" fmla="*/ 2147483647 w 85"/>
                <a:gd name="T81" fmla="*/ 2147483647 h 121"/>
                <a:gd name="T82" fmla="*/ 2147483647 w 85"/>
                <a:gd name="T83" fmla="*/ 2147483647 h 121"/>
                <a:gd name="T84" fmla="*/ 2147483647 w 85"/>
                <a:gd name="T85" fmla="*/ 2147483647 h 121"/>
                <a:gd name="T86" fmla="*/ 2147483647 w 85"/>
                <a:gd name="T87" fmla="*/ 2147483647 h 121"/>
                <a:gd name="T88" fmla="*/ 2147483647 w 85"/>
                <a:gd name="T89" fmla="*/ 2147483647 h 121"/>
                <a:gd name="T90" fmla="*/ 2147483647 w 85"/>
                <a:gd name="T91" fmla="*/ 2147483647 h 121"/>
                <a:gd name="T92" fmla="*/ 2147483647 w 85"/>
                <a:gd name="T93" fmla="*/ 2147483647 h 121"/>
                <a:gd name="T94" fmla="*/ 2147483647 w 85"/>
                <a:gd name="T95" fmla="*/ 2147483647 h 121"/>
                <a:gd name="T96" fmla="*/ 2147483647 w 85"/>
                <a:gd name="T97" fmla="*/ 2147483647 h 121"/>
                <a:gd name="T98" fmla="*/ 2147483647 w 85"/>
                <a:gd name="T99" fmla="*/ 2147483647 h 121"/>
                <a:gd name="T100" fmla="*/ 2147483647 w 85"/>
                <a:gd name="T101" fmla="*/ 2147483647 h 121"/>
                <a:gd name="T102" fmla="*/ 2147483647 w 85"/>
                <a:gd name="T103" fmla="*/ 2147483647 h 121"/>
                <a:gd name="T104" fmla="*/ 2147483647 w 85"/>
                <a:gd name="T105" fmla="*/ 2147483647 h 121"/>
                <a:gd name="T106" fmla="*/ 2147483647 w 85"/>
                <a:gd name="T107" fmla="*/ 2147483647 h 121"/>
                <a:gd name="T108" fmla="*/ 2147483647 w 85"/>
                <a:gd name="T109" fmla="*/ 2147483647 h 121"/>
                <a:gd name="T110" fmla="*/ 2147483647 w 85"/>
                <a:gd name="T111" fmla="*/ 2147483647 h 121"/>
                <a:gd name="T112" fmla="*/ 2147483647 w 85"/>
                <a:gd name="T113" fmla="*/ 2147483647 h 1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
                <a:gd name="T172" fmla="*/ 0 h 121"/>
                <a:gd name="T173" fmla="*/ 85 w 85"/>
                <a:gd name="T174" fmla="*/ 121 h 1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 h="121">
                  <a:moveTo>
                    <a:pt x="7" y="90"/>
                  </a:moveTo>
                  <a:lnTo>
                    <a:pt x="6" y="80"/>
                  </a:lnTo>
                  <a:lnTo>
                    <a:pt x="3" y="75"/>
                  </a:lnTo>
                  <a:lnTo>
                    <a:pt x="2" y="68"/>
                  </a:lnTo>
                  <a:lnTo>
                    <a:pt x="0" y="64"/>
                  </a:lnTo>
                  <a:lnTo>
                    <a:pt x="0" y="61"/>
                  </a:lnTo>
                  <a:lnTo>
                    <a:pt x="3" y="55"/>
                  </a:lnTo>
                  <a:lnTo>
                    <a:pt x="1" y="52"/>
                  </a:lnTo>
                  <a:lnTo>
                    <a:pt x="3" y="49"/>
                  </a:lnTo>
                  <a:lnTo>
                    <a:pt x="10" y="43"/>
                  </a:lnTo>
                  <a:lnTo>
                    <a:pt x="11" y="37"/>
                  </a:lnTo>
                  <a:lnTo>
                    <a:pt x="9" y="33"/>
                  </a:lnTo>
                  <a:lnTo>
                    <a:pt x="12" y="27"/>
                  </a:lnTo>
                  <a:lnTo>
                    <a:pt x="10" y="24"/>
                  </a:lnTo>
                  <a:lnTo>
                    <a:pt x="13" y="19"/>
                  </a:lnTo>
                  <a:lnTo>
                    <a:pt x="18" y="19"/>
                  </a:lnTo>
                  <a:lnTo>
                    <a:pt x="21" y="21"/>
                  </a:lnTo>
                  <a:lnTo>
                    <a:pt x="24" y="19"/>
                  </a:lnTo>
                  <a:lnTo>
                    <a:pt x="27" y="16"/>
                  </a:lnTo>
                  <a:lnTo>
                    <a:pt x="28" y="9"/>
                  </a:lnTo>
                  <a:lnTo>
                    <a:pt x="26" y="2"/>
                  </a:lnTo>
                  <a:lnTo>
                    <a:pt x="26" y="1"/>
                  </a:lnTo>
                  <a:lnTo>
                    <a:pt x="29" y="0"/>
                  </a:lnTo>
                  <a:lnTo>
                    <a:pt x="36" y="1"/>
                  </a:lnTo>
                  <a:lnTo>
                    <a:pt x="40" y="7"/>
                  </a:lnTo>
                  <a:lnTo>
                    <a:pt x="46" y="8"/>
                  </a:lnTo>
                  <a:lnTo>
                    <a:pt x="48" y="10"/>
                  </a:lnTo>
                  <a:lnTo>
                    <a:pt x="55" y="11"/>
                  </a:lnTo>
                  <a:lnTo>
                    <a:pt x="60" y="6"/>
                  </a:lnTo>
                  <a:lnTo>
                    <a:pt x="70" y="3"/>
                  </a:lnTo>
                  <a:lnTo>
                    <a:pt x="71" y="9"/>
                  </a:lnTo>
                  <a:lnTo>
                    <a:pt x="73" y="10"/>
                  </a:lnTo>
                  <a:lnTo>
                    <a:pt x="77" y="15"/>
                  </a:lnTo>
                  <a:lnTo>
                    <a:pt x="79" y="23"/>
                  </a:lnTo>
                  <a:lnTo>
                    <a:pt x="77" y="35"/>
                  </a:lnTo>
                  <a:lnTo>
                    <a:pt x="85" y="61"/>
                  </a:lnTo>
                  <a:lnTo>
                    <a:pt x="76" y="62"/>
                  </a:lnTo>
                  <a:lnTo>
                    <a:pt x="73" y="67"/>
                  </a:lnTo>
                  <a:lnTo>
                    <a:pt x="59" y="76"/>
                  </a:lnTo>
                  <a:lnTo>
                    <a:pt x="61" y="87"/>
                  </a:lnTo>
                  <a:lnTo>
                    <a:pt x="74" y="98"/>
                  </a:lnTo>
                  <a:lnTo>
                    <a:pt x="73" y="102"/>
                  </a:lnTo>
                  <a:lnTo>
                    <a:pt x="68" y="107"/>
                  </a:lnTo>
                  <a:lnTo>
                    <a:pt x="69" y="113"/>
                  </a:lnTo>
                  <a:lnTo>
                    <a:pt x="66" y="117"/>
                  </a:lnTo>
                  <a:lnTo>
                    <a:pt x="60" y="115"/>
                  </a:lnTo>
                  <a:lnTo>
                    <a:pt x="54" y="119"/>
                  </a:lnTo>
                  <a:lnTo>
                    <a:pt x="44" y="121"/>
                  </a:lnTo>
                  <a:lnTo>
                    <a:pt x="36" y="120"/>
                  </a:lnTo>
                  <a:lnTo>
                    <a:pt x="31" y="119"/>
                  </a:lnTo>
                  <a:lnTo>
                    <a:pt x="25" y="114"/>
                  </a:lnTo>
                  <a:lnTo>
                    <a:pt x="19" y="115"/>
                  </a:lnTo>
                  <a:lnTo>
                    <a:pt x="15" y="118"/>
                  </a:lnTo>
                  <a:lnTo>
                    <a:pt x="18" y="105"/>
                  </a:lnTo>
                  <a:lnTo>
                    <a:pt x="23" y="92"/>
                  </a:lnTo>
                  <a:lnTo>
                    <a:pt x="16" y="90"/>
                  </a:lnTo>
                  <a:lnTo>
                    <a:pt x="7" y="9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8" name="Freeform 347">
              <a:extLst>
                <a:ext uri="{FF2B5EF4-FFF2-40B4-BE49-F238E27FC236}">
                  <a16:creationId xmlns:a16="http://schemas.microsoft.com/office/drawing/2014/main" id="{0EA5DAB2-E09E-7371-ED17-1734840D8DB0}"/>
                </a:ext>
                <a:ext uri="{C183D7F6-B498-43B3-948B-1728B52AA6E4}">
                  <adec:decorative xmlns:adec="http://schemas.microsoft.com/office/drawing/2017/decorative" val="1"/>
                </a:ext>
              </a:extLst>
            </p:cNvPr>
            <p:cNvSpPr>
              <a:spLocks/>
            </p:cNvSpPr>
            <p:nvPr/>
          </p:nvSpPr>
          <p:spPr bwMode="gray">
            <a:xfrm>
              <a:off x="12091144" y="4874350"/>
              <a:ext cx="158553" cy="216988"/>
            </a:xfrm>
            <a:custGeom>
              <a:avLst/>
              <a:gdLst>
                <a:gd name="T0" fmla="*/ 2147483647 w 29"/>
                <a:gd name="T1" fmla="*/ 2147483647 h 40"/>
                <a:gd name="T2" fmla="*/ 2147483647 w 29"/>
                <a:gd name="T3" fmla="*/ 2147483647 h 40"/>
                <a:gd name="T4" fmla="*/ 2147483647 w 29"/>
                <a:gd name="T5" fmla="*/ 2147483647 h 40"/>
                <a:gd name="T6" fmla="*/ 2147483647 w 29"/>
                <a:gd name="T7" fmla="*/ 2147483647 h 40"/>
                <a:gd name="T8" fmla="*/ 2147483647 w 29"/>
                <a:gd name="T9" fmla="*/ 2147483647 h 40"/>
                <a:gd name="T10" fmla="*/ 2147483647 w 29"/>
                <a:gd name="T11" fmla="*/ 2147483647 h 40"/>
                <a:gd name="T12" fmla="*/ 2147483647 w 29"/>
                <a:gd name="T13" fmla="*/ 2147483647 h 40"/>
                <a:gd name="T14" fmla="*/ 0 w 29"/>
                <a:gd name="T15" fmla="*/ 2147483647 h 40"/>
                <a:gd name="T16" fmla="*/ 2147483647 w 29"/>
                <a:gd name="T17" fmla="*/ 2147483647 h 40"/>
                <a:gd name="T18" fmla="*/ 2147483647 w 29"/>
                <a:gd name="T19" fmla="*/ 2147483647 h 40"/>
                <a:gd name="T20" fmla="*/ 2147483647 w 29"/>
                <a:gd name="T21" fmla="*/ 2147483647 h 40"/>
                <a:gd name="T22" fmla="*/ 2147483647 w 29"/>
                <a:gd name="T23" fmla="*/ 2147483647 h 40"/>
                <a:gd name="T24" fmla="*/ 2147483647 w 29"/>
                <a:gd name="T25" fmla="*/ 0 h 40"/>
                <a:gd name="T26" fmla="*/ 2147483647 w 29"/>
                <a:gd name="T27" fmla="*/ 2147483647 h 40"/>
                <a:gd name="T28" fmla="*/ 2147483647 w 29"/>
                <a:gd name="T29" fmla="*/ 2147483647 h 40"/>
                <a:gd name="T30" fmla="*/ 2147483647 w 29"/>
                <a:gd name="T31" fmla="*/ 2147483647 h 40"/>
                <a:gd name="T32" fmla="*/ 2147483647 w 29"/>
                <a:gd name="T33" fmla="*/ 2147483647 h 40"/>
                <a:gd name="T34" fmla="*/ 2147483647 w 29"/>
                <a:gd name="T35" fmla="*/ 2147483647 h 40"/>
                <a:gd name="T36" fmla="*/ 2147483647 w 29"/>
                <a:gd name="T37" fmla="*/ 2147483647 h 40"/>
                <a:gd name="T38" fmla="*/ 2147483647 w 29"/>
                <a:gd name="T39" fmla="*/ 2147483647 h 40"/>
                <a:gd name="T40" fmla="*/ 2147483647 w 29"/>
                <a:gd name="T41" fmla="*/ 2147483647 h 40"/>
                <a:gd name="T42" fmla="*/ 2147483647 w 29"/>
                <a:gd name="T43" fmla="*/ 2147483647 h 40"/>
                <a:gd name="T44" fmla="*/ 2147483647 w 29"/>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
                <a:gd name="T70" fmla="*/ 0 h 40"/>
                <a:gd name="T71" fmla="*/ 29 w 29"/>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 h="40">
                  <a:moveTo>
                    <a:pt x="17" y="39"/>
                  </a:moveTo>
                  <a:lnTo>
                    <a:pt x="10" y="38"/>
                  </a:lnTo>
                  <a:lnTo>
                    <a:pt x="7" y="39"/>
                  </a:lnTo>
                  <a:lnTo>
                    <a:pt x="7" y="40"/>
                  </a:lnTo>
                  <a:lnTo>
                    <a:pt x="6" y="38"/>
                  </a:lnTo>
                  <a:lnTo>
                    <a:pt x="6" y="31"/>
                  </a:lnTo>
                  <a:lnTo>
                    <a:pt x="2" y="26"/>
                  </a:lnTo>
                  <a:lnTo>
                    <a:pt x="0" y="18"/>
                  </a:lnTo>
                  <a:lnTo>
                    <a:pt x="1" y="10"/>
                  </a:lnTo>
                  <a:lnTo>
                    <a:pt x="8" y="5"/>
                  </a:lnTo>
                  <a:lnTo>
                    <a:pt x="11" y="6"/>
                  </a:lnTo>
                  <a:lnTo>
                    <a:pt x="15" y="1"/>
                  </a:lnTo>
                  <a:lnTo>
                    <a:pt x="19" y="0"/>
                  </a:lnTo>
                  <a:lnTo>
                    <a:pt x="23" y="8"/>
                  </a:lnTo>
                  <a:lnTo>
                    <a:pt x="27" y="8"/>
                  </a:lnTo>
                  <a:lnTo>
                    <a:pt x="29" y="10"/>
                  </a:lnTo>
                  <a:lnTo>
                    <a:pt x="28" y="13"/>
                  </a:lnTo>
                  <a:lnTo>
                    <a:pt x="21" y="15"/>
                  </a:lnTo>
                  <a:lnTo>
                    <a:pt x="21" y="19"/>
                  </a:lnTo>
                  <a:lnTo>
                    <a:pt x="14" y="24"/>
                  </a:lnTo>
                  <a:lnTo>
                    <a:pt x="14" y="31"/>
                  </a:lnTo>
                  <a:lnTo>
                    <a:pt x="17" y="38"/>
                  </a:lnTo>
                  <a:lnTo>
                    <a:pt x="17" y="3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49" name="Freeform 348">
              <a:extLst>
                <a:ext uri="{FF2B5EF4-FFF2-40B4-BE49-F238E27FC236}">
                  <a16:creationId xmlns:a16="http://schemas.microsoft.com/office/drawing/2014/main" id="{4AAFD745-29BC-5702-C380-64ACE4D917EF}"/>
                </a:ext>
                <a:ext uri="{C183D7F6-B498-43B3-948B-1728B52AA6E4}">
                  <adec:decorative xmlns:adec="http://schemas.microsoft.com/office/drawing/2017/decorative" val="1"/>
                </a:ext>
              </a:extLst>
            </p:cNvPr>
            <p:cNvSpPr>
              <a:spLocks/>
            </p:cNvSpPr>
            <p:nvPr/>
          </p:nvSpPr>
          <p:spPr bwMode="gray">
            <a:xfrm>
              <a:off x="12099490" y="4795066"/>
              <a:ext cx="121001" cy="116840"/>
            </a:xfrm>
            <a:custGeom>
              <a:avLst/>
              <a:gdLst>
                <a:gd name="T0" fmla="*/ 0 w 22"/>
                <a:gd name="T1" fmla="*/ 2147483647 h 21"/>
                <a:gd name="T2" fmla="*/ 2147483647 w 22"/>
                <a:gd name="T3" fmla="*/ 2147483647 h 21"/>
                <a:gd name="T4" fmla="*/ 2147483647 w 22"/>
                <a:gd name="T5" fmla="*/ 2147483647 h 21"/>
                <a:gd name="T6" fmla="*/ 2147483647 w 22"/>
                <a:gd name="T7" fmla="*/ 2147483647 h 21"/>
                <a:gd name="T8" fmla="*/ 2147483647 w 22"/>
                <a:gd name="T9" fmla="*/ 2147483647 h 21"/>
                <a:gd name="T10" fmla="*/ 2147483647 w 22"/>
                <a:gd name="T11" fmla="*/ 2147483647 h 21"/>
                <a:gd name="T12" fmla="*/ 2147483647 w 22"/>
                <a:gd name="T13" fmla="*/ 0 h 21"/>
                <a:gd name="T14" fmla="*/ 2147483647 w 22"/>
                <a:gd name="T15" fmla="*/ 2147483647 h 21"/>
                <a:gd name="T16" fmla="*/ 2147483647 w 22"/>
                <a:gd name="T17" fmla="*/ 2147483647 h 21"/>
                <a:gd name="T18" fmla="*/ 2147483647 w 22"/>
                <a:gd name="T19" fmla="*/ 2147483647 h 21"/>
                <a:gd name="T20" fmla="*/ 2147483647 w 22"/>
                <a:gd name="T21" fmla="*/ 2147483647 h 21"/>
                <a:gd name="T22" fmla="*/ 2147483647 w 22"/>
                <a:gd name="T23" fmla="*/ 2147483647 h 21"/>
                <a:gd name="T24" fmla="*/ 0 w 22"/>
                <a:gd name="T25" fmla="*/ 2147483647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1"/>
                <a:gd name="T41" fmla="*/ 22 w 22"/>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1">
                  <a:moveTo>
                    <a:pt x="0" y="21"/>
                  </a:moveTo>
                  <a:lnTo>
                    <a:pt x="1" y="16"/>
                  </a:lnTo>
                  <a:lnTo>
                    <a:pt x="5" y="11"/>
                  </a:lnTo>
                  <a:lnTo>
                    <a:pt x="9" y="9"/>
                  </a:lnTo>
                  <a:lnTo>
                    <a:pt x="13" y="6"/>
                  </a:lnTo>
                  <a:lnTo>
                    <a:pt x="16" y="2"/>
                  </a:lnTo>
                  <a:lnTo>
                    <a:pt x="22" y="0"/>
                  </a:lnTo>
                  <a:lnTo>
                    <a:pt x="22" y="7"/>
                  </a:lnTo>
                  <a:lnTo>
                    <a:pt x="20" y="12"/>
                  </a:lnTo>
                  <a:lnTo>
                    <a:pt x="12" y="12"/>
                  </a:lnTo>
                  <a:lnTo>
                    <a:pt x="9" y="16"/>
                  </a:lnTo>
                  <a:lnTo>
                    <a:pt x="5" y="17"/>
                  </a:lnTo>
                  <a:lnTo>
                    <a:pt x="0" y="2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0" name="Freeform 349">
              <a:extLst>
                <a:ext uri="{FF2B5EF4-FFF2-40B4-BE49-F238E27FC236}">
                  <a16:creationId xmlns:a16="http://schemas.microsoft.com/office/drawing/2014/main" id="{1B27EC00-D1AD-07F1-B36A-C30010C7B49D}"/>
                </a:ext>
                <a:ext uri="{C183D7F6-B498-43B3-948B-1728B52AA6E4}">
                  <adec:decorative xmlns:adec="http://schemas.microsoft.com/office/drawing/2017/decorative" val="1"/>
                </a:ext>
              </a:extLst>
            </p:cNvPr>
            <p:cNvSpPr>
              <a:spLocks/>
            </p:cNvSpPr>
            <p:nvPr/>
          </p:nvSpPr>
          <p:spPr bwMode="gray">
            <a:xfrm>
              <a:off x="12270560" y="3518171"/>
              <a:ext cx="621696" cy="1489710"/>
            </a:xfrm>
            <a:custGeom>
              <a:avLst/>
              <a:gdLst>
                <a:gd name="T0" fmla="*/ 2147483647 w 115"/>
                <a:gd name="T1" fmla="*/ 2147483647 h 274"/>
                <a:gd name="T2" fmla="*/ 2147483647 w 115"/>
                <a:gd name="T3" fmla="*/ 2147483647 h 274"/>
                <a:gd name="T4" fmla="*/ 2147483647 w 115"/>
                <a:gd name="T5" fmla="*/ 2147483647 h 274"/>
                <a:gd name="T6" fmla="*/ 2147483647 w 115"/>
                <a:gd name="T7" fmla="*/ 2147483647 h 274"/>
                <a:gd name="T8" fmla="*/ 2147483647 w 115"/>
                <a:gd name="T9" fmla="*/ 2147483647 h 274"/>
                <a:gd name="T10" fmla="*/ 2147483647 w 115"/>
                <a:gd name="T11" fmla="*/ 2147483647 h 274"/>
                <a:gd name="T12" fmla="*/ 2147483647 w 115"/>
                <a:gd name="T13" fmla="*/ 2147483647 h 274"/>
                <a:gd name="T14" fmla="*/ 2147483647 w 115"/>
                <a:gd name="T15" fmla="*/ 2147483647 h 274"/>
                <a:gd name="T16" fmla="*/ 2147483647 w 115"/>
                <a:gd name="T17" fmla="*/ 2147483647 h 274"/>
                <a:gd name="T18" fmla="*/ 2147483647 w 115"/>
                <a:gd name="T19" fmla="*/ 2147483647 h 274"/>
                <a:gd name="T20" fmla="*/ 2147483647 w 115"/>
                <a:gd name="T21" fmla="*/ 2147483647 h 274"/>
                <a:gd name="T22" fmla="*/ 2147483647 w 115"/>
                <a:gd name="T23" fmla="*/ 2147483647 h 274"/>
                <a:gd name="T24" fmla="*/ 2147483647 w 115"/>
                <a:gd name="T25" fmla="*/ 2147483647 h 274"/>
                <a:gd name="T26" fmla="*/ 2147483647 w 115"/>
                <a:gd name="T27" fmla="*/ 2147483647 h 274"/>
                <a:gd name="T28" fmla="*/ 2147483647 w 115"/>
                <a:gd name="T29" fmla="*/ 2147483647 h 274"/>
                <a:gd name="T30" fmla="*/ 2147483647 w 115"/>
                <a:gd name="T31" fmla="*/ 2147483647 h 274"/>
                <a:gd name="T32" fmla="*/ 2147483647 w 115"/>
                <a:gd name="T33" fmla="*/ 2147483647 h 274"/>
                <a:gd name="T34" fmla="*/ 2147483647 w 115"/>
                <a:gd name="T35" fmla="*/ 2147483647 h 274"/>
                <a:gd name="T36" fmla="*/ 2147483647 w 115"/>
                <a:gd name="T37" fmla="*/ 2147483647 h 274"/>
                <a:gd name="T38" fmla="*/ 2147483647 w 115"/>
                <a:gd name="T39" fmla="*/ 2147483647 h 274"/>
                <a:gd name="T40" fmla="*/ 2147483647 w 115"/>
                <a:gd name="T41" fmla="*/ 2147483647 h 274"/>
                <a:gd name="T42" fmla="*/ 2147483647 w 115"/>
                <a:gd name="T43" fmla="*/ 2147483647 h 274"/>
                <a:gd name="T44" fmla="*/ 2147483647 w 115"/>
                <a:gd name="T45" fmla="*/ 2147483647 h 274"/>
                <a:gd name="T46" fmla="*/ 2147483647 w 115"/>
                <a:gd name="T47" fmla="*/ 2147483647 h 274"/>
                <a:gd name="T48" fmla="*/ 2147483647 w 115"/>
                <a:gd name="T49" fmla="*/ 2147483647 h 274"/>
                <a:gd name="T50" fmla="*/ 2147483647 w 115"/>
                <a:gd name="T51" fmla="*/ 2147483647 h 274"/>
                <a:gd name="T52" fmla="*/ 2147483647 w 115"/>
                <a:gd name="T53" fmla="*/ 2147483647 h 274"/>
                <a:gd name="T54" fmla="*/ 2147483647 w 115"/>
                <a:gd name="T55" fmla="*/ 2147483647 h 274"/>
                <a:gd name="T56" fmla="*/ 2147483647 w 115"/>
                <a:gd name="T57" fmla="*/ 2147483647 h 274"/>
                <a:gd name="T58" fmla="*/ 2147483647 w 115"/>
                <a:gd name="T59" fmla="*/ 2147483647 h 274"/>
                <a:gd name="T60" fmla="*/ 2147483647 w 115"/>
                <a:gd name="T61" fmla="*/ 2147483647 h 274"/>
                <a:gd name="T62" fmla="*/ 2147483647 w 115"/>
                <a:gd name="T63" fmla="*/ 2147483647 h 274"/>
                <a:gd name="T64" fmla="*/ 2147483647 w 115"/>
                <a:gd name="T65" fmla="*/ 2147483647 h 274"/>
                <a:gd name="T66" fmla="*/ 2147483647 w 115"/>
                <a:gd name="T67" fmla="*/ 2147483647 h 274"/>
                <a:gd name="T68" fmla="*/ 2147483647 w 115"/>
                <a:gd name="T69" fmla="*/ 2147483647 h 274"/>
                <a:gd name="T70" fmla="*/ 2147483647 w 115"/>
                <a:gd name="T71" fmla="*/ 2147483647 h 274"/>
                <a:gd name="T72" fmla="*/ 2147483647 w 115"/>
                <a:gd name="T73" fmla="*/ 2147483647 h 274"/>
                <a:gd name="T74" fmla="*/ 2147483647 w 115"/>
                <a:gd name="T75" fmla="*/ 2147483647 h 274"/>
                <a:gd name="T76" fmla="*/ 2147483647 w 115"/>
                <a:gd name="T77" fmla="*/ 0 h 274"/>
                <a:gd name="T78" fmla="*/ 2147483647 w 115"/>
                <a:gd name="T79" fmla="*/ 2147483647 h 274"/>
                <a:gd name="T80" fmla="*/ 2147483647 w 115"/>
                <a:gd name="T81" fmla="*/ 2147483647 h 274"/>
                <a:gd name="T82" fmla="*/ 2147483647 w 115"/>
                <a:gd name="T83" fmla="*/ 2147483647 h 274"/>
                <a:gd name="T84" fmla="*/ 2147483647 w 115"/>
                <a:gd name="T85" fmla="*/ 2147483647 h 2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
                <a:gd name="T130" fmla="*/ 0 h 274"/>
                <a:gd name="T131" fmla="*/ 115 w 115"/>
                <a:gd name="T132" fmla="*/ 274 h 2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 h="274">
                  <a:moveTo>
                    <a:pt x="115" y="57"/>
                  </a:moveTo>
                  <a:lnTo>
                    <a:pt x="106" y="60"/>
                  </a:lnTo>
                  <a:lnTo>
                    <a:pt x="100" y="59"/>
                  </a:lnTo>
                  <a:lnTo>
                    <a:pt x="99" y="63"/>
                  </a:lnTo>
                  <a:lnTo>
                    <a:pt x="94" y="68"/>
                  </a:lnTo>
                  <a:lnTo>
                    <a:pt x="94" y="73"/>
                  </a:lnTo>
                  <a:lnTo>
                    <a:pt x="89" y="82"/>
                  </a:lnTo>
                  <a:lnTo>
                    <a:pt x="90" y="85"/>
                  </a:lnTo>
                  <a:lnTo>
                    <a:pt x="92" y="90"/>
                  </a:lnTo>
                  <a:lnTo>
                    <a:pt x="85" y="100"/>
                  </a:lnTo>
                  <a:lnTo>
                    <a:pt x="78" y="109"/>
                  </a:lnTo>
                  <a:lnTo>
                    <a:pt x="71" y="115"/>
                  </a:lnTo>
                  <a:lnTo>
                    <a:pt x="67" y="121"/>
                  </a:lnTo>
                  <a:lnTo>
                    <a:pt x="61" y="125"/>
                  </a:lnTo>
                  <a:lnTo>
                    <a:pt x="59" y="137"/>
                  </a:lnTo>
                  <a:lnTo>
                    <a:pt x="54" y="141"/>
                  </a:lnTo>
                  <a:lnTo>
                    <a:pt x="54" y="149"/>
                  </a:lnTo>
                  <a:lnTo>
                    <a:pt x="55" y="152"/>
                  </a:lnTo>
                  <a:lnTo>
                    <a:pt x="53" y="156"/>
                  </a:lnTo>
                  <a:lnTo>
                    <a:pt x="53" y="170"/>
                  </a:lnTo>
                  <a:lnTo>
                    <a:pt x="60" y="176"/>
                  </a:lnTo>
                  <a:lnTo>
                    <a:pt x="67" y="185"/>
                  </a:lnTo>
                  <a:lnTo>
                    <a:pt x="67" y="199"/>
                  </a:lnTo>
                  <a:lnTo>
                    <a:pt x="61" y="209"/>
                  </a:lnTo>
                  <a:lnTo>
                    <a:pt x="57" y="208"/>
                  </a:lnTo>
                  <a:lnTo>
                    <a:pt x="54" y="210"/>
                  </a:lnTo>
                  <a:lnTo>
                    <a:pt x="54" y="215"/>
                  </a:lnTo>
                  <a:lnTo>
                    <a:pt x="51" y="214"/>
                  </a:lnTo>
                  <a:lnTo>
                    <a:pt x="47" y="219"/>
                  </a:lnTo>
                  <a:lnTo>
                    <a:pt x="48" y="236"/>
                  </a:lnTo>
                  <a:lnTo>
                    <a:pt x="45" y="247"/>
                  </a:lnTo>
                  <a:lnTo>
                    <a:pt x="41" y="260"/>
                  </a:lnTo>
                  <a:lnTo>
                    <a:pt x="37" y="263"/>
                  </a:lnTo>
                  <a:lnTo>
                    <a:pt x="31" y="263"/>
                  </a:lnTo>
                  <a:lnTo>
                    <a:pt x="25" y="273"/>
                  </a:lnTo>
                  <a:lnTo>
                    <a:pt x="22" y="273"/>
                  </a:lnTo>
                  <a:lnTo>
                    <a:pt x="19" y="274"/>
                  </a:lnTo>
                  <a:lnTo>
                    <a:pt x="15" y="271"/>
                  </a:lnTo>
                  <a:lnTo>
                    <a:pt x="12" y="264"/>
                  </a:lnTo>
                  <a:lnTo>
                    <a:pt x="12" y="255"/>
                  </a:lnTo>
                  <a:lnTo>
                    <a:pt x="8" y="251"/>
                  </a:lnTo>
                  <a:lnTo>
                    <a:pt x="7" y="245"/>
                  </a:lnTo>
                  <a:lnTo>
                    <a:pt x="4" y="240"/>
                  </a:lnTo>
                  <a:lnTo>
                    <a:pt x="5" y="225"/>
                  </a:lnTo>
                  <a:lnTo>
                    <a:pt x="0" y="221"/>
                  </a:lnTo>
                  <a:lnTo>
                    <a:pt x="2" y="212"/>
                  </a:lnTo>
                  <a:lnTo>
                    <a:pt x="3" y="207"/>
                  </a:lnTo>
                  <a:lnTo>
                    <a:pt x="5" y="188"/>
                  </a:lnTo>
                  <a:lnTo>
                    <a:pt x="8" y="184"/>
                  </a:lnTo>
                  <a:lnTo>
                    <a:pt x="10" y="177"/>
                  </a:lnTo>
                  <a:lnTo>
                    <a:pt x="6" y="171"/>
                  </a:lnTo>
                  <a:lnTo>
                    <a:pt x="6" y="168"/>
                  </a:lnTo>
                  <a:lnTo>
                    <a:pt x="12" y="166"/>
                  </a:lnTo>
                  <a:lnTo>
                    <a:pt x="12" y="157"/>
                  </a:lnTo>
                  <a:lnTo>
                    <a:pt x="8" y="151"/>
                  </a:lnTo>
                  <a:lnTo>
                    <a:pt x="6" y="126"/>
                  </a:lnTo>
                  <a:lnTo>
                    <a:pt x="6" y="109"/>
                  </a:lnTo>
                  <a:lnTo>
                    <a:pt x="11" y="102"/>
                  </a:lnTo>
                  <a:lnTo>
                    <a:pt x="20" y="105"/>
                  </a:lnTo>
                  <a:lnTo>
                    <a:pt x="25" y="98"/>
                  </a:lnTo>
                  <a:lnTo>
                    <a:pt x="20" y="89"/>
                  </a:lnTo>
                  <a:lnTo>
                    <a:pt x="26" y="79"/>
                  </a:lnTo>
                  <a:lnTo>
                    <a:pt x="28" y="60"/>
                  </a:lnTo>
                  <a:lnTo>
                    <a:pt x="25" y="54"/>
                  </a:lnTo>
                  <a:lnTo>
                    <a:pt x="29" y="48"/>
                  </a:lnTo>
                  <a:lnTo>
                    <a:pt x="34" y="46"/>
                  </a:lnTo>
                  <a:lnTo>
                    <a:pt x="44" y="35"/>
                  </a:lnTo>
                  <a:lnTo>
                    <a:pt x="45" y="30"/>
                  </a:lnTo>
                  <a:lnTo>
                    <a:pt x="42" y="28"/>
                  </a:lnTo>
                  <a:lnTo>
                    <a:pt x="49" y="22"/>
                  </a:lnTo>
                  <a:lnTo>
                    <a:pt x="52" y="17"/>
                  </a:lnTo>
                  <a:lnTo>
                    <a:pt x="59" y="15"/>
                  </a:lnTo>
                  <a:lnTo>
                    <a:pt x="61" y="9"/>
                  </a:lnTo>
                  <a:lnTo>
                    <a:pt x="67" y="8"/>
                  </a:lnTo>
                  <a:lnTo>
                    <a:pt x="72" y="10"/>
                  </a:lnTo>
                  <a:lnTo>
                    <a:pt x="77" y="8"/>
                  </a:lnTo>
                  <a:lnTo>
                    <a:pt x="79" y="0"/>
                  </a:lnTo>
                  <a:lnTo>
                    <a:pt x="84" y="0"/>
                  </a:lnTo>
                  <a:lnTo>
                    <a:pt x="86" y="5"/>
                  </a:lnTo>
                  <a:lnTo>
                    <a:pt x="92" y="10"/>
                  </a:lnTo>
                  <a:lnTo>
                    <a:pt x="98" y="10"/>
                  </a:lnTo>
                  <a:lnTo>
                    <a:pt x="111" y="20"/>
                  </a:lnTo>
                  <a:lnTo>
                    <a:pt x="107" y="26"/>
                  </a:lnTo>
                  <a:lnTo>
                    <a:pt x="113" y="31"/>
                  </a:lnTo>
                  <a:lnTo>
                    <a:pt x="115" y="38"/>
                  </a:lnTo>
                  <a:lnTo>
                    <a:pt x="113" y="49"/>
                  </a:lnTo>
                  <a:lnTo>
                    <a:pt x="115" y="5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1" name="Freeform 350">
              <a:extLst>
                <a:ext uri="{FF2B5EF4-FFF2-40B4-BE49-F238E27FC236}">
                  <a16:creationId xmlns:a16="http://schemas.microsoft.com/office/drawing/2014/main" id="{5145202F-F86D-B592-AAF0-C64F20C0554D}"/>
                </a:ext>
                <a:ext uri="{C183D7F6-B498-43B3-948B-1728B52AA6E4}">
                  <adec:decorative xmlns:adec="http://schemas.microsoft.com/office/drawing/2017/decorative" val="1"/>
                </a:ext>
              </a:extLst>
            </p:cNvPr>
            <p:cNvSpPr>
              <a:spLocks/>
            </p:cNvSpPr>
            <p:nvPr/>
          </p:nvSpPr>
          <p:spPr bwMode="gray">
            <a:xfrm>
              <a:off x="13021602" y="5646328"/>
              <a:ext cx="171070" cy="233679"/>
            </a:xfrm>
            <a:custGeom>
              <a:avLst/>
              <a:gdLst>
                <a:gd name="T0" fmla="*/ 0 w 32"/>
                <a:gd name="T1" fmla="*/ 2147483647 h 43"/>
                <a:gd name="T2" fmla="*/ 2147483647 w 32"/>
                <a:gd name="T3" fmla="*/ 0 h 43"/>
                <a:gd name="T4" fmla="*/ 2147483647 w 32"/>
                <a:gd name="T5" fmla="*/ 0 h 43"/>
                <a:gd name="T6" fmla="*/ 2147483647 w 32"/>
                <a:gd name="T7" fmla="*/ 2147483647 h 43"/>
                <a:gd name="T8" fmla="*/ 2147483647 w 32"/>
                <a:gd name="T9" fmla="*/ 2147483647 h 43"/>
                <a:gd name="T10" fmla="*/ 2147483647 w 32"/>
                <a:gd name="T11" fmla="*/ 2147483647 h 43"/>
                <a:gd name="T12" fmla="*/ 2147483647 w 32"/>
                <a:gd name="T13" fmla="*/ 2147483647 h 43"/>
                <a:gd name="T14" fmla="*/ 2147483647 w 32"/>
                <a:gd name="T15" fmla="*/ 2147483647 h 43"/>
                <a:gd name="T16" fmla="*/ 2147483647 w 32"/>
                <a:gd name="T17" fmla="*/ 2147483647 h 43"/>
                <a:gd name="T18" fmla="*/ 2147483647 w 32"/>
                <a:gd name="T19" fmla="*/ 2147483647 h 43"/>
                <a:gd name="T20" fmla="*/ 2147483647 w 32"/>
                <a:gd name="T21" fmla="*/ 2147483647 h 43"/>
                <a:gd name="T22" fmla="*/ 2147483647 w 32"/>
                <a:gd name="T23" fmla="*/ 2147483647 h 43"/>
                <a:gd name="T24" fmla="*/ 2147483647 w 32"/>
                <a:gd name="T25" fmla="*/ 2147483647 h 43"/>
                <a:gd name="T26" fmla="*/ 2147483647 w 32"/>
                <a:gd name="T27" fmla="*/ 2147483647 h 43"/>
                <a:gd name="T28" fmla="*/ 2147483647 w 32"/>
                <a:gd name="T29" fmla="*/ 2147483647 h 43"/>
                <a:gd name="T30" fmla="*/ 0 w 32"/>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43"/>
                <a:gd name="T50" fmla="*/ 32 w 32"/>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43">
                  <a:moveTo>
                    <a:pt x="0" y="4"/>
                  </a:moveTo>
                  <a:lnTo>
                    <a:pt x="6" y="0"/>
                  </a:lnTo>
                  <a:lnTo>
                    <a:pt x="20" y="0"/>
                  </a:lnTo>
                  <a:lnTo>
                    <a:pt x="25" y="7"/>
                  </a:lnTo>
                  <a:lnTo>
                    <a:pt x="28" y="20"/>
                  </a:lnTo>
                  <a:lnTo>
                    <a:pt x="32" y="24"/>
                  </a:lnTo>
                  <a:lnTo>
                    <a:pt x="31" y="28"/>
                  </a:lnTo>
                  <a:lnTo>
                    <a:pt x="27" y="28"/>
                  </a:lnTo>
                  <a:lnTo>
                    <a:pt x="23" y="34"/>
                  </a:lnTo>
                  <a:lnTo>
                    <a:pt x="23" y="43"/>
                  </a:lnTo>
                  <a:lnTo>
                    <a:pt x="18" y="41"/>
                  </a:lnTo>
                  <a:lnTo>
                    <a:pt x="18" y="35"/>
                  </a:lnTo>
                  <a:lnTo>
                    <a:pt x="15" y="31"/>
                  </a:lnTo>
                  <a:lnTo>
                    <a:pt x="11" y="14"/>
                  </a:lnTo>
                  <a:lnTo>
                    <a:pt x="6" y="6"/>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2" name="Freeform 351">
              <a:extLst>
                <a:ext uri="{FF2B5EF4-FFF2-40B4-BE49-F238E27FC236}">
                  <a16:creationId xmlns:a16="http://schemas.microsoft.com/office/drawing/2014/main" id="{EBDF7180-DA49-1EAE-403C-7705D2641483}"/>
                </a:ext>
                <a:ext uri="{C183D7F6-B498-43B3-948B-1728B52AA6E4}">
                  <adec:decorative xmlns:adec="http://schemas.microsoft.com/office/drawing/2017/decorative" val="1"/>
                </a:ext>
              </a:extLst>
            </p:cNvPr>
            <p:cNvSpPr>
              <a:spLocks/>
            </p:cNvSpPr>
            <p:nvPr/>
          </p:nvSpPr>
          <p:spPr bwMode="gray">
            <a:xfrm>
              <a:off x="13497262" y="2291352"/>
              <a:ext cx="29207" cy="12518"/>
            </a:xfrm>
            <a:custGeom>
              <a:avLst/>
              <a:gdLst>
                <a:gd name="T0" fmla="*/ 0 w 5"/>
                <a:gd name="T1" fmla="*/ 2147483647 h 2"/>
                <a:gd name="T2" fmla="*/ 2147483647 w 5"/>
                <a:gd name="T3" fmla="*/ 0 h 2"/>
                <a:gd name="T4" fmla="*/ 2147483647 w 5"/>
                <a:gd name="T5" fmla="*/ 2147483647 h 2"/>
                <a:gd name="T6" fmla="*/ 2147483647 w 5"/>
                <a:gd name="T7" fmla="*/ 2147483647 h 2"/>
                <a:gd name="T8" fmla="*/ 0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3" y="0"/>
                  </a:lnTo>
                  <a:lnTo>
                    <a:pt x="5" y="1"/>
                  </a:lnTo>
                  <a:lnTo>
                    <a:pt x="4" y="2"/>
                  </a:lnTo>
                  <a:lnTo>
                    <a:pt x="0"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3" name="Freeform 352">
              <a:extLst>
                <a:ext uri="{FF2B5EF4-FFF2-40B4-BE49-F238E27FC236}">
                  <a16:creationId xmlns:a16="http://schemas.microsoft.com/office/drawing/2014/main" id="{09056EE3-34BA-5CB1-03F9-EB2F3CE4B50E}"/>
                </a:ext>
                <a:ext uri="{C183D7F6-B498-43B3-948B-1728B52AA6E4}">
                  <adec:decorative xmlns:adec="http://schemas.microsoft.com/office/drawing/2017/decorative" val="1"/>
                </a:ext>
              </a:extLst>
            </p:cNvPr>
            <p:cNvSpPr>
              <a:spLocks/>
            </p:cNvSpPr>
            <p:nvPr/>
          </p:nvSpPr>
          <p:spPr bwMode="gray">
            <a:xfrm>
              <a:off x="13242742" y="2283006"/>
              <a:ext cx="112656" cy="29210"/>
            </a:xfrm>
            <a:custGeom>
              <a:avLst/>
              <a:gdLst>
                <a:gd name="T0" fmla="*/ 0 w 21"/>
                <a:gd name="T1" fmla="*/ 2147483647 h 5"/>
                <a:gd name="T2" fmla="*/ 2147483647 w 21"/>
                <a:gd name="T3" fmla="*/ 2147483647 h 5"/>
                <a:gd name="T4" fmla="*/ 2147483647 w 21"/>
                <a:gd name="T5" fmla="*/ 2147483647 h 5"/>
                <a:gd name="T6" fmla="*/ 2147483647 w 21"/>
                <a:gd name="T7" fmla="*/ 0 h 5"/>
                <a:gd name="T8" fmla="*/ 2147483647 w 21"/>
                <a:gd name="T9" fmla="*/ 0 h 5"/>
                <a:gd name="T10" fmla="*/ 2147483647 w 21"/>
                <a:gd name="T11" fmla="*/ 2147483647 h 5"/>
                <a:gd name="T12" fmla="*/ 2147483647 w 21"/>
                <a:gd name="T13" fmla="*/ 2147483647 h 5"/>
                <a:gd name="T14" fmla="*/ 2147483647 w 21"/>
                <a:gd name="T15" fmla="*/ 2147483647 h 5"/>
                <a:gd name="T16" fmla="*/ 0 w 21"/>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
                <a:gd name="T29" fmla="*/ 21 w 2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
                  <a:moveTo>
                    <a:pt x="0" y="4"/>
                  </a:moveTo>
                  <a:lnTo>
                    <a:pt x="5" y="3"/>
                  </a:lnTo>
                  <a:lnTo>
                    <a:pt x="12" y="1"/>
                  </a:lnTo>
                  <a:lnTo>
                    <a:pt x="15" y="0"/>
                  </a:lnTo>
                  <a:lnTo>
                    <a:pt x="19" y="0"/>
                  </a:lnTo>
                  <a:lnTo>
                    <a:pt x="21" y="1"/>
                  </a:lnTo>
                  <a:lnTo>
                    <a:pt x="16" y="1"/>
                  </a:lnTo>
                  <a:lnTo>
                    <a:pt x="3" y="5"/>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4" name="Freeform 353">
              <a:extLst>
                <a:ext uri="{FF2B5EF4-FFF2-40B4-BE49-F238E27FC236}">
                  <a16:creationId xmlns:a16="http://schemas.microsoft.com/office/drawing/2014/main" id="{BDB1B2B7-90A6-214E-5117-8CD27A7438DC}"/>
                </a:ext>
                <a:ext uri="{C183D7F6-B498-43B3-948B-1728B52AA6E4}">
                  <adec:decorative xmlns:adec="http://schemas.microsoft.com/office/drawing/2017/decorative" val="1"/>
                </a:ext>
              </a:extLst>
            </p:cNvPr>
            <p:cNvSpPr>
              <a:spLocks/>
            </p:cNvSpPr>
            <p:nvPr/>
          </p:nvSpPr>
          <p:spPr bwMode="gray">
            <a:xfrm>
              <a:off x="13080016" y="2454093"/>
              <a:ext cx="79277" cy="8345"/>
            </a:xfrm>
            <a:custGeom>
              <a:avLst/>
              <a:gdLst>
                <a:gd name="T0" fmla="*/ 0 w 15"/>
                <a:gd name="T1" fmla="*/ 2147483646 h 2"/>
                <a:gd name="T2" fmla="*/ 2147483647 w 15"/>
                <a:gd name="T3" fmla="*/ 0 h 2"/>
                <a:gd name="T4" fmla="*/ 2147483647 w 15"/>
                <a:gd name="T5" fmla="*/ 0 h 2"/>
                <a:gd name="T6" fmla="*/ 2147483647 w 15"/>
                <a:gd name="T7" fmla="*/ 2147483646 h 2"/>
                <a:gd name="T8" fmla="*/ 2147483647 w 15"/>
                <a:gd name="T9" fmla="*/ 2147483646 h 2"/>
                <a:gd name="T10" fmla="*/ 2147483647 w 15"/>
                <a:gd name="T11" fmla="*/ 2147483646 h 2"/>
                <a:gd name="T12" fmla="*/ 2147483647 w 15"/>
                <a:gd name="T13" fmla="*/ 2147483646 h 2"/>
                <a:gd name="T14" fmla="*/ 2147483647 w 15"/>
                <a:gd name="T15" fmla="*/ 2147483646 h 2"/>
                <a:gd name="T16" fmla="*/ 0 w 15"/>
                <a:gd name="T17" fmla="*/ 2147483646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
                <a:gd name="T29" fmla="*/ 15 w 15"/>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
                  <a:moveTo>
                    <a:pt x="0" y="2"/>
                  </a:moveTo>
                  <a:lnTo>
                    <a:pt x="4" y="0"/>
                  </a:lnTo>
                  <a:lnTo>
                    <a:pt x="8" y="0"/>
                  </a:lnTo>
                  <a:lnTo>
                    <a:pt x="14" y="1"/>
                  </a:lnTo>
                  <a:lnTo>
                    <a:pt x="15" y="2"/>
                  </a:lnTo>
                  <a:lnTo>
                    <a:pt x="9" y="2"/>
                  </a:lnTo>
                  <a:lnTo>
                    <a:pt x="6" y="1"/>
                  </a:lnTo>
                  <a:lnTo>
                    <a:pt x="4"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5" name="Freeform 354">
              <a:extLst>
                <a:ext uri="{FF2B5EF4-FFF2-40B4-BE49-F238E27FC236}">
                  <a16:creationId xmlns:a16="http://schemas.microsoft.com/office/drawing/2014/main" id="{66FB9618-A0C8-0FE4-9BAB-711F51712251}"/>
                </a:ext>
                <a:ext uri="{C183D7F6-B498-43B3-948B-1728B52AA6E4}">
                  <adec:decorative xmlns:adec="http://schemas.microsoft.com/office/drawing/2017/decorative" val="1"/>
                </a:ext>
              </a:extLst>
            </p:cNvPr>
            <p:cNvSpPr>
              <a:spLocks/>
            </p:cNvSpPr>
            <p:nvPr/>
          </p:nvSpPr>
          <p:spPr bwMode="gray">
            <a:xfrm>
              <a:off x="13004912" y="2470785"/>
              <a:ext cx="25034" cy="20864"/>
            </a:xfrm>
            <a:custGeom>
              <a:avLst/>
              <a:gdLst>
                <a:gd name="T0" fmla="*/ 2147483647 w 5"/>
                <a:gd name="T1" fmla="*/ 0 h 4"/>
                <a:gd name="T2" fmla="*/ 2147483647 w 5"/>
                <a:gd name="T3" fmla="*/ 2147483647 h 4"/>
                <a:gd name="T4" fmla="*/ 2147483647 w 5"/>
                <a:gd name="T5" fmla="*/ 2147483647 h 4"/>
                <a:gd name="T6" fmla="*/ 2147483647 w 5"/>
                <a:gd name="T7" fmla="*/ 2147483647 h 4"/>
                <a:gd name="T8" fmla="*/ 0 w 5"/>
                <a:gd name="T9" fmla="*/ 0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0"/>
                  </a:moveTo>
                  <a:lnTo>
                    <a:pt x="5" y="3"/>
                  </a:lnTo>
                  <a:lnTo>
                    <a:pt x="5" y="4"/>
                  </a:lnTo>
                  <a:lnTo>
                    <a:pt x="2" y="4"/>
                  </a:lnTo>
                  <a:lnTo>
                    <a:pt x="0"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6" name="Freeform 355">
              <a:extLst>
                <a:ext uri="{FF2B5EF4-FFF2-40B4-BE49-F238E27FC236}">
                  <a16:creationId xmlns:a16="http://schemas.microsoft.com/office/drawing/2014/main" id="{32E85F9F-3526-F9CC-E1BB-AA77AABF7800}"/>
                </a:ext>
                <a:ext uri="{C183D7F6-B498-43B3-948B-1728B52AA6E4}">
                  <adec:decorative xmlns:adec="http://schemas.microsoft.com/office/drawing/2017/decorative" val="1"/>
                </a:ext>
              </a:extLst>
            </p:cNvPr>
            <p:cNvSpPr>
              <a:spLocks/>
            </p:cNvSpPr>
            <p:nvPr/>
          </p:nvSpPr>
          <p:spPr bwMode="gray">
            <a:xfrm>
              <a:off x="13071672" y="2291352"/>
              <a:ext cx="25034" cy="12518"/>
            </a:xfrm>
            <a:custGeom>
              <a:avLst/>
              <a:gdLst>
                <a:gd name="T0" fmla="*/ 2147483647 w 4"/>
                <a:gd name="T1" fmla="*/ 0 h 3"/>
                <a:gd name="T2" fmla="*/ 0 w 4"/>
                <a:gd name="T3" fmla="*/ 0 h 3"/>
                <a:gd name="T4" fmla="*/ 0 w 4"/>
                <a:gd name="T5" fmla="*/ 2147483646 h 3"/>
                <a:gd name="T6" fmla="*/ 2147483647 w 4"/>
                <a:gd name="T7" fmla="*/ 2147483646 h 3"/>
                <a:gd name="T8" fmla="*/ 2147483647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0"/>
                  </a:moveTo>
                  <a:lnTo>
                    <a:pt x="0" y="0"/>
                  </a:lnTo>
                  <a:lnTo>
                    <a:pt x="0" y="3"/>
                  </a:lnTo>
                  <a:lnTo>
                    <a:pt x="3" y="2"/>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7" name="Freeform 356">
              <a:extLst>
                <a:ext uri="{FF2B5EF4-FFF2-40B4-BE49-F238E27FC236}">
                  <a16:creationId xmlns:a16="http://schemas.microsoft.com/office/drawing/2014/main" id="{03916B44-245F-BD4E-26A3-093E849BA8AC}"/>
                </a:ext>
                <a:ext uri="{C183D7F6-B498-43B3-948B-1728B52AA6E4}">
                  <adec:decorative xmlns:adec="http://schemas.microsoft.com/office/drawing/2017/decorative" val="1"/>
                </a:ext>
              </a:extLst>
            </p:cNvPr>
            <p:cNvSpPr>
              <a:spLocks/>
            </p:cNvSpPr>
            <p:nvPr/>
          </p:nvSpPr>
          <p:spPr bwMode="gray">
            <a:xfrm>
              <a:off x="12963188" y="3322048"/>
              <a:ext cx="29207" cy="12518"/>
            </a:xfrm>
            <a:custGeom>
              <a:avLst/>
              <a:gdLst>
                <a:gd name="T0" fmla="*/ 0 w 5"/>
                <a:gd name="T1" fmla="*/ 0 h 2"/>
                <a:gd name="T2" fmla="*/ 2147483647 w 5"/>
                <a:gd name="T3" fmla="*/ 2147483647 h 2"/>
                <a:gd name="T4" fmla="*/ 2147483647 w 5"/>
                <a:gd name="T5" fmla="*/ 2147483647 h 2"/>
                <a:gd name="T6" fmla="*/ 2147483647 w 5"/>
                <a:gd name="T7" fmla="*/ 0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2" y="2"/>
                  </a:lnTo>
                  <a:lnTo>
                    <a:pt x="5" y="2"/>
                  </a:lnTo>
                  <a:lnTo>
                    <a:pt x="4" y="0"/>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8" name="Freeform 357">
              <a:extLst>
                <a:ext uri="{FF2B5EF4-FFF2-40B4-BE49-F238E27FC236}">
                  <a16:creationId xmlns:a16="http://schemas.microsoft.com/office/drawing/2014/main" id="{10D96AFA-1497-6916-BFD4-AEF289E84F40}"/>
                </a:ext>
                <a:ext uri="{C183D7F6-B498-43B3-948B-1728B52AA6E4}">
                  <adec:decorative xmlns:adec="http://schemas.microsoft.com/office/drawing/2017/decorative" val="1"/>
                </a:ext>
              </a:extLst>
            </p:cNvPr>
            <p:cNvSpPr>
              <a:spLocks/>
            </p:cNvSpPr>
            <p:nvPr/>
          </p:nvSpPr>
          <p:spPr bwMode="gray">
            <a:xfrm>
              <a:off x="12579322" y="2253797"/>
              <a:ext cx="484005" cy="150223"/>
            </a:xfrm>
            <a:custGeom>
              <a:avLst/>
              <a:gdLst>
                <a:gd name="T0" fmla="*/ 2147483647 w 89"/>
                <a:gd name="T1" fmla="*/ 2147483647 h 28"/>
                <a:gd name="T2" fmla="*/ 2147483647 w 89"/>
                <a:gd name="T3" fmla="*/ 2147483647 h 28"/>
                <a:gd name="T4" fmla="*/ 2147483647 w 89"/>
                <a:gd name="T5" fmla="*/ 2147483647 h 28"/>
                <a:gd name="T6" fmla="*/ 2147483647 w 89"/>
                <a:gd name="T7" fmla="*/ 2147483647 h 28"/>
                <a:gd name="T8" fmla="*/ 2147483647 w 89"/>
                <a:gd name="T9" fmla="*/ 2147483647 h 28"/>
                <a:gd name="T10" fmla="*/ 2147483647 w 89"/>
                <a:gd name="T11" fmla="*/ 2147483647 h 28"/>
                <a:gd name="T12" fmla="*/ 2147483647 w 89"/>
                <a:gd name="T13" fmla="*/ 0 h 28"/>
                <a:gd name="T14" fmla="*/ 2147483647 w 89"/>
                <a:gd name="T15" fmla="*/ 2147483647 h 28"/>
                <a:gd name="T16" fmla="*/ 2147483647 w 89"/>
                <a:gd name="T17" fmla="*/ 2147483647 h 28"/>
                <a:gd name="T18" fmla="*/ 2147483647 w 89"/>
                <a:gd name="T19" fmla="*/ 2147483647 h 28"/>
                <a:gd name="T20" fmla="*/ 2147483647 w 89"/>
                <a:gd name="T21" fmla="*/ 2147483647 h 28"/>
                <a:gd name="T22" fmla="*/ 2147483647 w 89"/>
                <a:gd name="T23" fmla="*/ 2147483647 h 28"/>
                <a:gd name="T24" fmla="*/ 2147483647 w 89"/>
                <a:gd name="T25" fmla="*/ 2147483647 h 28"/>
                <a:gd name="T26" fmla="*/ 2147483647 w 89"/>
                <a:gd name="T27" fmla="*/ 2147483647 h 28"/>
                <a:gd name="T28" fmla="*/ 2147483647 w 89"/>
                <a:gd name="T29" fmla="*/ 2147483647 h 28"/>
                <a:gd name="T30" fmla="*/ 2147483647 w 89"/>
                <a:gd name="T31" fmla="*/ 2147483647 h 28"/>
                <a:gd name="T32" fmla="*/ 2147483647 w 89"/>
                <a:gd name="T33" fmla="*/ 2147483647 h 28"/>
                <a:gd name="T34" fmla="*/ 2147483647 w 89"/>
                <a:gd name="T35" fmla="*/ 2147483647 h 28"/>
                <a:gd name="T36" fmla="*/ 2147483647 w 89"/>
                <a:gd name="T37" fmla="*/ 2147483647 h 28"/>
                <a:gd name="T38" fmla="*/ 2147483647 w 89"/>
                <a:gd name="T39" fmla="*/ 2147483647 h 28"/>
                <a:gd name="T40" fmla="*/ 2147483647 w 89"/>
                <a:gd name="T41" fmla="*/ 2147483647 h 28"/>
                <a:gd name="T42" fmla="*/ 2147483647 w 89"/>
                <a:gd name="T43" fmla="*/ 2147483647 h 28"/>
                <a:gd name="T44" fmla="*/ 2147483647 w 89"/>
                <a:gd name="T45" fmla="*/ 2147483647 h 28"/>
                <a:gd name="T46" fmla="*/ 2147483647 w 89"/>
                <a:gd name="T47" fmla="*/ 2147483647 h 28"/>
                <a:gd name="T48" fmla="*/ 2147483647 w 89"/>
                <a:gd name="T49" fmla="*/ 2147483647 h 28"/>
                <a:gd name="T50" fmla="*/ 2147483647 w 89"/>
                <a:gd name="T51" fmla="*/ 2147483647 h 28"/>
                <a:gd name="T52" fmla="*/ 2147483647 w 89"/>
                <a:gd name="T53" fmla="*/ 2147483647 h 28"/>
                <a:gd name="T54" fmla="*/ 2147483647 w 89"/>
                <a:gd name="T55" fmla="*/ 2147483647 h 28"/>
                <a:gd name="T56" fmla="*/ 2147483647 w 89"/>
                <a:gd name="T57" fmla="*/ 2147483647 h 28"/>
                <a:gd name="T58" fmla="*/ 2147483647 w 89"/>
                <a:gd name="T59" fmla="*/ 2147483647 h 28"/>
                <a:gd name="T60" fmla="*/ 2147483647 w 89"/>
                <a:gd name="T61" fmla="*/ 2147483647 h 28"/>
                <a:gd name="T62" fmla="*/ 2147483647 w 89"/>
                <a:gd name="T63" fmla="*/ 2147483647 h 28"/>
                <a:gd name="T64" fmla="*/ 2147483647 w 89"/>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28"/>
                <a:gd name="T101" fmla="*/ 89 w 89"/>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28">
                  <a:moveTo>
                    <a:pt x="20" y="4"/>
                  </a:moveTo>
                  <a:lnTo>
                    <a:pt x="19" y="1"/>
                  </a:lnTo>
                  <a:lnTo>
                    <a:pt x="22" y="1"/>
                  </a:lnTo>
                  <a:lnTo>
                    <a:pt x="25" y="2"/>
                  </a:lnTo>
                  <a:lnTo>
                    <a:pt x="25" y="5"/>
                  </a:lnTo>
                  <a:lnTo>
                    <a:pt x="35" y="5"/>
                  </a:lnTo>
                  <a:lnTo>
                    <a:pt x="36" y="6"/>
                  </a:lnTo>
                  <a:lnTo>
                    <a:pt x="35" y="9"/>
                  </a:lnTo>
                  <a:lnTo>
                    <a:pt x="38" y="12"/>
                  </a:lnTo>
                  <a:lnTo>
                    <a:pt x="40" y="12"/>
                  </a:lnTo>
                  <a:lnTo>
                    <a:pt x="42" y="10"/>
                  </a:lnTo>
                  <a:lnTo>
                    <a:pt x="42" y="6"/>
                  </a:lnTo>
                  <a:lnTo>
                    <a:pt x="41" y="3"/>
                  </a:lnTo>
                  <a:lnTo>
                    <a:pt x="46" y="0"/>
                  </a:lnTo>
                  <a:lnTo>
                    <a:pt x="49" y="1"/>
                  </a:lnTo>
                  <a:lnTo>
                    <a:pt x="49" y="4"/>
                  </a:lnTo>
                  <a:lnTo>
                    <a:pt x="46" y="5"/>
                  </a:lnTo>
                  <a:lnTo>
                    <a:pt x="48" y="6"/>
                  </a:lnTo>
                  <a:lnTo>
                    <a:pt x="49" y="8"/>
                  </a:lnTo>
                  <a:lnTo>
                    <a:pt x="54" y="9"/>
                  </a:lnTo>
                  <a:lnTo>
                    <a:pt x="58" y="7"/>
                  </a:lnTo>
                  <a:lnTo>
                    <a:pt x="59" y="4"/>
                  </a:lnTo>
                  <a:lnTo>
                    <a:pt x="70" y="5"/>
                  </a:lnTo>
                  <a:lnTo>
                    <a:pt x="75" y="7"/>
                  </a:lnTo>
                  <a:lnTo>
                    <a:pt x="82" y="8"/>
                  </a:lnTo>
                  <a:lnTo>
                    <a:pt x="89" y="9"/>
                  </a:lnTo>
                  <a:lnTo>
                    <a:pt x="85" y="10"/>
                  </a:lnTo>
                  <a:lnTo>
                    <a:pt x="84" y="16"/>
                  </a:lnTo>
                  <a:lnTo>
                    <a:pt x="81" y="18"/>
                  </a:lnTo>
                  <a:lnTo>
                    <a:pt x="81" y="19"/>
                  </a:lnTo>
                  <a:lnTo>
                    <a:pt x="75" y="22"/>
                  </a:lnTo>
                  <a:lnTo>
                    <a:pt x="74" y="25"/>
                  </a:lnTo>
                  <a:lnTo>
                    <a:pt x="67" y="28"/>
                  </a:lnTo>
                  <a:lnTo>
                    <a:pt x="58" y="27"/>
                  </a:lnTo>
                  <a:lnTo>
                    <a:pt x="50" y="27"/>
                  </a:lnTo>
                  <a:lnTo>
                    <a:pt x="39" y="27"/>
                  </a:lnTo>
                  <a:lnTo>
                    <a:pt x="26" y="27"/>
                  </a:lnTo>
                  <a:lnTo>
                    <a:pt x="22" y="25"/>
                  </a:lnTo>
                  <a:lnTo>
                    <a:pt x="20" y="24"/>
                  </a:lnTo>
                  <a:lnTo>
                    <a:pt x="14" y="22"/>
                  </a:lnTo>
                  <a:lnTo>
                    <a:pt x="16" y="21"/>
                  </a:lnTo>
                  <a:lnTo>
                    <a:pt x="24" y="22"/>
                  </a:lnTo>
                  <a:lnTo>
                    <a:pt x="25" y="22"/>
                  </a:lnTo>
                  <a:lnTo>
                    <a:pt x="28" y="22"/>
                  </a:lnTo>
                  <a:lnTo>
                    <a:pt x="27" y="20"/>
                  </a:lnTo>
                  <a:lnTo>
                    <a:pt x="30" y="19"/>
                  </a:lnTo>
                  <a:lnTo>
                    <a:pt x="34" y="19"/>
                  </a:lnTo>
                  <a:lnTo>
                    <a:pt x="37" y="18"/>
                  </a:lnTo>
                  <a:lnTo>
                    <a:pt x="32" y="16"/>
                  </a:lnTo>
                  <a:lnTo>
                    <a:pt x="21" y="16"/>
                  </a:lnTo>
                  <a:lnTo>
                    <a:pt x="12" y="18"/>
                  </a:lnTo>
                  <a:lnTo>
                    <a:pt x="6" y="17"/>
                  </a:lnTo>
                  <a:lnTo>
                    <a:pt x="2" y="15"/>
                  </a:lnTo>
                  <a:lnTo>
                    <a:pt x="11" y="11"/>
                  </a:lnTo>
                  <a:lnTo>
                    <a:pt x="9" y="10"/>
                  </a:lnTo>
                  <a:lnTo>
                    <a:pt x="3" y="10"/>
                  </a:lnTo>
                  <a:lnTo>
                    <a:pt x="0" y="6"/>
                  </a:lnTo>
                  <a:lnTo>
                    <a:pt x="6" y="6"/>
                  </a:lnTo>
                  <a:lnTo>
                    <a:pt x="9" y="7"/>
                  </a:lnTo>
                  <a:lnTo>
                    <a:pt x="14" y="9"/>
                  </a:lnTo>
                  <a:lnTo>
                    <a:pt x="15" y="7"/>
                  </a:lnTo>
                  <a:lnTo>
                    <a:pt x="11" y="5"/>
                  </a:lnTo>
                  <a:lnTo>
                    <a:pt x="10" y="2"/>
                  </a:lnTo>
                  <a:lnTo>
                    <a:pt x="14" y="2"/>
                  </a:lnTo>
                  <a:lnTo>
                    <a:pt x="14" y="4"/>
                  </a:lnTo>
                  <a:lnTo>
                    <a:pt x="18" y="5"/>
                  </a:lnTo>
                  <a:lnTo>
                    <a:pt x="2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59" name="Freeform 358">
              <a:extLst>
                <a:ext uri="{FF2B5EF4-FFF2-40B4-BE49-F238E27FC236}">
                  <a16:creationId xmlns:a16="http://schemas.microsoft.com/office/drawing/2014/main" id="{D7D308FD-3BF4-E607-1A61-C8491C52FC72}"/>
                </a:ext>
                <a:ext uri="{C183D7F6-B498-43B3-948B-1728B52AA6E4}">
                  <adec:decorative xmlns:adec="http://schemas.microsoft.com/office/drawing/2017/decorative" val="1"/>
                </a:ext>
              </a:extLst>
            </p:cNvPr>
            <p:cNvSpPr>
              <a:spLocks/>
            </p:cNvSpPr>
            <p:nvPr/>
          </p:nvSpPr>
          <p:spPr bwMode="gray">
            <a:xfrm>
              <a:off x="12725358" y="3438887"/>
              <a:ext cx="550764" cy="1114153"/>
            </a:xfrm>
            <a:custGeom>
              <a:avLst/>
              <a:gdLst>
                <a:gd name="T0" fmla="*/ 2147483647 w 101"/>
                <a:gd name="T1" fmla="*/ 2147483647 h 205"/>
                <a:gd name="T2" fmla="*/ 2147483647 w 101"/>
                <a:gd name="T3" fmla="*/ 2147483647 h 205"/>
                <a:gd name="T4" fmla="*/ 2147483647 w 101"/>
                <a:gd name="T5" fmla="*/ 2147483647 h 205"/>
                <a:gd name="T6" fmla="*/ 2147483647 w 101"/>
                <a:gd name="T7" fmla="*/ 2147483647 h 205"/>
                <a:gd name="T8" fmla="*/ 2147483647 w 101"/>
                <a:gd name="T9" fmla="*/ 2147483647 h 205"/>
                <a:gd name="T10" fmla="*/ 2147483647 w 101"/>
                <a:gd name="T11" fmla="*/ 2147483647 h 205"/>
                <a:gd name="T12" fmla="*/ 2147483647 w 101"/>
                <a:gd name="T13" fmla="*/ 2147483647 h 205"/>
                <a:gd name="T14" fmla="*/ 2147483647 w 101"/>
                <a:gd name="T15" fmla="*/ 2147483647 h 205"/>
                <a:gd name="T16" fmla="*/ 2147483647 w 101"/>
                <a:gd name="T17" fmla="*/ 2147483647 h 205"/>
                <a:gd name="T18" fmla="*/ 2147483647 w 101"/>
                <a:gd name="T19" fmla="*/ 2147483647 h 205"/>
                <a:gd name="T20" fmla="*/ 2147483647 w 101"/>
                <a:gd name="T21" fmla="*/ 2147483647 h 205"/>
                <a:gd name="T22" fmla="*/ 2147483647 w 101"/>
                <a:gd name="T23" fmla="*/ 2147483647 h 205"/>
                <a:gd name="T24" fmla="*/ 2147483647 w 101"/>
                <a:gd name="T25" fmla="*/ 2147483647 h 205"/>
                <a:gd name="T26" fmla="*/ 2147483647 w 101"/>
                <a:gd name="T27" fmla="*/ 2147483647 h 205"/>
                <a:gd name="T28" fmla="*/ 2147483647 w 101"/>
                <a:gd name="T29" fmla="*/ 2147483647 h 205"/>
                <a:gd name="T30" fmla="*/ 2147483647 w 101"/>
                <a:gd name="T31" fmla="*/ 2147483647 h 205"/>
                <a:gd name="T32" fmla="*/ 2147483647 w 101"/>
                <a:gd name="T33" fmla="*/ 2147483647 h 205"/>
                <a:gd name="T34" fmla="*/ 2147483647 w 101"/>
                <a:gd name="T35" fmla="*/ 2147483647 h 205"/>
                <a:gd name="T36" fmla="*/ 2147483647 w 101"/>
                <a:gd name="T37" fmla="*/ 2147483647 h 205"/>
                <a:gd name="T38" fmla="*/ 2147483647 w 101"/>
                <a:gd name="T39" fmla="*/ 2147483647 h 205"/>
                <a:gd name="T40" fmla="*/ 2147483647 w 101"/>
                <a:gd name="T41" fmla="*/ 2147483647 h 205"/>
                <a:gd name="T42" fmla="*/ 2147483647 w 101"/>
                <a:gd name="T43" fmla="*/ 2147483647 h 205"/>
                <a:gd name="T44" fmla="*/ 2147483647 w 101"/>
                <a:gd name="T45" fmla="*/ 2147483647 h 205"/>
                <a:gd name="T46" fmla="*/ 0 w 101"/>
                <a:gd name="T47" fmla="*/ 2147483647 h 205"/>
                <a:gd name="T48" fmla="*/ 2147483647 w 101"/>
                <a:gd name="T49" fmla="*/ 2147483647 h 205"/>
                <a:gd name="T50" fmla="*/ 2147483647 w 101"/>
                <a:gd name="T51" fmla="*/ 2147483647 h 205"/>
                <a:gd name="T52" fmla="*/ 2147483647 w 101"/>
                <a:gd name="T53" fmla="*/ 2147483647 h 205"/>
                <a:gd name="T54" fmla="*/ 2147483647 w 101"/>
                <a:gd name="T55" fmla="*/ 2147483647 h 205"/>
                <a:gd name="T56" fmla="*/ 2147483647 w 101"/>
                <a:gd name="T57" fmla="*/ 2147483647 h 205"/>
                <a:gd name="T58" fmla="*/ 2147483647 w 101"/>
                <a:gd name="T59" fmla="*/ 0 h 205"/>
                <a:gd name="T60" fmla="*/ 2147483647 w 101"/>
                <a:gd name="T61" fmla="*/ 2147483647 h 205"/>
                <a:gd name="T62" fmla="*/ 2147483647 w 101"/>
                <a:gd name="T63" fmla="*/ 2147483647 h 205"/>
                <a:gd name="T64" fmla="*/ 2147483647 w 101"/>
                <a:gd name="T65" fmla="*/ 2147483647 h 205"/>
                <a:gd name="T66" fmla="*/ 2147483647 w 101"/>
                <a:gd name="T67" fmla="*/ 2147483647 h 205"/>
                <a:gd name="T68" fmla="*/ 2147483647 w 101"/>
                <a:gd name="T69" fmla="*/ 2147483647 h 205"/>
                <a:gd name="T70" fmla="*/ 2147483647 w 101"/>
                <a:gd name="T71" fmla="*/ 2147483647 h 205"/>
                <a:gd name="T72" fmla="*/ 2147483647 w 101"/>
                <a:gd name="T73" fmla="*/ 2147483647 h 205"/>
                <a:gd name="T74" fmla="*/ 2147483647 w 101"/>
                <a:gd name="T75" fmla="*/ 2147483647 h 205"/>
                <a:gd name="T76" fmla="*/ 2147483647 w 101"/>
                <a:gd name="T77" fmla="*/ 2147483647 h 205"/>
                <a:gd name="T78" fmla="*/ 2147483647 w 101"/>
                <a:gd name="T79" fmla="*/ 2147483647 h 205"/>
                <a:gd name="T80" fmla="*/ 2147483647 w 101"/>
                <a:gd name="T81" fmla="*/ 2147483647 h 2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205"/>
                <a:gd name="T125" fmla="*/ 101 w 101"/>
                <a:gd name="T126" fmla="*/ 205 h 2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205">
                  <a:moveTo>
                    <a:pt x="72" y="189"/>
                  </a:moveTo>
                  <a:lnTo>
                    <a:pt x="64" y="193"/>
                  </a:lnTo>
                  <a:lnTo>
                    <a:pt x="60" y="191"/>
                  </a:lnTo>
                  <a:lnTo>
                    <a:pt x="58" y="193"/>
                  </a:lnTo>
                  <a:lnTo>
                    <a:pt x="49" y="195"/>
                  </a:lnTo>
                  <a:lnTo>
                    <a:pt x="48" y="198"/>
                  </a:lnTo>
                  <a:lnTo>
                    <a:pt x="42" y="198"/>
                  </a:lnTo>
                  <a:lnTo>
                    <a:pt x="36" y="201"/>
                  </a:lnTo>
                  <a:lnTo>
                    <a:pt x="33" y="201"/>
                  </a:lnTo>
                  <a:lnTo>
                    <a:pt x="29" y="203"/>
                  </a:lnTo>
                  <a:lnTo>
                    <a:pt x="24" y="205"/>
                  </a:lnTo>
                  <a:lnTo>
                    <a:pt x="21" y="204"/>
                  </a:lnTo>
                  <a:lnTo>
                    <a:pt x="20" y="198"/>
                  </a:lnTo>
                  <a:lnTo>
                    <a:pt x="15" y="198"/>
                  </a:lnTo>
                  <a:lnTo>
                    <a:pt x="13" y="194"/>
                  </a:lnTo>
                  <a:lnTo>
                    <a:pt x="9" y="194"/>
                  </a:lnTo>
                  <a:lnTo>
                    <a:pt x="7" y="178"/>
                  </a:lnTo>
                  <a:lnTo>
                    <a:pt x="10" y="175"/>
                  </a:lnTo>
                  <a:lnTo>
                    <a:pt x="8" y="167"/>
                  </a:lnTo>
                  <a:lnTo>
                    <a:pt x="7" y="162"/>
                  </a:lnTo>
                  <a:lnTo>
                    <a:pt x="5" y="155"/>
                  </a:lnTo>
                  <a:lnTo>
                    <a:pt x="5" y="150"/>
                  </a:lnTo>
                  <a:lnTo>
                    <a:pt x="5" y="145"/>
                  </a:lnTo>
                  <a:lnTo>
                    <a:pt x="10" y="140"/>
                  </a:lnTo>
                  <a:lnTo>
                    <a:pt x="10" y="135"/>
                  </a:lnTo>
                  <a:lnTo>
                    <a:pt x="14" y="134"/>
                  </a:lnTo>
                  <a:lnTo>
                    <a:pt x="16" y="129"/>
                  </a:lnTo>
                  <a:lnTo>
                    <a:pt x="20" y="125"/>
                  </a:lnTo>
                  <a:lnTo>
                    <a:pt x="23" y="124"/>
                  </a:lnTo>
                  <a:lnTo>
                    <a:pt x="25" y="117"/>
                  </a:lnTo>
                  <a:lnTo>
                    <a:pt x="29" y="115"/>
                  </a:lnTo>
                  <a:lnTo>
                    <a:pt x="35" y="108"/>
                  </a:lnTo>
                  <a:lnTo>
                    <a:pt x="39" y="95"/>
                  </a:lnTo>
                  <a:lnTo>
                    <a:pt x="43" y="95"/>
                  </a:lnTo>
                  <a:lnTo>
                    <a:pt x="46" y="91"/>
                  </a:lnTo>
                  <a:lnTo>
                    <a:pt x="45" y="87"/>
                  </a:lnTo>
                  <a:lnTo>
                    <a:pt x="46" y="82"/>
                  </a:lnTo>
                  <a:lnTo>
                    <a:pt x="38" y="74"/>
                  </a:lnTo>
                  <a:lnTo>
                    <a:pt x="31" y="72"/>
                  </a:lnTo>
                  <a:lnTo>
                    <a:pt x="29" y="64"/>
                  </a:lnTo>
                  <a:lnTo>
                    <a:pt x="31" y="54"/>
                  </a:lnTo>
                  <a:lnTo>
                    <a:pt x="29" y="46"/>
                  </a:lnTo>
                  <a:lnTo>
                    <a:pt x="23" y="42"/>
                  </a:lnTo>
                  <a:lnTo>
                    <a:pt x="27" y="35"/>
                  </a:lnTo>
                  <a:lnTo>
                    <a:pt x="14" y="25"/>
                  </a:lnTo>
                  <a:lnTo>
                    <a:pt x="8" y="25"/>
                  </a:lnTo>
                  <a:lnTo>
                    <a:pt x="2" y="20"/>
                  </a:lnTo>
                  <a:lnTo>
                    <a:pt x="0" y="15"/>
                  </a:lnTo>
                  <a:lnTo>
                    <a:pt x="4" y="12"/>
                  </a:lnTo>
                  <a:lnTo>
                    <a:pt x="10" y="12"/>
                  </a:lnTo>
                  <a:lnTo>
                    <a:pt x="18" y="21"/>
                  </a:lnTo>
                  <a:lnTo>
                    <a:pt x="25" y="22"/>
                  </a:lnTo>
                  <a:lnTo>
                    <a:pt x="32" y="19"/>
                  </a:lnTo>
                  <a:lnTo>
                    <a:pt x="37" y="19"/>
                  </a:lnTo>
                  <a:lnTo>
                    <a:pt x="41" y="21"/>
                  </a:lnTo>
                  <a:lnTo>
                    <a:pt x="44" y="21"/>
                  </a:lnTo>
                  <a:lnTo>
                    <a:pt x="50" y="16"/>
                  </a:lnTo>
                  <a:lnTo>
                    <a:pt x="51" y="4"/>
                  </a:lnTo>
                  <a:lnTo>
                    <a:pt x="59" y="0"/>
                  </a:lnTo>
                  <a:lnTo>
                    <a:pt x="67" y="0"/>
                  </a:lnTo>
                  <a:lnTo>
                    <a:pt x="76" y="4"/>
                  </a:lnTo>
                  <a:lnTo>
                    <a:pt x="76" y="14"/>
                  </a:lnTo>
                  <a:lnTo>
                    <a:pt x="70" y="22"/>
                  </a:lnTo>
                  <a:lnTo>
                    <a:pt x="70" y="27"/>
                  </a:lnTo>
                  <a:lnTo>
                    <a:pt x="78" y="32"/>
                  </a:lnTo>
                  <a:lnTo>
                    <a:pt x="82" y="41"/>
                  </a:lnTo>
                  <a:lnTo>
                    <a:pt x="76" y="49"/>
                  </a:lnTo>
                  <a:lnTo>
                    <a:pt x="85" y="64"/>
                  </a:lnTo>
                  <a:lnTo>
                    <a:pt x="84" y="76"/>
                  </a:lnTo>
                  <a:lnTo>
                    <a:pt x="85" y="84"/>
                  </a:lnTo>
                  <a:lnTo>
                    <a:pt x="83" y="93"/>
                  </a:lnTo>
                  <a:lnTo>
                    <a:pt x="87" y="97"/>
                  </a:lnTo>
                  <a:lnTo>
                    <a:pt x="85" y="102"/>
                  </a:lnTo>
                  <a:lnTo>
                    <a:pt x="89" y="110"/>
                  </a:lnTo>
                  <a:lnTo>
                    <a:pt x="89" y="116"/>
                  </a:lnTo>
                  <a:lnTo>
                    <a:pt x="85" y="123"/>
                  </a:lnTo>
                  <a:lnTo>
                    <a:pt x="87" y="129"/>
                  </a:lnTo>
                  <a:lnTo>
                    <a:pt x="93" y="131"/>
                  </a:lnTo>
                  <a:lnTo>
                    <a:pt x="101" y="142"/>
                  </a:lnTo>
                  <a:lnTo>
                    <a:pt x="84" y="164"/>
                  </a:lnTo>
                  <a:lnTo>
                    <a:pt x="74" y="179"/>
                  </a:lnTo>
                  <a:lnTo>
                    <a:pt x="72" y="18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0" name="Freeform 359">
              <a:extLst>
                <a:ext uri="{FF2B5EF4-FFF2-40B4-BE49-F238E27FC236}">
                  <a16:creationId xmlns:a16="http://schemas.microsoft.com/office/drawing/2014/main" id="{0FB047FB-A874-B1B2-8F4B-533E40E1DB28}"/>
                </a:ext>
                <a:ext uri="{C183D7F6-B498-43B3-948B-1728B52AA6E4}">
                  <adec:decorative xmlns:adec="http://schemas.microsoft.com/office/drawing/2017/decorative" val="1"/>
                </a:ext>
              </a:extLst>
            </p:cNvPr>
            <p:cNvSpPr>
              <a:spLocks/>
            </p:cNvSpPr>
            <p:nvPr/>
          </p:nvSpPr>
          <p:spPr bwMode="gray">
            <a:xfrm>
              <a:off x="12854705" y="4590595"/>
              <a:ext cx="216967" cy="200297"/>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0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0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37"/>
                <a:gd name="T59" fmla="*/ 40 w 40"/>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37">
                  <a:moveTo>
                    <a:pt x="40" y="36"/>
                  </a:moveTo>
                  <a:lnTo>
                    <a:pt x="30" y="37"/>
                  </a:lnTo>
                  <a:lnTo>
                    <a:pt x="25" y="35"/>
                  </a:lnTo>
                  <a:lnTo>
                    <a:pt x="22" y="29"/>
                  </a:lnTo>
                  <a:lnTo>
                    <a:pt x="17" y="29"/>
                  </a:lnTo>
                  <a:lnTo>
                    <a:pt x="11" y="30"/>
                  </a:lnTo>
                  <a:lnTo>
                    <a:pt x="9" y="26"/>
                  </a:lnTo>
                  <a:lnTo>
                    <a:pt x="4" y="24"/>
                  </a:lnTo>
                  <a:lnTo>
                    <a:pt x="4" y="16"/>
                  </a:lnTo>
                  <a:lnTo>
                    <a:pt x="0" y="13"/>
                  </a:lnTo>
                  <a:lnTo>
                    <a:pt x="1" y="11"/>
                  </a:lnTo>
                  <a:lnTo>
                    <a:pt x="12" y="2"/>
                  </a:lnTo>
                  <a:lnTo>
                    <a:pt x="19" y="2"/>
                  </a:lnTo>
                  <a:lnTo>
                    <a:pt x="24" y="0"/>
                  </a:lnTo>
                  <a:lnTo>
                    <a:pt x="28" y="1"/>
                  </a:lnTo>
                  <a:lnTo>
                    <a:pt x="40" y="2"/>
                  </a:lnTo>
                  <a:lnTo>
                    <a:pt x="37" y="19"/>
                  </a:lnTo>
                  <a:lnTo>
                    <a:pt x="40" y="27"/>
                  </a:lnTo>
                  <a:lnTo>
                    <a:pt x="40" y="3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1" name="Freeform 360">
              <a:extLst>
                <a:ext uri="{FF2B5EF4-FFF2-40B4-BE49-F238E27FC236}">
                  <a16:creationId xmlns:a16="http://schemas.microsoft.com/office/drawing/2014/main" id="{CC1B7401-9297-65E4-D6B7-060806A9384E}"/>
                </a:ext>
                <a:ext uri="{C183D7F6-B498-43B3-948B-1728B52AA6E4}">
                  <adec:decorative xmlns:adec="http://schemas.microsoft.com/office/drawing/2017/decorative" val="1"/>
                </a:ext>
              </a:extLst>
            </p:cNvPr>
            <p:cNvSpPr>
              <a:spLocks/>
            </p:cNvSpPr>
            <p:nvPr/>
          </p:nvSpPr>
          <p:spPr bwMode="gray">
            <a:xfrm>
              <a:off x="12921463" y="3322048"/>
              <a:ext cx="29207" cy="12518"/>
            </a:xfrm>
            <a:custGeom>
              <a:avLst/>
              <a:gdLst>
                <a:gd name="T0" fmla="*/ 2147483647 w 5"/>
                <a:gd name="T1" fmla="*/ 0 h 2"/>
                <a:gd name="T2" fmla="*/ 2147483647 w 5"/>
                <a:gd name="T3" fmla="*/ 2147483647 h 2"/>
                <a:gd name="T4" fmla="*/ 0 w 5"/>
                <a:gd name="T5" fmla="*/ 2147483647 h 2"/>
                <a:gd name="T6" fmla="*/ 2147483647 w 5"/>
                <a:gd name="T7" fmla="*/ 0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4" y="0"/>
                  </a:moveTo>
                  <a:lnTo>
                    <a:pt x="5" y="2"/>
                  </a:lnTo>
                  <a:lnTo>
                    <a:pt x="0" y="2"/>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2" name="Freeform 361">
              <a:extLst>
                <a:ext uri="{FF2B5EF4-FFF2-40B4-BE49-F238E27FC236}">
                  <a16:creationId xmlns:a16="http://schemas.microsoft.com/office/drawing/2014/main" id="{F84E331E-647B-7A04-AF1A-35B562FA656A}"/>
                </a:ext>
                <a:ext uri="{C183D7F6-B498-43B3-948B-1728B52AA6E4}">
                  <adec:decorative xmlns:adec="http://schemas.microsoft.com/office/drawing/2017/decorative" val="1"/>
                </a:ext>
              </a:extLst>
            </p:cNvPr>
            <p:cNvSpPr>
              <a:spLocks/>
            </p:cNvSpPr>
            <p:nvPr/>
          </p:nvSpPr>
          <p:spPr bwMode="gray">
            <a:xfrm>
              <a:off x="11940937" y="3322048"/>
              <a:ext cx="1297634" cy="1460499"/>
            </a:xfrm>
            <a:custGeom>
              <a:avLst/>
              <a:gdLst>
                <a:gd name="T0" fmla="*/ 2147483647 w 239"/>
                <a:gd name="T1" fmla="*/ 2147483647 h 268"/>
                <a:gd name="T2" fmla="*/ 2147483647 w 239"/>
                <a:gd name="T3" fmla="*/ 2147483647 h 268"/>
                <a:gd name="T4" fmla="*/ 2147483647 w 239"/>
                <a:gd name="T5" fmla="*/ 2147483647 h 268"/>
                <a:gd name="T6" fmla="*/ 2147483647 w 239"/>
                <a:gd name="T7" fmla="*/ 2147483647 h 268"/>
                <a:gd name="T8" fmla="*/ 2147483647 w 239"/>
                <a:gd name="T9" fmla="*/ 2147483647 h 268"/>
                <a:gd name="T10" fmla="*/ 2147483647 w 239"/>
                <a:gd name="T11" fmla="*/ 2147483647 h 268"/>
                <a:gd name="T12" fmla="*/ 2147483647 w 239"/>
                <a:gd name="T13" fmla="*/ 2147483647 h 268"/>
                <a:gd name="T14" fmla="*/ 2147483647 w 239"/>
                <a:gd name="T15" fmla="*/ 2147483647 h 268"/>
                <a:gd name="T16" fmla="*/ 2147483647 w 239"/>
                <a:gd name="T17" fmla="*/ 2147483647 h 268"/>
                <a:gd name="T18" fmla="*/ 2147483647 w 239"/>
                <a:gd name="T19" fmla="*/ 2147483647 h 268"/>
                <a:gd name="T20" fmla="*/ 2147483647 w 239"/>
                <a:gd name="T21" fmla="*/ 2147483647 h 268"/>
                <a:gd name="T22" fmla="*/ 2147483647 w 239"/>
                <a:gd name="T23" fmla="*/ 2147483647 h 268"/>
                <a:gd name="T24" fmla="*/ 2147483647 w 239"/>
                <a:gd name="T25" fmla="*/ 2147483647 h 268"/>
                <a:gd name="T26" fmla="*/ 2147483647 w 239"/>
                <a:gd name="T27" fmla="*/ 2147483647 h 268"/>
                <a:gd name="T28" fmla="*/ 2147483647 w 239"/>
                <a:gd name="T29" fmla="*/ 2147483647 h 268"/>
                <a:gd name="T30" fmla="*/ 2147483647 w 239"/>
                <a:gd name="T31" fmla="*/ 2147483647 h 268"/>
                <a:gd name="T32" fmla="*/ 2147483647 w 239"/>
                <a:gd name="T33" fmla="*/ 2147483647 h 268"/>
                <a:gd name="T34" fmla="*/ 2147483647 w 239"/>
                <a:gd name="T35" fmla="*/ 2147483647 h 268"/>
                <a:gd name="T36" fmla="*/ 2147483647 w 239"/>
                <a:gd name="T37" fmla="*/ 2147483647 h 268"/>
                <a:gd name="T38" fmla="*/ 2147483647 w 239"/>
                <a:gd name="T39" fmla="*/ 2147483647 h 268"/>
                <a:gd name="T40" fmla="*/ 2147483647 w 239"/>
                <a:gd name="T41" fmla="*/ 2147483647 h 268"/>
                <a:gd name="T42" fmla="*/ 2147483647 w 239"/>
                <a:gd name="T43" fmla="*/ 2147483647 h 268"/>
                <a:gd name="T44" fmla="*/ 2147483647 w 239"/>
                <a:gd name="T45" fmla="*/ 2147483647 h 268"/>
                <a:gd name="T46" fmla="*/ 2147483647 w 239"/>
                <a:gd name="T47" fmla="*/ 2147483647 h 268"/>
                <a:gd name="T48" fmla="*/ 2147483647 w 239"/>
                <a:gd name="T49" fmla="*/ 2147483647 h 268"/>
                <a:gd name="T50" fmla="*/ 0 w 239"/>
                <a:gd name="T51" fmla="*/ 2147483647 h 268"/>
                <a:gd name="T52" fmla="*/ 2147483647 w 239"/>
                <a:gd name="T53" fmla="*/ 2147483647 h 268"/>
                <a:gd name="T54" fmla="*/ 2147483647 w 239"/>
                <a:gd name="T55" fmla="*/ 2147483647 h 268"/>
                <a:gd name="T56" fmla="*/ 2147483647 w 239"/>
                <a:gd name="T57" fmla="*/ 2147483647 h 268"/>
                <a:gd name="T58" fmla="*/ 2147483647 w 239"/>
                <a:gd name="T59" fmla="*/ 2147483647 h 268"/>
                <a:gd name="T60" fmla="*/ 2147483647 w 239"/>
                <a:gd name="T61" fmla="*/ 2147483647 h 268"/>
                <a:gd name="T62" fmla="*/ 2147483647 w 239"/>
                <a:gd name="T63" fmla="*/ 2147483647 h 268"/>
                <a:gd name="T64" fmla="*/ 2147483647 w 239"/>
                <a:gd name="T65" fmla="*/ 2147483647 h 268"/>
                <a:gd name="T66" fmla="*/ 2147483647 w 239"/>
                <a:gd name="T67" fmla="*/ 2147483647 h 268"/>
                <a:gd name="T68" fmla="*/ 2147483647 w 239"/>
                <a:gd name="T69" fmla="*/ 2147483647 h 268"/>
                <a:gd name="T70" fmla="*/ 2147483647 w 239"/>
                <a:gd name="T71" fmla="*/ 2147483647 h 268"/>
                <a:gd name="T72" fmla="*/ 2147483647 w 239"/>
                <a:gd name="T73" fmla="*/ 2147483647 h 268"/>
                <a:gd name="T74" fmla="*/ 2147483647 w 239"/>
                <a:gd name="T75" fmla="*/ 2147483647 h 268"/>
                <a:gd name="T76" fmla="*/ 2147483647 w 239"/>
                <a:gd name="T77" fmla="*/ 2147483647 h 268"/>
                <a:gd name="T78" fmla="*/ 2147483647 w 239"/>
                <a:gd name="T79" fmla="*/ 2147483647 h 268"/>
                <a:gd name="T80" fmla="*/ 2147483647 w 239"/>
                <a:gd name="T81" fmla="*/ 2147483647 h 268"/>
                <a:gd name="T82" fmla="*/ 2147483647 w 239"/>
                <a:gd name="T83" fmla="*/ 2147483647 h 268"/>
                <a:gd name="T84" fmla="*/ 2147483647 w 239"/>
                <a:gd name="T85" fmla="*/ 2147483647 h 268"/>
                <a:gd name="T86" fmla="*/ 2147483647 w 239"/>
                <a:gd name="T87" fmla="*/ 2147483647 h 268"/>
                <a:gd name="T88" fmla="*/ 2147483647 w 239"/>
                <a:gd name="T89" fmla="*/ 2147483647 h 268"/>
                <a:gd name="T90" fmla="*/ 2147483647 w 239"/>
                <a:gd name="T91" fmla="*/ 2147483647 h 268"/>
                <a:gd name="T92" fmla="*/ 2147483647 w 239"/>
                <a:gd name="T93" fmla="*/ 2147483647 h 268"/>
                <a:gd name="T94" fmla="*/ 2147483647 w 239"/>
                <a:gd name="T95" fmla="*/ 2147483647 h 268"/>
                <a:gd name="T96" fmla="*/ 2147483647 w 239"/>
                <a:gd name="T97" fmla="*/ 2147483647 h 268"/>
                <a:gd name="T98" fmla="*/ 2147483647 w 239"/>
                <a:gd name="T99" fmla="*/ 2147483647 h 268"/>
                <a:gd name="T100" fmla="*/ 2147483647 w 239"/>
                <a:gd name="T101" fmla="*/ 2147483647 h 268"/>
                <a:gd name="T102" fmla="*/ 2147483647 w 239"/>
                <a:gd name="T103" fmla="*/ 2147483647 h 268"/>
                <a:gd name="T104" fmla="*/ 2147483647 w 239"/>
                <a:gd name="T105" fmla="*/ 2147483647 h 268"/>
                <a:gd name="T106" fmla="*/ 2147483647 w 239"/>
                <a:gd name="T107" fmla="*/ 0 h 268"/>
                <a:gd name="T108" fmla="*/ 2147483647 w 239"/>
                <a:gd name="T109" fmla="*/ 2147483647 h 268"/>
                <a:gd name="T110" fmla="*/ 2147483647 w 239"/>
                <a:gd name="T111" fmla="*/ 2147483647 h 268"/>
                <a:gd name="T112" fmla="*/ 2147483647 w 239"/>
                <a:gd name="T113" fmla="*/ 2147483647 h 268"/>
                <a:gd name="T114" fmla="*/ 2147483647 w 239"/>
                <a:gd name="T115" fmla="*/ 2147483647 h 2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9"/>
                <a:gd name="T175" fmla="*/ 0 h 268"/>
                <a:gd name="T176" fmla="*/ 239 w 239"/>
                <a:gd name="T177" fmla="*/ 268 h 2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9" h="268">
                  <a:moveTo>
                    <a:pt x="221" y="35"/>
                  </a:moveTo>
                  <a:lnTo>
                    <a:pt x="221" y="25"/>
                  </a:lnTo>
                  <a:lnTo>
                    <a:pt x="212" y="20"/>
                  </a:lnTo>
                  <a:lnTo>
                    <a:pt x="204" y="21"/>
                  </a:lnTo>
                  <a:lnTo>
                    <a:pt x="196" y="25"/>
                  </a:lnTo>
                  <a:lnTo>
                    <a:pt x="195" y="37"/>
                  </a:lnTo>
                  <a:lnTo>
                    <a:pt x="188" y="42"/>
                  </a:lnTo>
                  <a:lnTo>
                    <a:pt x="186" y="42"/>
                  </a:lnTo>
                  <a:lnTo>
                    <a:pt x="182" y="40"/>
                  </a:lnTo>
                  <a:lnTo>
                    <a:pt x="177" y="40"/>
                  </a:lnTo>
                  <a:lnTo>
                    <a:pt x="170" y="43"/>
                  </a:lnTo>
                  <a:lnTo>
                    <a:pt x="163" y="41"/>
                  </a:lnTo>
                  <a:lnTo>
                    <a:pt x="155" y="33"/>
                  </a:lnTo>
                  <a:lnTo>
                    <a:pt x="149" y="33"/>
                  </a:lnTo>
                  <a:lnTo>
                    <a:pt x="145" y="36"/>
                  </a:lnTo>
                  <a:lnTo>
                    <a:pt x="140" y="36"/>
                  </a:lnTo>
                  <a:lnTo>
                    <a:pt x="138" y="44"/>
                  </a:lnTo>
                  <a:lnTo>
                    <a:pt x="133" y="46"/>
                  </a:lnTo>
                  <a:lnTo>
                    <a:pt x="128" y="44"/>
                  </a:lnTo>
                  <a:lnTo>
                    <a:pt x="122" y="45"/>
                  </a:lnTo>
                  <a:lnTo>
                    <a:pt x="120" y="51"/>
                  </a:lnTo>
                  <a:lnTo>
                    <a:pt x="113" y="53"/>
                  </a:lnTo>
                  <a:lnTo>
                    <a:pt x="110" y="58"/>
                  </a:lnTo>
                  <a:lnTo>
                    <a:pt x="103" y="64"/>
                  </a:lnTo>
                  <a:lnTo>
                    <a:pt x="106" y="66"/>
                  </a:lnTo>
                  <a:lnTo>
                    <a:pt x="105" y="71"/>
                  </a:lnTo>
                  <a:lnTo>
                    <a:pt x="95" y="82"/>
                  </a:lnTo>
                  <a:lnTo>
                    <a:pt x="90" y="84"/>
                  </a:lnTo>
                  <a:lnTo>
                    <a:pt x="86" y="90"/>
                  </a:lnTo>
                  <a:lnTo>
                    <a:pt x="89" y="96"/>
                  </a:lnTo>
                  <a:lnTo>
                    <a:pt x="87" y="115"/>
                  </a:lnTo>
                  <a:lnTo>
                    <a:pt x="81" y="125"/>
                  </a:lnTo>
                  <a:lnTo>
                    <a:pt x="86" y="134"/>
                  </a:lnTo>
                  <a:lnTo>
                    <a:pt x="81" y="141"/>
                  </a:lnTo>
                  <a:lnTo>
                    <a:pt x="72" y="138"/>
                  </a:lnTo>
                  <a:lnTo>
                    <a:pt x="67" y="145"/>
                  </a:lnTo>
                  <a:lnTo>
                    <a:pt x="67" y="162"/>
                  </a:lnTo>
                  <a:lnTo>
                    <a:pt x="69" y="187"/>
                  </a:lnTo>
                  <a:lnTo>
                    <a:pt x="73" y="193"/>
                  </a:lnTo>
                  <a:lnTo>
                    <a:pt x="73" y="202"/>
                  </a:lnTo>
                  <a:lnTo>
                    <a:pt x="67" y="204"/>
                  </a:lnTo>
                  <a:lnTo>
                    <a:pt x="67" y="207"/>
                  </a:lnTo>
                  <a:lnTo>
                    <a:pt x="71" y="213"/>
                  </a:lnTo>
                  <a:lnTo>
                    <a:pt x="69" y="220"/>
                  </a:lnTo>
                  <a:lnTo>
                    <a:pt x="66" y="224"/>
                  </a:lnTo>
                  <a:lnTo>
                    <a:pt x="64" y="243"/>
                  </a:lnTo>
                  <a:lnTo>
                    <a:pt x="63" y="248"/>
                  </a:lnTo>
                  <a:lnTo>
                    <a:pt x="61" y="257"/>
                  </a:lnTo>
                  <a:lnTo>
                    <a:pt x="59" y="251"/>
                  </a:lnTo>
                  <a:lnTo>
                    <a:pt x="59" y="245"/>
                  </a:lnTo>
                  <a:lnTo>
                    <a:pt x="54" y="240"/>
                  </a:lnTo>
                  <a:lnTo>
                    <a:pt x="56" y="234"/>
                  </a:lnTo>
                  <a:lnTo>
                    <a:pt x="53" y="233"/>
                  </a:lnTo>
                  <a:lnTo>
                    <a:pt x="51" y="235"/>
                  </a:lnTo>
                  <a:lnTo>
                    <a:pt x="51" y="241"/>
                  </a:lnTo>
                  <a:lnTo>
                    <a:pt x="47" y="245"/>
                  </a:lnTo>
                  <a:lnTo>
                    <a:pt x="42" y="245"/>
                  </a:lnTo>
                  <a:lnTo>
                    <a:pt x="43" y="243"/>
                  </a:lnTo>
                  <a:lnTo>
                    <a:pt x="39" y="246"/>
                  </a:lnTo>
                  <a:lnTo>
                    <a:pt x="39" y="249"/>
                  </a:lnTo>
                  <a:lnTo>
                    <a:pt x="33" y="258"/>
                  </a:lnTo>
                  <a:lnTo>
                    <a:pt x="29" y="261"/>
                  </a:lnTo>
                  <a:lnTo>
                    <a:pt x="24" y="265"/>
                  </a:lnTo>
                  <a:lnTo>
                    <a:pt x="18" y="268"/>
                  </a:lnTo>
                  <a:lnTo>
                    <a:pt x="15" y="262"/>
                  </a:lnTo>
                  <a:lnTo>
                    <a:pt x="18" y="257"/>
                  </a:lnTo>
                  <a:lnTo>
                    <a:pt x="15" y="256"/>
                  </a:lnTo>
                  <a:lnTo>
                    <a:pt x="14" y="258"/>
                  </a:lnTo>
                  <a:lnTo>
                    <a:pt x="9" y="258"/>
                  </a:lnTo>
                  <a:lnTo>
                    <a:pt x="9" y="253"/>
                  </a:lnTo>
                  <a:lnTo>
                    <a:pt x="7" y="253"/>
                  </a:lnTo>
                  <a:lnTo>
                    <a:pt x="4" y="248"/>
                  </a:lnTo>
                  <a:lnTo>
                    <a:pt x="5" y="245"/>
                  </a:lnTo>
                  <a:lnTo>
                    <a:pt x="9" y="244"/>
                  </a:lnTo>
                  <a:lnTo>
                    <a:pt x="9" y="240"/>
                  </a:lnTo>
                  <a:lnTo>
                    <a:pt x="12" y="236"/>
                  </a:lnTo>
                  <a:lnTo>
                    <a:pt x="9" y="235"/>
                  </a:lnTo>
                  <a:lnTo>
                    <a:pt x="7" y="238"/>
                  </a:lnTo>
                  <a:lnTo>
                    <a:pt x="3" y="239"/>
                  </a:lnTo>
                  <a:lnTo>
                    <a:pt x="3" y="235"/>
                  </a:lnTo>
                  <a:lnTo>
                    <a:pt x="4" y="231"/>
                  </a:lnTo>
                  <a:lnTo>
                    <a:pt x="8" y="229"/>
                  </a:lnTo>
                  <a:lnTo>
                    <a:pt x="10" y="225"/>
                  </a:lnTo>
                  <a:lnTo>
                    <a:pt x="14" y="219"/>
                  </a:lnTo>
                  <a:lnTo>
                    <a:pt x="15" y="215"/>
                  </a:lnTo>
                  <a:lnTo>
                    <a:pt x="13" y="216"/>
                  </a:lnTo>
                  <a:lnTo>
                    <a:pt x="9" y="221"/>
                  </a:lnTo>
                  <a:lnTo>
                    <a:pt x="6" y="221"/>
                  </a:lnTo>
                  <a:lnTo>
                    <a:pt x="3" y="219"/>
                  </a:lnTo>
                  <a:lnTo>
                    <a:pt x="6" y="215"/>
                  </a:lnTo>
                  <a:lnTo>
                    <a:pt x="5" y="213"/>
                  </a:lnTo>
                  <a:lnTo>
                    <a:pt x="3" y="211"/>
                  </a:lnTo>
                  <a:lnTo>
                    <a:pt x="2" y="207"/>
                  </a:lnTo>
                  <a:lnTo>
                    <a:pt x="8" y="206"/>
                  </a:lnTo>
                  <a:lnTo>
                    <a:pt x="11" y="206"/>
                  </a:lnTo>
                  <a:lnTo>
                    <a:pt x="14" y="205"/>
                  </a:lnTo>
                  <a:lnTo>
                    <a:pt x="17" y="204"/>
                  </a:lnTo>
                  <a:lnTo>
                    <a:pt x="21" y="203"/>
                  </a:lnTo>
                  <a:lnTo>
                    <a:pt x="22" y="200"/>
                  </a:lnTo>
                  <a:lnTo>
                    <a:pt x="18" y="201"/>
                  </a:lnTo>
                  <a:lnTo>
                    <a:pt x="15" y="202"/>
                  </a:lnTo>
                  <a:lnTo>
                    <a:pt x="7" y="202"/>
                  </a:lnTo>
                  <a:lnTo>
                    <a:pt x="5" y="204"/>
                  </a:lnTo>
                  <a:lnTo>
                    <a:pt x="0" y="203"/>
                  </a:lnTo>
                  <a:lnTo>
                    <a:pt x="1" y="196"/>
                  </a:lnTo>
                  <a:lnTo>
                    <a:pt x="0" y="190"/>
                  </a:lnTo>
                  <a:lnTo>
                    <a:pt x="2" y="188"/>
                  </a:lnTo>
                  <a:lnTo>
                    <a:pt x="2" y="185"/>
                  </a:lnTo>
                  <a:lnTo>
                    <a:pt x="4" y="182"/>
                  </a:lnTo>
                  <a:lnTo>
                    <a:pt x="7" y="181"/>
                  </a:lnTo>
                  <a:lnTo>
                    <a:pt x="10" y="175"/>
                  </a:lnTo>
                  <a:lnTo>
                    <a:pt x="18" y="175"/>
                  </a:lnTo>
                  <a:lnTo>
                    <a:pt x="18" y="173"/>
                  </a:lnTo>
                  <a:lnTo>
                    <a:pt x="15" y="172"/>
                  </a:lnTo>
                  <a:lnTo>
                    <a:pt x="16" y="169"/>
                  </a:lnTo>
                  <a:lnTo>
                    <a:pt x="20" y="168"/>
                  </a:lnTo>
                  <a:lnTo>
                    <a:pt x="20" y="164"/>
                  </a:lnTo>
                  <a:lnTo>
                    <a:pt x="24" y="161"/>
                  </a:lnTo>
                  <a:lnTo>
                    <a:pt x="28" y="161"/>
                  </a:lnTo>
                  <a:lnTo>
                    <a:pt x="29" y="158"/>
                  </a:lnTo>
                  <a:lnTo>
                    <a:pt x="35" y="154"/>
                  </a:lnTo>
                  <a:lnTo>
                    <a:pt x="38" y="155"/>
                  </a:lnTo>
                  <a:lnTo>
                    <a:pt x="39" y="152"/>
                  </a:lnTo>
                  <a:lnTo>
                    <a:pt x="42" y="150"/>
                  </a:lnTo>
                  <a:lnTo>
                    <a:pt x="43" y="142"/>
                  </a:lnTo>
                  <a:lnTo>
                    <a:pt x="56" y="128"/>
                  </a:lnTo>
                  <a:lnTo>
                    <a:pt x="56" y="124"/>
                  </a:lnTo>
                  <a:lnTo>
                    <a:pt x="64" y="113"/>
                  </a:lnTo>
                  <a:lnTo>
                    <a:pt x="68" y="112"/>
                  </a:lnTo>
                  <a:lnTo>
                    <a:pt x="71" y="108"/>
                  </a:lnTo>
                  <a:lnTo>
                    <a:pt x="67" y="109"/>
                  </a:lnTo>
                  <a:lnTo>
                    <a:pt x="67" y="107"/>
                  </a:lnTo>
                  <a:lnTo>
                    <a:pt x="70" y="103"/>
                  </a:lnTo>
                  <a:lnTo>
                    <a:pt x="72" y="95"/>
                  </a:lnTo>
                  <a:lnTo>
                    <a:pt x="73" y="88"/>
                  </a:lnTo>
                  <a:lnTo>
                    <a:pt x="79" y="88"/>
                  </a:lnTo>
                  <a:lnTo>
                    <a:pt x="82" y="84"/>
                  </a:lnTo>
                  <a:lnTo>
                    <a:pt x="79" y="82"/>
                  </a:lnTo>
                  <a:lnTo>
                    <a:pt x="74" y="84"/>
                  </a:lnTo>
                  <a:lnTo>
                    <a:pt x="74" y="78"/>
                  </a:lnTo>
                  <a:lnTo>
                    <a:pt x="77" y="77"/>
                  </a:lnTo>
                  <a:lnTo>
                    <a:pt x="83" y="71"/>
                  </a:lnTo>
                  <a:lnTo>
                    <a:pt x="87" y="68"/>
                  </a:lnTo>
                  <a:lnTo>
                    <a:pt x="91" y="68"/>
                  </a:lnTo>
                  <a:lnTo>
                    <a:pt x="94" y="66"/>
                  </a:lnTo>
                  <a:lnTo>
                    <a:pt x="90" y="65"/>
                  </a:lnTo>
                  <a:lnTo>
                    <a:pt x="90" y="64"/>
                  </a:lnTo>
                  <a:lnTo>
                    <a:pt x="94" y="63"/>
                  </a:lnTo>
                  <a:lnTo>
                    <a:pt x="98" y="63"/>
                  </a:lnTo>
                  <a:lnTo>
                    <a:pt x="99" y="60"/>
                  </a:lnTo>
                  <a:lnTo>
                    <a:pt x="92" y="60"/>
                  </a:lnTo>
                  <a:lnTo>
                    <a:pt x="100" y="53"/>
                  </a:lnTo>
                  <a:lnTo>
                    <a:pt x="103" y="55"/>
                  </a:lnTo>
                  <a:lnTo>
                    <a:pt x="106" y="54"/>
                  </a:lnTo>
                  <a:lnTo>
                    <a:pt x="105" y="49"/>
                  </a:lnTo>
                  <a:lnTo>
                    <a:pt x="112" y="49"/>
                  </a:lnTo>
                  <a:lnTo>
                    <a:pt x="113" y="47"/>
                  </a:lnTo>
                  <a:lnTo>
                    <a:pt x="109" y="47"/>
                  </a:lnTo>
                  <a:lnTo>
                    <a:pt x="104" y="48"/>
                  </a:lnTo>
                  <a:lnTo>
                    <a:pt x="108" y="44"/>
                  </a:lnTo>
                  <a:lnTo>
                    <a:pt x="113" y="44"/>
                  </a:lnTo>
                  <a:lnTo>
                    <a:pt x="116" y="41"/>
                  </a:lnTo>
                  <a:lnTo>
                    <a:pt x="116" y="39"/>
                  </a:lnTo>
                  <a:lnTo>
                    <a:pt x="118" y="35"/>
                  </a:lnTo>
                  <a:lnTo>
                    <a:pt x="123" y="34"/>
                  </a:lnTo>
                  <a:lnTo>
                    <a:pt x="124" y="36"/>
                  </a:lnTo>
                  <a:lnTo>
                    <a:pt x="127" y="34"/>
                  </a:lnTo>
                  <a:lnTo>
                    <a:pt x="127" y="31"/>
                  </a:lnTo>
                  <a:lnTo>
                    <a:pt x="131" y="32"/>
                  </a:lnTo>
                  <a:lnTo>
                    <a:pt x="133" y="32"/>
                  </a:lnTo>
                  <a:lnTo>
                    <a:pt x="129" y="29"/>
                  </a:lnTo>
                  <a:lnTo>
                    <a:pt x="131" y="26"/>
                  </a:lnTo>
                  <a:lnTo>
                    <a:pt x="134" y="26"/>
                  </a:lnTo>
                  <a:lnTo>
                    <a:pt x="135" y="29"/>
                  </a:lnTo>
                  <a:lnTo>
                    <a:pt x="137" y="24"/>
                  </a:lnTo>
                  <a:lnTo>
                    <a:pt x="139" y="22"/>
                  </a:lnTo>
                  <a:lnTo>
                    <a:pt x="142" y="23"/>
                  </a:lnTo>
                  <a:lnTo>
                    <a:pt x="140" y="26"/>
                  </a:lnTo>
                  <a:lnTo>
                    <a:pt x="139" y="30"/>
                  </a:lnTo>
                  <a:lnTo>
                    <a:pt x="140" y="32"/>
                  </a:lnTo>
                  <a:lnTo>
                    <a:pt x="143" y="32"/>
                  </a:lnTo>
                  <a:lnTo>
                    <a:pt x="145" y="29"/>
                  </a:lnTo>
                  <a:lnTo>
                    <a:pt x="145" y="25"/>
                  </a:lnTo>
                  <a:lnTo>
                    <a:pt x="148" y="23"/>
                  </a:lnTo>
                  <a:lnTo>
                    <a:pt x="153" y="22"/>
                  </a:lnTo>
                  <a:lnTo>
                    <a:pt x="154" y="24"/>
                  </a:lnTo>
                  <a:lnTo>
                    <a:pt x="157" y="24"/>
                  </a:lnTo>
                  <a:lnTo>
                    <a:pt x="158" y="22"/>
                  </a:lnTo>
                  <a:lnTo>
                    <a:pt x="150" y="18"/>
                  </a:lnTo>
                  <a:lnTo>
                    <a:pt x="151" y="16"/>
                  </a:lnTo>
                  <a:lnTo>
                    <a:pt x="155" y="15"/>
                  </a:lnTo>
                  <a:lnTo>
                    <a:pt x="160" y="16"/>
                  </a:lnTo>
                  <a:lnTo>
                    <a:pt x="164" y="20"/>
                  </a:lnTo>
                  <a:lnTo>
                    <a:pt x="166" y="22"/>
                  </a:lnTo>
                  <a:lnTo>
                    <a:pt x="172" y="21"/>
                  </a:lnTo>
                  <a:lnTo>
                    <a:pt x="171" y="17"/>
                  </a:lnTo>
                  <a:lnTo>
                    <a:pt x="174" y="13"/>
                  </a:lnTo>
                  <a:lnTo>
                    <a:pt x="179" y="12"/>
                  </a:lnTo>
                  <a:lnTo>
                    <a:pt x="181" y="10"/>
                  </a:lnTo>
                  <a:lnTo>
                    <a:pt x="184" y="8"/>
                  </a:lnTo>
                  <a:lnTo>
                    <a:pt x="181" y="6"/>
                  </a:lnTo>
                  <a:lnTo>
                    <a:pt x="182" y="3"/>
                  </a:lnTo>
                  <a:lnTo>
                    <a:pt x="185" y="3"/>
                  </a:lnTo>
                  <a:lnTo>
                    <a:pt x="192" y="4"/>
                  </a:lnTo>
                  <a:lnTo>
                    <a:pt x="194" y="6"/>
                  </a:lnTo>
                  <a:lnTo>
                    <a:pt x="190" y="8"/>
                  </a:lnTo>
                  <a:lnTo>
                    <a:pt x="186" y="12"/>
                  </a:lnTo>
                  <a:lnTo>
                    <a:pt x="185" y="19"/>
                  </a:lnTo>
                  <a:lnTo>
                    <a:pt x="192" y="15"/>
                  </a:lnTo>
                  <a:lnTo>
                    <a:pt x="194" y="10"/>
                  </a:lnTo>
                  <a:lnTo>
                    <a:pt x="198" y="5"/>
                  </a:lnTo>
                  <a:lnTo>
                    <a:pt x="202" y="5"/>
                  </a:lnTo>
                  <a:lnTo>
                    <a:pt x="200" y="7"/>
                  </a:lnTo>
                  <a:lnTo>
                    <a:pt x="202" y="9"/>
                  </a:lnTo>
                  <a:lnTo>
                    <a:pt x="205" y="4"/>
                  </a:lnTo>
                  <a:lnTo>
                    <a:pt x="204" y="0"/>
                  </a:lnTo>
                  <a:lnTo>
                    <a:pt x="213" y="1"/>
                  </a:lnTo>
                  <a:lnTo>
                    <a:pt x="217" y="4"/>
                  </a:lnTo>
                  <a:lnTo>
                    <a:pt x="213" y="7"/>
                  </a:lnTo>
                  <a:lnTo>
                    <a:pt x="216" y="9"/>
                  </a:lnTo>
                  <a:lnTo>
                    <a:pt x="219" y="6"/>
                  </a:lnTo>
                  <a:lnTo>
                    <a:pt x="223" y="5"/>
                  </a:lnTo>
                  <a:lnTo>
                    <a:pt x="236" y="13"/>
                  </a:lnTo>
                  <a:lnTo>
                    <a:pt x="230" y="19"/>
                  </a:lnTo>
                  <a:lnTo>
                    <a:pt x="220" y="17"/>
                  </a:lnTo>
                  <a:lnTo>
                    <a:pt x="219" y="19"/>
                  </a:lnTo>
                  <a:lnTo>
                    <a:pt x="227" y="23"/>
                  </a:lnTo>
                  <a:lnTo>
                    <a:pt x="227" y="25"/>
                  </a:lnTo>
                  <a:lnTo>
                    <a:pt x="230" y="26"/>
                  </a:lnTo>
                  <a:lnTo>
                    <a:pt x="235" y="23"/>
                  </a:lnTo>
                  <a:lnTo>
                    <a:pt x="239" y="25"/>
                  </a:lnTo>
                  <a:lnTo>
                    <a:pt x="226" y="30"/>
                  </a:lnTo>
                  <a:lnTo>
                    <a:pt x="226" y="32"/>
                  </a:lnTo>
                  <a:lnTo>
                    <a:pt x="221" y="3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3" name="Freeform 362">
              <a:extLst>
                <a:ext uri="{FF2B5EF4-FFF2-40B4-BE49-F238E27FC236}">
                  <a16:creationId xmlns:a16="http://schemas.microsoft.com/office/drawing/2014/main" id="{0E2C3A8D-F7C7-300B-A9B7-71CB4A6428E8}"/>
                </a:ext>
                <a:ext uri="{C183D7F6-B498-43B3-948B-1728B52AA6E4}">
                  <adec:decorative xmlns:adec="http://schemas.microsoft.com/office/drawing/2017/decorative" val="1"/>
                </a:ext>
              </a:extLst>
            </p:cNvPr>
            <p:cNvSpPr>
              <a:spLocks/>
            </p:cNvSpPr>
            <p:nvPr/>
          </p:nvSpPr>
          <p:spPr bwMode="gray">
            <a:xfrm>
              <a:off x="12746220" y="4920251"/>
              <a:ext cx="279554" cy="229507"/>
            </a:xfrm>
            <a:custGeom>
              <a:avLst/>
              <a:gdLst>
                <a:gd name="T0" fmla="*/ 2147483647 w 51"/>
                <a:gd name="T1" fmla="*/ 2147483647 h 43"/>
                <a:gd name="T2" fmla="*/ 0 w 51"/>
                <a:gd name="T3" fmla="*/ 2147483647 h 43"/>
                <a:gd name="T4" fmla="*/ 2147483647 w 51"/>
                <a:gd name="T5" fmla="*/ 0 h 43"/>
                <a:gd name="T6" fmla="*/ 2147483647 w 51"/>
                <a:gd name="T7" fmla="*/ 0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2147483647 w 51"/>
                <a:gd name="T29" fmla="*/ 2147483647 h 43"/>
                <a:gd name="T30" fmla="*/ 2147483647 w 51"/>
                <a:gd name="T31" fmla="*/ 2147483647 h 43"/>
                <a:gd name="T32" fmla="*/ 2147483647 w 51"/>
                <a:gd name="T33" fmla="*/ 214748364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43"/>
                <a:gd name="T53" fmla="*/ 51 w 51"/>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43">
                  <a:moveTo>
                    <a:pt x="2" y="23"/>
                  </a:moveTo>
                  <a:lnTo>
                    <a:pt x="0" y="6"/>
                  </a:lnTo>
                  <a:lnTo>
                    <a:pt x="4" y="0"/>
                  </a:lnTo>
                  <a:lnTo>
                    <a:pt x="25" y="0"/>
                  </a:lnTo>
                  <a:lnTo>
                    <a:pt x="42" y="4"/>
                  </a:lnTo>
                  <a:lnTo>
                    <a:pt x="51" y="16"/>
                  </a:lnTo>
                  <a:lnTo>
                    <a:pt x="45" y="25"/>
                  </a:lnTo>
                  <a:lnTo>
                    <a:pt x="41" y="33"/>
                  </a:lnTo>
                  <a:lnTo>
                    <a:pt x="33" y="36"/>
                  </a:lnTo>
                  <a:lnTo>
                    <a:pt x="33" y="40"/>
                  </a:lnTo>
                  <a:lnTo>
                    <a:pt x="30" y="43"/>
                  </a:lnTo>
                  <a:lnTo>
                    <a:pt x="22" y="40"/>
                  </a:lnTo>
                  <a:lnTo>
                    <a:pt x="20" y="36"/>
                  </a:lnTo>
                  <a:lnTo>
                    <a:pt x="17" y="37"/>
                  </a:lnTo>
                  <a:lnTo>
                    <a:pt x="13" y="28"/>
                  </a:lnTo>
                  <a:lnTo>
                    <a:pt x="9" y="26"/>
                  </a:lnTo>
                  <a:lnTo>
                    <a:pt x="2" y="2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4" name="Freeform 363">
              <a:extLst>
                <a:ext uri="{FF2B5EF4-FFF2-40B4-BE49-F238E27FC236}">
                  <a16:creationId xmlns:a16="http://schemas.microsoft.com/office/drawing/2014/main" id="{8B30E939-403E-562A-DAE7-7FB2DD89C6D9}"/>
                </a:ext>
                <a:ext uri="{C183D7F6-B498-43B3-948B-1728B52AA6E4}">
                  <adec:decorative xmlns:adec="http://schemas.microsoft.com/office/drawing/2017/decorative" val="1"/>
                </a:ext>
              </a:extLst>
            </p:cNvPr>
            <p:cNvSpPr>
              <a:spLocks/>
            </p:cNvSpPr>
            <p:nvPr/>
          </p:nvSpPr>
          <p:spPr bwMode="gray">
            <a:xfrm>
              <a:off x="12854705" y="4949462"/>
              <a:ext cx="458970" cy="433977"/>
            </a:xfrm>
            <a:custGeom>
              <a:avLst/>
              <a:gdLst>
                <a:gd name="T0" fmla="*/ 2147483647 w 84"/>
                <a:gd name="T1" fmla="*/ 2147483647 h 80"/>
                <a:gd name="T2" fmla="*/ 2147483647 w 84"/>
                <a:gd name="T3" fmla="*/ 2147483647 h 80"/>
                <a:gd name="T4" fmla="*/ 2147483647 w 84"/>
                <a:gd name="T5" fmla="*/ 2147483647 h 80"/>
                <a:gd name="T6" fmla="*/ 2147483647 w 84"/>
                <a:gd name="T7" fmla="*/ 2147483647 h 80"/>
                <a:gd name="T8" fmla="*/ 2147483647 w 84"/>
                <a:gd name="T9" fmla="*/ 2147483647 h 80"/>
                <a:gd name="T10" fmla="*/ 2147483647 w 84"/>
                <a:gd name="T11" fmla="*/ 2147483647 h 80"/>
                <a:gd name="T12" fmla="*/ 2147483647 w 84"/>
                <a:gd name="T13" fmla="*/ 2147483647 h 80"/>
                <a:gd name="T14" fmla="*/ 2147483647 w 84"/>
                <a:gd name="T15" fmla="*/ 2147483647 h 80"/>
                <a:gd name="T16" fmla="*/ 2147483647 w 84"/>
                <a:gd name="T17" fmla="*/ 2147483647 h 80"/>
                <a:gd name="T18" fmla="*/ 2147483647 w 84"/>
                <a:gd name="T19" fmla="*/ 2147483647 h 80"/>
                <a:gd name="T20" fmla="*/ 2147483647 w 84"/>
                <a:gd name="T21" fmla="*/ 2147483647 h 80"/>
                <a:gd name="T22" fmla="*/ 2147483647 w 84"/>
                <a:gd name="T23" fmla="*/ 2147483647 h 80"/>
                <a:gd name="T24" fmla="*/ 0 w 84"/>
                <a:gd name="T25" fmla="*/ 2147483647 h 80"/>
                <a:gd name="T26" fmla="*/ 2147483647 w 84"/>
                <a:gd name="T27" fmla="*/ 2147483647 h 80"/>
                <a:gd name="T28" fmla="*/ 2147483647 w 84"/>
                <a:gd name="T29" fmla="*/ 2147483647 h 80"/>
                <a:gd name="T30" fmla="*/ 2147483647 w 84"/>
                <a:gd name="T31" fmla="*/ 2147483647 h 80"/>
                <a:gd name="T32" fmla="*/ 2147483647 w 84"/>
                <a:gd name="T33" fmla="*/ 2147483647 h 80"/>
                <a:gd name="T34" fmla="*/ 2147483647 w 84"/>
                <a:gd name="T35" fmla="*/ 2147483647 h 80"/>
                <a:gd name="T36" fmla="*/ 2147483647 w 84"/>
                <a:gd name="T37" fmla="*/ 2147483647 h 80"/>
                <a:gd name="T38" fmla="*/ 2147483647 w 84"/>
                <a:gd name="T39" fmla="*/ 2147483647 h 80"/>
                <a:gd name="T40" fmla="*/ 2147483647 w 84"/>
                <a:gd name="T41" fmla="*/ 2147483647 h 80"/>
                <a:gd name="T42" fmla="*/ 2147483647 w 84"/>
                <a:gd name="T43" fmla="*/ 2147483647 h 80"/>
                <a:gd name="T44" fmla="*/ 2147483647 w 84"/>
                <a:gd name="T45" fmla="*/ 2147483647 h 80"/>
                <a:gd name="T46" fmla="*/ 2147483647 w 84"/>
                <a:gd name="T47" fmla="*/ 0 h 80"/>
                <a:gd name="T48" fmla="*/ 2147483647 w 84"/>
                <a:gd name="T49" fmla="*/ 0 h 80"/>
                <a:gd name="T50" fmla="*/ 2147483647 w 84"/>
                <a:gd name="T51" fmla="*/ 2147483647 h 80"/>
                <a:gd name="T52" fmla="*/ 2147483647 w 84"/>
                <a:gd name="T53" fmla="*/ 2147483647 h 80"/>
                <a:gd name="T54" fmla="*/ 2147483647 w 84"/>
                <a:gd name="T55" fmla="*/ 2147483647 h 80"/>
                <a:gd name="T56" fmla="*/ 2147483647 w 84"/>
                <a:gd name="T57" fmla="*/ 2147483647 h 80"/>
                <a:gd name="T58" fmla="*/ 2147483647 w 84"/>
                <a:gd name="T59" fmla="*/ 2147483647 h 80"/>
                <a:gd name="T60" fmla="*/ 2147483647 w 84"/>
                <a:gd name="T61" fmla="*/ 2147483647 h 80"/>
                <a:gd name="T62" fmla="*/ 2147483647 w 84"/>
                <a:gd name="T63" fmla="*/ 2147483647 h 80"/>
                <a:gd name="T64" fmla="*/ 2147483647 w 84"/>
                <a:gd name="T65" fmla="*/ 2147483647 h 80"/>
                <a:gd name="T66" fmla="*/ 2147483647 w 84"/>
                <a:gd name="T67" fmla="*/ 2147483647 h 80"/>
                <a:gd name="T68" fmla="*/ 2147483647 w 84"/>
                <a:gd name="T69" fmla="*/ 2147483647 h 80"/>
                <a:gd name="T70" fmla="*/ 2147483647 w 84"/>
                <a:gd name="T71" fmla="*/ 2147483647 h 80"/>
                <a:gd name="T72" fmla="*/ 2147483647 w 84"/>
                <a:gd name="T73" fmla="*/ 2147483647 h 80"/>
                <a:gd name="T74" fmla="*/ 2147483647 w 84"/>
                <a:gd name="T75" fmla="*/ 2147483647 h 80"/>
                <a:gd name="T76" fmla="*/ 2147483647 w 84"/>
                <a:gd name="T77" fmla="*/ 2147483647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4"/>
                <a:gd name="T118" fmla="*/ 0 h 80"/>
                <a:gd name="T119" fmla="*/ 84 w 84"/>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4" h="80">
                  <a:moveTo>
                    <a:pt x="77" y="67"/>
                  </a:moveTo>
                  <a:lnTo>
                    <a:pt x="68" y="70"/>
                  </a:lnTo>
                  <a:lnTo>
                    <a:pt x="66" y="76"/>
                  </a:lnTo>
                  <a:lnTo>
                    <a:pt x="61" y="78"/>
                  </a:lnTo>
                  <a:lnTo>
                    <a:pt x="46" y="72"/>
                  </a:lnTo>
                  <a:lnTo>
                    <a:pt x="42" y="74"/>
                  </a:lnTo>
                  <a:lnTo>
                    <a:pt x="36" y="72"/>
                  </a:lnTo>
                  <a:lnTo>
                    <a:pt x="31" y="72"/>
                  </a:lnTo>
                  <a:lnTo>
                    <a:pt x="25" y="69"/>
                  </a:lnTo>
                  <a:lnTo>
                    <a:pt x="18" y="70"/>
                  </a:lnTo>
                  <a:lnTo>
                    <a:pt x="9" y="80"/>
                  </a:lnTo>
                  <a:lnTo>
                    <a:pt x="8" y="71"/>
                  </a:lnTo>
                  <a:lnTo>
                    <a:pt x="0" y="63"/>
                  </a:lnTo>
                  <a:lnTo>
                    <a:pt x="8" y="55"/>
                  </a:lnTo>
                  <a:lnTo>
                    <a:pt x="2" y="45"/>
                  </a:lnTo>
                  <a:lnTo>
                    <a:pt x="2" y="34"/>
                  </a:lnTo>
                  <a:lnTo>
                    <a:pt x="10" y="37"/>
                  </a:lnTo>
                  <a:lnTo>
                    <a:pt x="13" y="34"/>
                  </a:lnTo>
                  <a:lnTo>
                    <a:pt x="13" y="30"/>
                  </a:lnTo>
                  <a:lnTo>
                    <a:pt x="21" y="27"/>
                  </a:lnTo>
                  <a:lnTo>
                    <a:pt x="25" y="19"/>
                  </a:lnTo>
                  <a:lnTo>
                    <a:pt x="31" y="10"/>
                  </a:lnTo>
                  <a:lnTo>
                    <a:pt x="35" y="10"/>
                  </a:lnTo>
                  <a:lnTo>
                    <a:pt x="43" y="0"/>
                  </a:lnTo>
                  <a:lnTo>
                    <a:pt x="49" y="0"/>
                  </a:lnTo>
                  <a:lnTo>
                    <a:pt x="54" y="5"/>
                  </a:lnTo>
                  <a:lnTo>
                    <a:pt x="59" y="4"/>
                  </a:lnTo>
                  <a:lnTo>
                    <a:pt x="65" y="5"/>
                  </a:lnTo>
                  <a:lnTo>
                    <a:pt x="69" y="10"/>
                  </a:lnTo>
                  <a:lnTo>
                    <a:pt x="70" y="26"/>
                  </a:lnTo>
                  <a:lnTo>
                    <a:pt x="74" y="35"/>
                  </a:lnTo>
                  <a:lnTo>
                    <a:pt x="84" y="45"/>
                  </a:lnTo>
                  <a:lnTo>
                    <a:pt x="82" y="52"/>
                  </a:lnTo>
                  <a:lnTo>
                    <a:pt x="78" y="52"/>
                  </a:lnTo>
                  <a:lnTo>
                    <a:pt x="74" y="50"/>
                  </a:lnTo>
                  <a:lnTo>
                    <a:pt x="70" y="50"/>
                  </a:lnTo>
                  <a:lnTo>
                    <a:pt x="71" y="56"/>
                  </a:lnTo>
                  <a:lnTo>
                    <a:pt x="75" y="60"/>
                  </a:lnTo>
                  <a:lnTo>
                    <a:pt x="77" y="6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5" name="Freeform 364">
              <a:extLst>
                <a:ext uri="{FF2B5EF4-FFF2-40B4-BE49-F238E27FC236}">
                  <a16:creationId xmlns:a16="http://schemas.microsoft.com/office/drawing/2014/main" id="{CB866091-3C08-4ACA-3548-1BC1FFD12A55}"/>
                </a:ext>
                <a:ext uri="{C183D7F6-B498-43B3-948B-1728B52AA6E4}">
                  <adec:decorative xmlns:adec="http://schemas.microsoft.com/office/drawing/2017/decorative" val="1"/>
                </a:ext>
              </a:extLst>
            </p:cNvPr>
            <p:cNvSpPr>
              <a:spLocks/>
            </p:cNvSpPr>
            <p:nvPr/>
          </p:nvSpPr>
          <p:spPr bwMode="gray">
            <a:xfrm>
              <a:off x="12733703" y="4749164"/>
              <a:ext cx="363003" cy="254544"/>
            </a:xfrm>
            <a:custGeom>
              <a:avLst/>
              <a:gdLst>
                <a:gd name="T0" fmla="*/ 2147483647 w 67"/>
                <a:gd name="T1" fmla="*/ 2147483647 h 47"/>
                <a:gd name="T2" fmla="*/ 2147483647 w 67"/>
                <a:gd name="T3" fmla="*/ 2147483647 h 47"/>
                <a:gd name="T4" fmla="*/ 2147483647 w 67"/>
                <a:gd name="T5" fmla="*/ 2147483647 h 47"/>
                <a:gd name="T6" fmla="*/ 2147483647 w 67"/>
                <a:gd name="T7" fmla="*/ 2147483647 h 47"/>
                <a:gd name="T8" fmla="*/ 2147483647 w 67"/>
                <a:gd name="T9" fmla="*/ 2147483647 h 47"/>
                <a:gd name="T10" fmla="*/ 2147483647 w 67"/>
                <a:gd name="T11" fmla="*/ 2147483647 h 47"/>
                <a:gd name="T12" fmla="*/ 2147483647 w 67"/>
                <a:gd name="T13" fmla="*/ 2147483647 h 47"/>
                <a:gd name="T14" fmla="*/ 0 w 67"/>
                <a:gd name="T15" fmla="*/ 2147483647 h 47"/>
                <a:gd name="T16" fmla="*/ 2147483647 w 67"/>
                <a:gd name="T17" fmla="*/ 2147483647 h 47"/>
                <a:gd name="T18" fmla="*/ 2147483647 w 67"/>
                <a:gd name="T19" fmla="*/ 2147483647 h 47"/>
                <a:gd name="T20" fmla="*/ 2147483647 w 67"/>
                <a:gd name="T21" fmla="*/ 2147483647 h 47"/>
                <a:gd name="T22" fmla="*/ 2147483647 w 67"/>
                <a:gd name="T23" fmla="*/ 2147483647 h 47"/>
                <a:gd name="T24" fmla="*/ 2147483647 w 67"/>
                <a:gd name="T25" fmla="*/ 2147483647 h 47"/>
                <a:gd name="T26" fmla="*/ 2147483647 w 67"/>
                <a:gd name="T27" fmla="*/ 2147483647 h 47"/>
                <a:gd name="T28" fmla="*/ 2147483647 w 67"/>
                <a:gd name="T29" fmla="*/ 2147483647 h 47"/>
                <a:gd name="T30" fmla="*/ 2147483647 w 67"/>
                <a:gd name="T31" fmla="*/ 2147483647 h 47"/>
                <a:gd name="T32" fmla="*/ 2147483647 w 67"/>
                <a:gd name="T33" fmla="*/ 2147483647 h 47"/>
                <a:gd name="T34" fmla="*/ 2147483647 w 67"/>
                <a:gd name="T35" fmla="*/ 2147483647 h 47"/>
                <a:gd name="T36" fmla="*/ 2147483647 w 67"/>
                <a:gd name="T37" fmla="*/ 2147483647 h 47"/>
                <a:gd name="T38" fmla="*/ 2147483647 w 67"/>
                <a:gd name="T39" fmla="*/ 0 h 47"/>
                <a:gd name="T40" fmla="*/ 2147483647 w 67"/>
                <a:gd name="T41" fmla="*/ 0 h 47"/>
                <a:gd name="T42" fmla="*/ 2147483647 w 67"/>
                <a:gd name="T43" fmla="*/ 2147483647 h 47"/>
                <a:gd name="T44" fmla="*/ 2147483647 w 67"/>
                <a:gd name="T45" fmla="*/ 2147483647 h 47"/>
                <a:gd name="T46" fmla="*/ 2147483647 w 67"/>
                <a:gd name="T47" fmla="*/ 2147483647 h 47"/>
                <a:gd name="T48" fmla="*/ 2147483647 w 67"/>
                <a:gd name="T49" fmla="*/ 2147483647 h 47"/>
                <a:gd name="T50" fmla="*/ 2147483647 w 67"/>
                <a:gd name="T51" fmla="*/ 2147483647 h 47"/>
                <a:gd name="T52" fmla="*/ 2147483647 w 67"/>
                <a:gd name="T53" fmla="*/ 2147483647 h 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47"/>
                <a:gd name="T83" fmla="*/ 67 w 67"/>
                <a:gd name="T84" fmla="*/ 47 h 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47">
                  <a:moveTo>
                    <a:pt x="66" y="37"/>
                  </a:moveTo>
                  <a:lnTo>
                    <a:pt x="58" y="47"/>
                  </a:lnTo>
                  <a:lnTo>
                    <a:pt x="54" y="47"/>
                  </a:lnTo>
                  <a:lnTo>
                    <a:pt x="45" y="35"/>
                  </a:lnTo>
                  <a:lnTo>
                    <a:pt x="28" y="31"/>
                  </a:lnTo>
                  <a:lnTo>
                    <a:pt x="7" y="31"/>
                  </a:lnTo>
                  <a:lnTo>
                    <a:pt x="3" y="37"/>
                  </a:lnTo>
                  <a:lnTo>
                    <a:pt x="0" y="32"/>
                  </a:lnTo>
                  <a:lnTo>
                    <a:pt x="1" y="27"/>
                  </a:lnTo>
                  <a:lnTo>
                    <a:pt x="6" y="22"/>
                  </a:lnTo>
                  <a:lnTo>
                    <a:pt x="5" y="12"/>
                  </a:lnTo>
                  <a:lnTo>
                    <a:pt x="11" y="10"/>
                  </a:lnTo>
                  <a:lnTo>
                    <a:pt x="18" y="7"/>
                  </a:lnTo>
                  <a:lnTo>
                    <a:pt x="20" y="13"/>
                  </a:lnTo>
                  <a:lnTo>
                    <a:pt x="26" y="21"/>
                  </a:lnTo>
                  <a:lnTo>
                    <a:pt x="33" y="20"/>
                  </a:lnTo>
                  <a:lnTo>
                    <a:pt x="35" y="8"/>
                  </a:lnTo>
                  <a:lnTo>
                    <a:pt x="34" y="3"/>
                  </a:lnTo>
                  <a:lnTo>
                    <a:pt x="34" y="1"/>
                  </a:lnTo>
                  <a:lnTo>
                    <a:pt x="40" y="0"/>
                  </a:lnTo>
                  <a:lnTo>
                    <a:pt x="45" y="0"/>
                  </a:lnTo>
                  <a:lnTo>
                    <a:pt x="48" y="6"/>
                  </a:lnTo>
                  <a:lnTo>
                    <a:pt x="53" y="8"/>
                  </a:lnTo>
                  <a:lnTo>
                    <a:pt x="63" y="7"/>
                  </a:lnTo>
                  <a:lnTo>
                    <a:pt x="63" y="18"/>
                  </a:lnTo>
                  <a:lnTo>
                    <a:pt x="67" y="24"/>
                  </a:lnTo>
                  <a:lnTo>
                    <a:pt x="66" y="3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6" name="Freeform 365">
              <a:extLst>
                <a:ext uri="{FF2B5EF4-FFF2-40B4-BE49-F238E27FC236}">
                  <a16:creationId xmlns:a16="http://schemas.microsoft.com/office/drawing/2014/main" id="{29C39B04-28D6-637A-7B7B-15FB646D9CC0}"/>
                </a:ext>
                <a:ext uri="{C183D7F6-B498-43B3-948B-1728B52AA6E4}">
                  <adec:decorative xmlns:adec="http://schemas.microsoft.com/office/drawing/2017/decorative" val="1"/>
                </a:ext>
              </a:extLst>
            </p:cNvPr>
            <p:cNvSpPr>
              <a:spLocks/>
            </p:cNvSpPr>
            <p:nvPr/>
          </p:nvSpPr>
          <p:spPr bwMode="gray">
            <a:xfrm>
              <a:off x="10730925" y="7065099"/>
              <a:ext cx="16690" cy="16691"/>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2" y="0"/>
                  </a:lnTo>
                  <a:lnTo>
                    <a:pt x="3" y="2"/>
                  </a:lnTo>
                  <a:lnTo>
                    <a:pt x="1"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7" name="Freeform 366">
              <a:extLst>
                <a:ext uri="{FF2B5EF4-FFF2-40B4-BE49-F238E27FC236}">
                  <a16:creationId xmlns:a16="http://schemas.microsoft.com/office/drawing/2014/main" id="{30CFB96A-13F5-0FFC-586E-C6A9C8FE6FE2}"/>
                </a:ext>
                <a:ext uri="{C183D7F6-B498-43B3-948B-1728B52AA6E4}">
                  <adec:decorative xmlns:adec="http://schemas.microsoft.com/office/drawing/2017/decorative" val="1"/>
                </a:ext>
              </a:extLst>
            </p:cNvPr>
            <p:cNvSpPr>
              <a:spLocks/>
            </p:cNvSpPr>
            <p:nvPr/>
          </p:nvSpPr>
          <p:spPr bwMode="gray">
            <a:xfrm>
              <a:off x="10776821" y="7102655"/>
              <a:ext cx="25034" cy="16691"/>
            </a:xfrm>
            <a:custGeom>
              <a:avLst/>
              <a:gdLst>
                <a:gd name="T0" fmla="*/ 0 w 4"/>
                <a:gd name="T1" fmla="*/ 0 h 3"/>
                <a:gd name="T2" fmla="*/ 2147483647 w 4"/>
                <a:gd name="T3" fmla="*/ 0 h 3"/>
                <a:gd name="T4" fmla="*/ 2147483647 w 4"/>
                <a:gd name="T5" fmla="*/ 2147483647 h 3"/>
                <a:gd name="T6" fmla="*/ 2147483647 w 4"/>
                <a:gd name="T7" fmla="*/ 2147483647 h 3"/>
                <a:gd name="T8" fmla="*/ 0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0"/>
                  </a:moveTo>
                  <a:lnTo>
                    <a:pt x="2" y="0"/>
                  </a:lnTo>
                  <a:lnTo>
                    <a:pt x="4" y="1"/>
                  </a:lnTo>
                  <a:lnTo>
                    <a:pt x="2"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8" name="Freeform 367">
              <a:extLst>
                <a:ext uri="{FF2B5EF4-FFF2-40B4-BE49-F238E27FC236}">
                  <a16:creationId xmlns:a16="http://schemas.microsoft.com/office/drawing/2014/main" id="{301B0364-EABD-7ED0-4755-4F4C4F82F9AC}"/>
                </a:ext>
                <a:ext uri="{C183D7F6-B498-43B3-948B-1728B52AA6E4}">
                  <adec:decorative xmlns:adec="http://schemas.microsoft.com/office/drawing/2017/decorative" val="1"/>
                </a:ext>
              </a:extLst>
            </p:cNvPr>
            <p:cNvSpPr>
              <a:spLocks/>
            </p:cNvSpPr>
            <p:nvPr/>
          </p:nvSpPr>
          <p:spPr bwMode="gray">
            <a:xfrm>
              <a:off x="10822718" y="7094310"/>
              <a:ext cx="16690" cy="16691"/>
            </a:xfrm>
            <a:custGeom>
              <a:avLst/>
              <a:gdLst>
                <a:gd name="T0" fmla="*/ 0 w 3"/>
                <a:gd name="T1" fmla="*/ 2147483647 h 3"/>
                <a:gd name="T2" fmla="*/ 0 w 3"/>
                <a:gd name="T3" fmla="*/ 0 h 3"/>
                <a:gd name="T4" fmla="*/ 2147483647 w 3"/>
                <a:gd name="T5" fmla="*/ 0 h 3"/>
                <a:gd name="T6" fmla="*/ 2147483647 w 3"/>
                <a:gd name="T7" fmla="*/ 2147483647 h 3"/>
                <a:gd name="T8" fmla="*/ 2147483647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0"/>
                  </a:lnTo>
                  <a:lnTo>
                    <a:pt x="2" y="0"/>
                  </a:lnTo>
                  <a:lnTo>
                    <a:pt x="3" y="2"/>
                  </a:lnTo>
                  <a:lnTo>
                    <a:pt x="1"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69" name="Freeform 368">
              <a:extLst>
                <a:ext uri="{FF2B5EF4-FFF2-40B4-BE49-F238E27FC236}">
                  <a16:creationId xmlns:a16="http://schemas.microsoft.com/office/drawing/2014/main" id="{51A0DF9B-6723-718B-4EFB-E11E2FB2ED2A}"/>
                </a:ext>
                <a:ext uri="{C183D7F6-B498-43B3-948B-1728B52AA6E4}">
                  <adec:decorative xmlns:adec="http://schemas.microsoft.com/office/drawing/2017/decorative" val="1"/>
                </a:ext>
              </a:extLst>
            </p:cNvPr>
            <p:cNvSpPr>
              <a:spLocks/>
            </p:cNvSpPr>
            <p:nvPr/>
          </p:nvSpPr>
          <p:spPr bwMode="gray">
            <a:xfrm>
              <a:off x="10856098" y="7073445"/>
              <a:ext cx="20863" cy="25038"/>
            </a:xfrm>
            <a:custGeom>
              <a:avLst/>
              <a:gdLst>
                <a:gd name="T0" fmla="*/ 0 w 4"/>
                <a:gd name="T1" fmla="*/ 2147483647 h 5"/>
                <a:gd name="T2" fmla="*/ 2147483647 w 4"/>
                <a:gd name="T3" fmla="*/ 0 h 5"/>
                <a:gd name="T4" fmla="*/ 2147483647 w 4"/>
                <a:gd name="T5" fmla="*/ 2147483647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2"/>
                  </a:moveTo>
                  <a:lnTo>
                    <a:pt x="2" y="0"/>
                  </a:lnTo>
                  <a:lnTo>
                    <a:pt x="4" y="1"/>
                  </a:lnTo>
                  <a:lnTo>
                    <a:pt x="4" y="4"/>
                  </a:lnTo>
                  <a:lnTo>
                    <a:pt x="1"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0" name="Freeform 369">
              <a:extLst>
                <a:ext uri="{FF2B5EF4-FFF2-40B4-BE49-F238E27FC236}">
                  <a16:creationId xmlns:a16="http://schemas.microsoft.com/office/drawing/2014/main" id="{A77DAF0C-4593-8F0C-AC06-ACEBC5E16C05}"/>
                </a:ext>
                <a:ext uri="{C183D7F6-B498-43B3-948B-1728B52AA6E4}">
                  <adec:decorative xmlns:adec="http://schemas.microsoft.com/office/drawing/2017/decorative" val="1"/>
                </a:ext>
              </a:extLst>
            </p:cNvPr>
            <p:cNvSpPr>
              <a:spLocks/>
            </p:cNvSpPr>
            <p:nvPr/>
          </p:nvSpPr>
          <p:spPr bwMode="gray">
            <a:xfrm>
              <a:off x="10881132" y="7052581"/>
              <a:ext cx="12517" cy="12518"/>
            </a:xfrm>
            <a:custGeom>
              <a:avLst/>
              <a:gdLst>
                <a:gd name="T0" fmla="*/ 0 w 2"/>
                <a:gd name="T1" fmla="*/ 2147483646 h 3"/>
                <a:gd name="T2" fmla="*/ 2147483647 w 2"/>
                <a:gd name="T3" fmla="*/ 0 h 3"/>
                <a:gd name="T4" fmla="*/ 2147483647 w 2"/>
                <a:gd name="T5" fmla="*/ 2147483646 h 3"/>
                <a:gd name="T6" fmla="*/ 0 w 2"/>
                <a:gd name="T7" fmla="*/ 2147483646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1"/>
                  </a:moveTo>
                  <a:lnTo>
                    <a:pt x="2" y="0"/>
                  </a:lnTo>
                  <a:lnTo>
                    <a:pt x="2"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1" name="Freeform 370">
              <a:extLst>
                <a:ext uri="{FF2B5EF4-FFF2-40B4-BE49-F238E27FC236}">
                  <a16:creationId xmlns:a16="http://schemas.microsoft.com/office/drawing/2014/main" id="{170842A9-20B3-1985-A546-E37532FFD692}"/>
                </a:ext>
                <a:ext uri="{C183D7F6-B498-43B3-948B-1728B52AA6E4}">
                  <adec:decorative xmlns:adec="http://schemas.microsoft.com/office/drawing/2017/decorative" val="1"/>
                </a:ext>
              </a:extLst>
            </p:cNvPr>
            <p:cNvSpPr>
              <a:spLocks/>
            </p:cNvSpPr>
            <p:nvPr/>
          </p:nvSpPr>
          <p:spPr bwMode="gray">
            <a:xfrm>
              <a:off x="11231619" y="6151244"/>
              <a:ext cx="146036" cy="367212"/>
            </a:xfrm>
            <a:custGeom>
              <a:avLst/>
              <a:gdLst>
                <a:gd name="T0" fmla="*/ 2147483647 w 27"/>
                <a:gd name="T1" fmla="*/ 2147483647 h 67"/>
                <a:gd name="T2" fmla="*/ 2147483647 w 27"/>
                <a:gd name="T3" fmla="*/ 2147483647 h 67"/>
                <a:gd name="T4" fmla="*/ 2147483647 w 27"/>
                <a:gd name="T5" fmla="*/ 2147483647 h 67"/>
                <a:gd name="T6" fmla="*/ 2147483647 w 27"/>
                <a:gd name="T7" fmla="*/ 0 h 67"/>
                <a:gd name="T8" fmla="*/ 2147483647 w 27"/>
                <a:gd name="T9" fmla="*/ 2147483647 h 67"/>
                <a:gd name="T10" fmla="*/ 2147483647 w 27"/>
                <a:gd name="T11" fmla="*/ 2147483647 h 67"/>
                <a:gd name="T12" fmla="*/ 2147483647 w 27"/>
                <a:gd name="T13" fmla="*/ 2147483647 h 67"/>
                <a:gd name="T14" fmla="*/ 2147483647 w 27"/>
                <a:gd name="T15" fmla="*/ 2147483647 h 67"/>
                <a:gd name="T16" fmla="*/ 2147483647 w 27"/>
                <a:gd name="T17" fmla="*/ 2147483647 h 67"/>
                <a:gd name="T18" fmla="*/ 2147483647 w 27"/>
                <a:gd name="T19" fmla="*/ 2147483647 h 67"/>
                <a:gd name="T20" fmla="*/ 2147483647 w 27"/>
                <a:gd name="T21" fmla="*/ 2147483647 h 67"/>
                <a:gd name="T22" fmla="*/ 2147483647 w 27"/>
                <a:gd name="T23" fmla="*/ 2147483647 h 67"/>
                <a:gd name="T24" fmla="*/ 2147483647 w 27"/>
                <a:gd name="T25" fmla="*/ 2147483647 h 67"/>
                <a:gd name="T26" fmla="*/ 2147483647 w 27"/>
                <a:gd name="T27" fmla="*/ 2147483647 h 67"/>
                <a:gd name="T28" fmla="*/ 2147483647 w 27"/>
                <a:gd name="T29" fmla="*/ 2147483647 h 67"/>
                <a:gd name="T30" fmla="*/ 2147483647 w 27"/>
                <a:gd name="T31" fmla="*/ 2147483647 h 67"/>
                <a:gd name="T32" fmla="*/ 2147483647 w 27"/>
                <a:gd name="T33" fmla="*/ 2147483647 h 67"/>
                <a:gd name="T34" fmla="*/ 2147483647 w 27"/>
                <a:gd name="T35" fmla="*/ 2147483647 h 67"/>
                <a:gd name="T36" fmla="*/ 2147483647 w 27"/>
                <a:gd name="T37" fmla="*/ 2147483647 h 67"/>
                <a:gd name="T38" fmla="*/ 0 w 27"/>
                <a:gd name="T39" fmla="*/ 2147483647 h 67"/>
                <a:gd name="T40" fmla="*/ 0 w 27"/>
                <a:gd name="T41" fmla="*/ 2147483647 h 67"/>
                <a:gd name="T42" fmla="*/ 2147483647 w 27"/>
                <a:gd name="T43" fmla="*/ 2147483647 h 67"/>
                <a:gd name="T44" fmla="*/ 2147483647 w 27"/>
                <a:gd name="T45" fmla="*/ 2147483647 h 67"/>
                <a:gd name="T46" fmla="*/ 2147483647 w 27"/>
                <a:gd name="T47" fmla="*/ 2147483647 h 67"/>
                <a:gd name="T48" fmla="*/ 2147483647 w 27"/>
                <a:gd name="T49" fmla="*/ 2147483647 h 67"/>
                <a:gd name="T50" fmla="*/ 2147483647 w 27"/>
                <a:gd name="T51" fmla="*/ 2147483647 h 67"/>
                <a:gd name="T52" fmla="*/ 2147483647 w 27"/>
                <a:gd name="T53" fmla="*/ 2147483647 h 67"/>
                <a:gd name="T54" fmla="*/ 2147483647 w 27"/>
                <a:gd name="T55" fmla="*/ 2147483647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
                <a:gd name="T85" fmla="*/ 0 h 67"/>
                <a:gd name="T86" fmla="*/ 27 w 27"/>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 h="67">
                  <a:moveTo>
                    <a:pt x="6" y="1"/>
                  </a:moveTo>
                  <a:lnTo>
                    <a:pt x="10" y="3"/>
                  </a:lnTo>
                  <a:lnTo>
                    <a:pt x="19" y="2"/>
                  </a:lnTo>
                  <a:lnTo>
                    <a:pt x="23" y="0"/>
                  </a:lnTo>
                  <a:lnTo>
                    <a:pt x="27" y="5"/>
                  </a:lnTo>
                  <a:lnTo>
                    <a:pt x="25" y="14"/>
                  </a:lnTo>
                  <a:lnTo>
                    <a:pt x="23" y="18"/>
                  </a:lnTo>
                  <a:lnTo>
                    <a:pt x="22" y="29"/>
                  </a:lnTo>
                  <a:lnTo>
                    <a:pt x="20" y="32"/>
                  </a:lnTo>
                  <a:lnTo>
                    <a:pt x="22" y="42"/>
                  </a:lnTo>
                  <a:lnTo>
                    <a:pt x="21" y="53"/>
                  </a:lnTo>
                  <a:lnTo>
                    <a:pt x="17" y="59"/>
                  </a:lnTo>
                  <a:lnTo>
                    <a:pt x="17" y="64"/>
                  </a:lnTo>
                  <a:lnTo>
                    <a:pt x="13" y="67"/>
                  </a:lnTo>
                  <a:lnTo>
                    <a:pt x="8" y="66"/>
                  </a:lnTo>
                  <a:lnTo>
                    <a:pt x="3" y="66"/>
                  </a:lnTo>
                  <a:lnTo>
                    <a:pt x="4" y="60"/>
                  </a:lnTo>
                  <a:lnTo>
                    <a:pt x="4" y="51"/>
                  </a:lnTo>
                  <a:lnTo>
                    <a:pt x="3" y="47"/>
                  </a:lnTo>
                  <a:lnTo>
                    <a:pt x="0" y="47"/>
                  </a:lnTo>
                  <a:lnTo>
                    <a:pt x="0" y="37"/>
                  </a:lnTo>
                  <a:lnTo>
                    <a:pt x="3" y="33"/>
                  </a:lnTo>
                  <a:lnTo>
                    <a:pt x="3" y="28"/>
                  </a:lnTo>
                  <a:lnTo>
                    <a:pt x="6" y="26"/>
                  </a:lnTo>
                  <a:lnTo>
                    <a:pt x="7" y="17"/>
                  </a:lnTo>
                  <a:lnTo>
                    <a:pt x="5" y="10"/>
                  </a:lnTo>
                  <a:lnTo>
                    <a:pt x="4" y="5"/>
                  </a:lnTo>
                  <a:lnTo>
                    <a:pt x="6"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2" name="Freeform 371">
              <a:extLst>
                <a:ext uri="{FF2B5EF4-FFF2-40B4-BE49-F238E27FC236}">
                  <a16:creationId xmlns:a16="http://schemas.microsoft.com/office/drawing/2014/main" id="{C338EDCD-9D53-E235-D55C-A00C31A83496}"/>
                </a:ext>
                <a:ext uri="{C183D7F6-B498-43B3-948B-1728B52AA6E4}">
                  <adec:decorative xmlns:adec="http://schemas.microsoft.com/office/drawing/2017/decorative" val="1"/>
                </a:ext>
              </a:extLst>
            </p:cNvPr>
            <p:cNvSpPr>
              <a:spLocks/>
            </p:cNvSpPr>
            <p:nvPr/>
          </p:nvSpPr>
          <p:spPr bwMode="gray">
            <a:xfrm>
              <a:off x="11231619" y="6017713"/>
              <a:ext cx="617523" cy="559163"/>
            </a:xfrm>
            <a:custGeom>
              <a:avLst/>
              <a:gdLst>
                <a:gd name="T0" fmla="*/ 2147483647 w 114"/>
                <a:gd name="T1" fmla="*/ 2147483647 h 103"/>
                <a:gd name="T2" fmla="*/ 2147483647 w 114"/>
                <a:gd name="T3" fmla="*/ 2147483647 h 103"/>
                <a:gd name="T4" fmla="*/ 2147483647 w 114"/>
                <a:gd name="T5" fmla="*/ 2147483647 h 103"/>
                <a:gd name="T6" fmla="*/ 2147483647 w 114"/>
                <a:gd name="T7" fmla="*/ 2147483647 h 103"/>
                <a:gd name="T8" fmla="*/ 2147483647 w 114"/>
                <a:gd name="T9" fmla="*/ 2147483647 h 103"/>
                <a:gd name="T10" fmla="*/ 2147483647 w 114"/>
                <a:gd name="T11" fmla="*/ 2147483647 h 103"/>
                <a:gd name="T12" fmla="*/ 2147483647 w 114"/>
                <a:gd name="T13" fmla="*/ 2147483647 h 103"/>
                <a:gd name="T14" fmla="*/ 2147483647 w 114"/>
                <a:gd name="T15" fmla="*/ 2147483647 h 103"/>
                <a:gd name="T16" fmla="*/ 2147483647 w 114"/>
                <a:gd name="T17" fmla="*/ 2147483647 h 103"/>
                <a:gd name="T18" fmla="*/ 2147483647 w 114"/>
                <a:gd name="T19" fmla="*/ 2147483647 h 103"/>
                <a:gd name="T20" fmla="*/ 2147483647 w 114"/>
                <a:gd name="T21" fmla="*/ 2147483647 h 103"/>
                <a:gd name="T22" fmla="*/ 2147483647 w 114"/>
                <a:gd name="T23" fmla="*/ 2147483647 h 103"/>
                <a:gd name="T24" fmla="*/ 2147483647 w 114"/>
                <a:gd name="T25" fmla="*/ 2147483647 h 103"/>
                <a:gd name="T26" fmla="*/ 2147483647 w 114"/>
                <a:gd name="T27" fmla="*/ 2147483647 h 103"/>
                <a:gd name="T28" fmla="*/ 2147483647 w 114"/>
                <a:gd name="T29" fmla="*/ 2147483647 h 103"/>
                <a:gd name="T30" fmla="*/ 2147483647 w 114"/>
                <a:gd name="T31" fmla="*/ 2147483647 h 103"/>
                <a:gd name="T32" fmla="*/ 2147483647 w 114"/>
                <a:gd name="T33" fmla="*/ 2147483647 h 103"/>
                <a:gd name="T34" fmla="*/ 2147483647 w 114"/>
                <a:gd name="T35" fmla="*/ 2147483647 h 103"/>
                <a:gd name="T36" fmla="*/ 2147483647 w 114"/>
                <a:gd name="T37" fmla="*/ 2147483647 h 103"/>
                <a:gd name="T38" fmla="*/ 2147483647 w 114"/>
                <a:gd name="T39" fmla="*/ 2147483647 h 103"/>
                <a:gd name="T40" fmla="*/ 2147483647 w 114"/>
                <a:gd name="T41" fmla="*/ 2147483647 h 103"/>
                <a:gd name="T42" fmla="*/ 2147483647 w 114"/>
                <a:gd name="T43" fmla="*/ 2147483647 h 103"/>
                <a:gd name="T44" fmla="*/ 2147483647 w 114"/>
                <a:gd name="T45" fmla="*/ 2147483647 h 103"/>
                <a:gd name="T46" fmla="*/ 2147483647 w 114"/>
                <a:gd name="T47" fmla="*/ 2147483647 h 103"/>
                <a:gd name="T48" fmla="*/ 2147483647 w 114"/>
                <a:gd name="T49" fmla="*/ 2147483647 h 103"/>
                <a:gd name="T50" fmla="*/ 2147483647 w 114"/>
                <a:gd name="T51" fmla="*/ 2147483647 h 103"/>
                <a:gd name="T52" fmla="*/ 2147483647 w 114"/>
                <a:gd name="T53" fmla="*/ 2147483647 h 103"/>
                <a:gd name="T54" fmla="*/ 2147483647 w 114"/>
                <a:gd name="T55" fmla="*/ 2147483647 h 103"/>
                <a:gd name="T56" fmla="*/ 2147483647 w 114"/>
                <a:gd name="T57" fmla="*/ 2147483647 h 103"/>
                <a:gd name="T58" fmla="*/ 2147483647 w 114"/>
                <a:gd name="T59" fmla="*/ 2147483647 h 103"/>
                <a:gd name="T60" fmla="*/ 2147483647 w 114"/>
                <a:gd name="T61" fmla="*/ 2147483647 h 103"/>
                <a:gd name="T62" fmla="*/ 2147483647 w 114"/>
                <a:gd name="T63" fmla="*/ 2147483647 h 103"/>
                <a:gd name="T64" fmla="*/ 2147483647 w 114"/>
                <a:gd name="T65" fmla="*/ 2147483647 h 103"/>
                <a:gd name="T66" fmla="*/ 2147483647 w 114"/>
                <a:gd name="T67" fmla="*/ 2147483647 h 103"/>
                <a:gd name="T68" fmla="*/ 2147483647 w 114"/>
                <a:gd name="T69" fmla="*/ 2147483647 h 103"/>
                <a:gd name="T70" fmla="*/ 2147483647 w 114"/>
                <a:gd name="T71" fmla="*/ 2147483647 h 103"/>
                <a:gd name="T72" fmla="*/ 2147483647 w 114"/>
                <a:gd name="T73" fmla="*/ 2147483647 h 103"/>
                <a:gd name="T74" fmla="*/ 2147483647 w 114"/>
                <a:gd name="T75" fmla="*/ 2147483647 h 103"/>
                <a:gd name="T76" fmla="*/ 2147483647 w 114"/>
                <a:gd name="T77" fmla="*/ 2147483647 h 103"/>
                <a:gd name="T78" fmla="*/ 2147483647 w 114"/>
                <a:gd name="T79" fmla="*/ 2147483647 h 103"/>
                <a:gd name="T80" fmla="*/ 0 w 114"/>
                <a:gd name="T81" fmla="*/ 2147483647 h 103"/>
                <a:gd name="T82" fmla="*/ 2147483647 w 114"/>
                <a:gd name="T83" fmla="*/ 2147483647 h 103"/>
                <a:gd name="T84" fmla="*/ 2147483647 w 114"/>
                <a:gd name="T85" fmla="*/ 2147483647 h 103"/>
                <a:gd name="T86" fmla="*/ 2147483647 w 114"/>
                <a:gd name="T87" fmla="*/ 0 h 103"/>
                <a:gd name="T88" fmla="*/ 2147483647 w 114"/>
                <a:gd name="T89" fmla="*/ 0 h 103"/>
                <a:gd name="T90" fmla="*/ 2147483647 w 114"/>
                <a:gd name="T91" fmla="*/ 2147483647 h 103"/>
                <a:gd name="T92" fmla="*/ 2147483647 w 114"/>
                <a:gd name="T93" fmla="*/ 2147483647 h 103"/>
                <a:gd name="T94" fmla="*/ 2147483647 w 114"/>
                <a:gd name="T95" fmla="*/ 2147483647 h 103"/>
                <a:gd name="T96" fmla="*/ 2147483647 w 114"/>
                <a:gd name="T97" fmla="*/ 2147483647 h 103"/>
                <a:gd name="T98" fmla="*/ 2147483647 w 114"/>
                <a:gd name="T99" fmla="*/ 2147483647 h 103"/>
                <a:gd name="T100" fmla="*/ 2147483647 w 114"/>
                <a:gd name="T101" fmla="*/ 2147483647 h 103"/>
                <a:gd name="T102" fmla="*/ 2147483647 w 114"/>
                <a:gd name="T103" fmla="*/ 2147483647 h 103"/>
                <a:gd name="T104" fmla="*/ 2147483647 w 114"/>
                <a:gd name="T105" fmla="*/ 2147483647 h 103"/>
                <a:gd name="T106" fmla="*/ 2147483647 w 114"/>
                <a:gd name="T107" fmla="*/ 2147483647 h 103"/>
                <a:gd name="T108" fmla="*/ 2147483647 w 114"/>
                <a:gd name="T109" fmla="*/ 2147483647 h 103"/>
                <a:gd name="T110" fmla="*/ 2147483647 w 114"/>
                <a:gd name="T111" fmla="*/ 2147483647 h 103"/>
                <a:gd name="T112" fmla="*/ 2147483647 w 114"/>
                <a:gd name="T113" fmla="*/ 2147483647 h 103"/>
                <a:gd name="T114" fmla="*/ 2147483647 w 114"/>
                <a:gd name="T115" fmla="*/ 2147483647 h 103"/>
                <a:gd name="T116" fmla="*/ 2147483647 w 114"/>
                <a:gd name="T117" fmla="*/ 2147483647 h 103"/>
                <a:gd name="T118" fmla="*/ 2147483647 w 114"/>
                <a:gd name="T119" fmla="*/ 2147483647 h 103"/>
                <a:gd name="T120" fmla="*/ 2147483647 w 114"/>
                <a:gd name="T121" fmla="*/ 2147483647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
                <a:gd name="T184" fmla="*/ 0 h 103"/>
                <a:gd name="T185" fmla="*/ 114 w 114"/>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 h="103">
                  <a:moveTo>
                    <a:pt x="113" y="16"/>
                  </a:moveTo>
                  <a:lnTo>
                    <a:pt x="114" y="23"/>
                  </a:lnTo>
                  <a:lnTo>
                    <a:pt x="111" y="31"/>
                  </a:lnTo>
                  <a:lnTo>
                    <a:pt x="102" y="35"/>
                  </a:lnTo>
                  <a:lnTo>
                    <a:pt x="97" y="35"/>
                  </a:lnTo>
                  <a:lnTo>
                    <a:pt x="92" y="41"/>
                  </a:lnTo>
                  <a:lnTo>
                    <a:pt x="91" y="44"/>
                  </a:lnTo>
                  <a:lnTo>
                    <a:pt x="86" y="49"/>
                  </a:lnTo>
                  <a:lnTo>
                    <a:pt x="85" y="59"/>
                  </a:lnTo>
                  <a:lnTo>
                    <a:pt x="86" y="69"/>
                  </a:lnTo>
                  <a:lnTo>
                    <a:pt x="81" y="76"/>
                  </a:lnTo>
                  <a:lnTo>
                    <a:pt x="80" y="82"/>
                  </a:lnTo>
                  <a:lnTo>
                    <a:pt x="74" y="85"/>
                  </a:lnTo>
                  <a:lnTo>
                    <a:pt x="71" y="88"/>
                  </a:lnTo>
                  <a:lnTo>
                    <a:pt x="67" y="90"/>
                  </a:lnTo>
                  <a:lnTo>
                    <a:pt x="66" y="94"/>
                  </a:lnTo>
                  <a:lnTo>
                    <a:pt x="60" y="98"/>
                  </a:lnTo>
                  <a:lnTo>
                    <a:pt x="55" y="96"/>
                  </a:lnTo>
                  <a:lnTo>
                    <a:pt x="50" y="95"/>
                  </a:lnTo>
                  <a:lnTo>
                    <a:pt x="42" y="97"/>
                  </a:lnTo>
                  <a:lnTo>
                    <a:pt x="36" y="103"/>
                  </a:lnTo>
                  <a:lnTo>
                    <a:pt x="32" y="102"/>
                  </a:lnTo>
                  <a:lnTo>
                    <a:pt x="30" y="100"/>
                  </a:lnTo>
                  <a:lnTo>
                    <a:pt x="26" y="98"/>
                  </a:lnTo>
                  <a:lnTo>
                    <a:pt x="23" y="90"/>
                  </a:lnTo>
                  <a:lnTo>
                    <a:pt x="19" y="89"/>
                  </a:lnTo>
                  <a:lnTo>
                    <a:pt x="17" y="89"/>
                  </a:lnTo>
                  <a:lnTo>
                    <a:pt x="17" y="84"/>
                  </a:lnTo>
                  <a:lnTo>
                    <a:pt x="21" y="78"/>
                  </a:lnTo>
                  <a:lnTo>
                    <a:pt x="22" y="67"/>
                  </a:lnTo>
                  <a:lnTo>
                    <a:pt x="20" y="57"/>
                  </a:lnTo>
                  <a:lnTo>
                    <a:pt x="22" y="54"/>
                  </a:lnTo>
                  <a:lnTo>
                    <a:pt x="23" y="43"/>
                  </a:lnTo>
                  <a:lnTo>
                    <a:pt x="25" y="39"/>
                  </a:lnTo>
                  <a:lnTo>
                    <a:pt x="27" y="30"/>
                  </a:lnTo>
                  <a:lnTo>
                    <a:pt x="23" y="25"/>
                  </a:lnTo>
                  <a:lnTo>
                    <a:pt x="19" y="27"/>
                  </a:lnTo>
                  <a:lnTo>
                    <a:pt x="10" y="28"/>
                  </a:lnTo>
                  <a:lnTo>
                    <a:pt x="6" y="26"/>
                  </a:lnTo>
                  <a:lnTo>
                    <a:pt x="5" y="21"/>
                  </a:lnTo>
                  <a:lnTo>
                    <a:pt x="0" y="12"/>
                  </a:lnTo>
                  <a:lnTo>
                    <a:pt x="3" y="7"/>
                  </a:lnTo>
                  <a:lnTo>
                    <a:pt x="9" y="4"/>
                  </a:lnTo>
                  <a:lnTo>
                    <a:pt x="11" y="0"/>
                  </a:lnTo>
                  <a:lnTo>
                    <a:pt x="15" y="0"/>
                  </a:lnTo>
                  <a:lnTo>
                    <a:pt x="17" y="2"/>
                  </a:lnTo>
                  <a:lnTo>
                    <a:pt x="28" y="3"/>
                  </a:lnTo>
                  <a:lnTo>
                    <a:pt x="31" y="2"/>
                  </a:lnTo>
                  <a:lnTo>
                    <a:pt x="36" y="1"/>
                  </a:lnTo>
                  <a:lnTo>
                    <a:pt x="45" y="4"/>
                  </a:lnTo>
                  <a:lnTo>
                    <a:pt x="52" y="3"/>
                  </a:lnTo>
                  <a:lnTo>
                    <a:pt x="61" y="5"/>
                  </a:lnTo>
                  <a:lnTo>
                    <a:pt x="71" y="6"/>
                  </a:lnTo>
                  <a:lnTo>
                    <a:pt x="78" y="11"/>
                  </a:lnTo>
                  <a:lnTo>
                    <a:pt x="81" y="11"/>
                  </a:lnTo>
                  <a:lnTo>
                    <a:pt x="84" y="14"/>
                  </a:lnTo>
                  <a:lnTo>
                    <a:pt x="96" y="13"/>
                  </a:lnTo>
                  <a:lnTo>
                    <a:pt x="99" y="14"/>
                  </a:lnTo>
                  <a:lnTo>
                    <a:pt x="101" y="15"/>
                  </a:lnTo>
                  <a:lnTo>
                    <a:pt x="103" y="16"/>
                  </a:lnTo>
                  <a:lnTo>
                    <a:pt x="113" y="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3" name="Freeform 372">
              <a:extLst>
                <a:ext uri="{FF2B5EF4-FFF2-40B4-BE49-F238E27FC236}">
                  <a16:creationId xmlns:a16="http://schemas.microsoft.com/office/drawing/2014/main" id="{DAF96408-DDC5-F1AE-3DF4-B44B38231DEB}"/>
                </a:ext>
                <a:ext uri="{C183D7F6-B498-43B3-948B-1728B52AA6E4}">
                  <adec:decorative xmlns:adec="http://schemas.microsoft.com/office/drawing/2017/decorative" val="1"/>
                </a:ext>
              </a:extLst>
            </p:cNvPr>
            <p:cNvSpPr>
              <a:spLocks/>
            </p:cNvSpPr>
            <p:nvPr/>
          </p:nvSpPr>
          <p:spPr bwMode="gray">
            <a:xfrm>
              <a:off x="12654426" y="6092823"/>
              <a:ext cx="100139" cy="221161"/>
            </a:xfrm>
            <a:custGeom>
              <a:avLst/>
              <a:gdLst>
                <a:gd name="T0" fmla="*/ 2147483647 w 18"/>
                <a:gd name="T1" fmla="*/ 2147483647 h 41"/>
                <a:gd name="T2" fmla="*/ 2147483647 w 18"/>
                <a:gd name="T3" fmla="*/ 2147483647 h 41"/>
                <a:gd name="T4" fmla="*/ 2147483647 w 18"/>
                <a:gd name="T5" fmla="*/ 2147483647 h 41"/>
                <a:gd name="T6" fmla="*/ 2147483647 w 18"/>
                <a:gd name="T7" fmla="*/ 2147483647 h 41"/>
                <a:gd name="T8" fmla="*/ 2147483647 w 18"/>
                <a:gd name="T9" fmla="*/ 2147483647 h 41"/>
                <a:gd name="T10" fmla="*/ 2147483647 w 18"/>
                <a:gd name="T11" fmla="*/ 2147483647 h 41"/>
                <a:gd name="T12" fmla="*/ 2147483647 w 18"/>
                <a:gd name="T13" fmla="*/ 2147483647 h 41"/>
                <a:gd name="T14" fmla="*/ 2147483647 w 18"/>
                <a:gd name="T15" fmla="*/ 2147483647 h 41"/>
                <a:gd name="T16" fmla="*/ 2147483647 w 18"/>
                <a:gd name="T17" fmla="*/ 2147483647 h 41"/>
                <a:gd name="T18" fmla="*/ 2147483647 w 18"/>
                <a:gd name="T19" fmla="*/ 2147483647 h 41"/>
                <a:gd name="T20" fmla="*/ 0 w 18"/>
                <a:gd name="T21" fmla="*/ 2147483647 h 41"/>
                <a:gd name="T22" fmla="*/ 2147483647 w 18"/>
                <a:gd name="T23" fmla="*/ 2147483647 h 41"/>
                <a:gd name="T24" fmla="*/ 2147483647 w 18"/>
                <a:gd name="T25" fmla="*/ 0 h 41"/>
                <a:gd name="T26" fmla="*/ 2147483647 w 18"/>
                <a:gd name="T27" fmla="*/ 2147483647 h 41"/>
                <a:gd name="T28" fmla="*/ 2147483647 w 18"/>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41"/>
                <a:gd name="T47" fmla="*/ 18 w 18"/>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41">
                  <a:moveTo>
                    <a:pt x="15" y="10"/>
                  </a:moveTo>
                  <a:lnTo>
                    <a:pt x="13" y="17"/>
                  </a:lnTo>
                  <a:lnTo>
                    <a:pt x="17" y="24"/>
                  </a:lnTo>
                  <a:lnTo>
                    <a:pt x="18" y="30"/>
                  </a:lnTo>
                  <a:lnTo>
                    <a:pt x="14" y="37"/>
                  </a:lnTo>
                  <a:lnTo>
                    <a:pt x="9" y="41"/>
                  </a:lnTo>
                  <a:lnTo>
                    <a:pt x="4" y="33"/>
                  </a:lnTo>
                  <a:lnTo>
                    <a:pt x="2" y="25"/>
                  </a:lnTo>
                  <a:lnTo>
                    <a:pt x="4" y="19"/>
                  </a:lnTo>
                  <a:lnTo>
                    <a:pt x="3" y="14"/>
                  </a:lnTo>
                  <a:lnTo>
                    <a:pt x="0" y="9"/>
                  </a:lnTo>
                  <a:lnTo>
                    <a:pt x="2" y="3"/>
                  </a:lnTo>
                  <a:lnTo>
                    <a:pt x="6" y="0"/>
                  </a:lnTo>
                  <a:lnTo>
                    <a:pt x="12" y="2"/>
                  </a:lnTo>
                  <a:lnTo>
                    <a:pt x="15"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4" name="Freeform 373">
              <a:extLst>
                <a:ext uri="{FF2B5EF4-FFF2-40B4-BE49-F238E27FC236}">
                  <a16:creationId xmlns:a16="http://schemas.microsoft.com/office/drawing/2014/main" id="{F37923A4-AC9E-75EB-8FFD-80D1C0DC8932}"/>
                </a:ext>
                <a:ext uri="{C183D7F6-B498-43B3-948B-1728B52AA6E4}">
                  <adec:decorative xmlns:adec="http://schemas.microsoft.com/office/drawing/2017/decorative" val="1"/>
                </a:ext>
              </a:extLst>
            </p:cNvPr>
            <p:cNvSpPr>
              <a:spLocks/>
            </p:cNvSpPr>
            <p:nvPr/>
          </p:nvSpPr>
          <p:spPr bwMode="gray">
            <a:xfrm>
              <a:off x="12733703" y="6397442"/>
              <a:ext cx="8344" cy="16691"/>
            </a:xfrm>
            <a:custGeom>
              <a:avLst/>
              <a:gdLst>
                <a:gd name="T0" fmla="*/ 2147483646 w 2"/>
                <a:gd name="T1" fmla="*/ 0 h 3"/>
                <a:gd name="T2" fmla="*/ 2147483646 w 2"/>
                <a:gd name="T3" fmla="*/ 2147483647 h 3"/>
                <a:gd name="T4" fmla="*/ 0 w 2"/>
                <a:gd name="T5" fmla="*/ 2147483647 h 3"/>
                <a:gd name="T6" fmla="*/ 2147483646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2" y="3"/>
                  </a:lnTo>
                  <a:lnTo>
                    <a:pt x="0" y="2"/>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5" name="Freeform 374">
              <a:extLst>
                <a:ext uri="{FF2B5EF4-FFF2-40B4-BE49-F238E27FC236}">
                  <a16:creationId xmlns:a16="http://schemas.microsoft.com/office/drawing/2014/main" id="{FCA8A036-D41B-DB81-77A7-F54BA3388977}"/>
                </a:ext>
                <a:ext uri="{C183D7F6-B498-43B3-948B-1728B52AA6E4}">
                  <adec:decorative xmlns:adec="http://schemas.microsoft.com/office/drawing/2017/decorative" val="1"/>
                </a:ext>
              </a:extLst>
            </p:cNvPr>
            <p:cNvSpPr>
              <a:spLocks/>
            </p:cNvSpPr>
            <p:nvPr/>
          </p:nvSpPr>
          <p:spPr bwMode="gray">
            <a:xfrm>
              <a:off x="12024386" y="5771514"/>
              <a:ext cx="605006" cy="676003"/>
            </a:xfrm>
            <a:custGeom>
              <a:avLst/>
              <a:gdLst>
                <a:gd name="T0" fmla="*/ 2147483647 w 111"/>
                <a:gd name="T1" fmla="*/ 2147483647 h 124"/>
                <a:gd name="T2" fmla="*/ 2147483647 w 111"/>
                <a:gd name="T3" fmla="*/ 2147483647 h 124"/>
                <a:gd name="T4" fmla="*/ 2147483647 w 111"/>
                <a:gd name="T5" fmla="*/ 2147483647 h 124"/>
                <a:gd name="T6" fmla="*/ 2147483647 w 111"/>
                <a:gd name="T7" fmla="*/ 2147483647 h 124"/>
                <a:gd name="T8" fmla="*/ 2147483647 w 111"/>
                <a:gd name="T9" fmla="*/ 2147483647 h 124"/>
                <a:gd name="T10" fmla="*/ 2147483647 w 111"/>
                <a:gd name="T11" fmla="*/ 2147483647 h 124"/>
                <a:gd name="T12" fmla="*/ 2147483647 w 111"/>
                <a:gd name="T13" fmla="*/ 2147483647 h 124"/>
                <a:gd name="T14" fmla="*/ 2147483647 w 111"/>
                <a:gd name="T15" fmla="*/ 0 h 124"/>
                <a:gd name="T16" fmla="*/ 2147483647 w 111"/>
                <a:gd name="T17" fmla="*/ 2147483647 h 124"/>
                <a:gd name="T18" fmla="*/ 2147483647 w 111"/>
                <a:gd name="T19" fmla="*/ 2147483647 h 124"/>
                <a:gd name="T20" fmla="*/ 2147483647 w 111"/>
                <a:gd name="T21" fmla="*/ 2147483647 h 124"/>
                <a:gd name="T22" fmla="*/ 2147483647 w 111"/>
                <a:gd name="T23" fmla="*/ 2147483647 h 124"/>
                <a:gd name="T24" fmla="*/ 2147483647 w 111"/>
                <a:gd name="T25" fmla="*/ 2147483647 h 124"/>
                <a:gd name="T26" fmla="*/ 2147483647 w 111"/>
                <a:gd name="T27" fmla="*/ 2147483647 h 124"/>
                <a:gd name="T28" fmla="*/ 2147483647 w 111"/>
                <a:gd name="T29" fmla="*/ 2147483647 h 124"/>
                <a:gd name="T30" fmla="*/ 2147483647 w 111"/>
                <a:gd name="T31" fmla="*/ 2147483647 h 124"/>
                <a:gd name="T32" fmla="*/ 2147483647 w 111"/>
                <a:gd name="T33" fmla="*/ 2147483647 h 124"/>
                <a:gd name="T34" fmla="*/ 2147483647 w 111"/>
                <a:gd name="T35" fmla="*/ 2147483647 h 124"/>
                <a:gd name="T36" fmla="*/ 2147483647 w 111"/>
                <a:gd name="T37" fmla="*/ 2147483647 h 124"/>
                <a:gd name="T38" fmla="*/ 2147483647 w 111"/>
                <a:gd name="T39" fmla="*/ 2147483647 h 124"/>
                <a:gd name="T40" fmla="*/ 2147483647 w 111"/>
                <a:gd name="T41" fmla="*/ 2147483647 h 124"/>
                <a:gd name="T42" fmla="*/ 2147483647 w 111"/>
                <a:gd name="T43" fmla="*/ 2147483647 h 124"/>
                <a:gd name="T44" fmla="*/ 2147483647 w 111"/>
                <a:gd name="T45" fmla="*/ 2147483647 h 124"/>
                <a:gd name="T46" fmla="*/ 2147483647 w 111"/>
                <a:gd name="T47" fmla="*/ 2147483647 h 124"/>
                <a:gd name="T48" fmla="*/ 2147483647 w 111"/>
                <a:gd name="T49" fmla="*/ 2147483647 h 124"/>
                <a:gd name="T50" fmla="*/ 2147483647 w 111"/>
                <a:gd name="T51" fmla="*/ 2147483647 h 124"/>
                <a:gd name="T52" fmla="*/ 2147483647 w 111"/>
                <a:gd name="T53" fmla="*/ 2147483647 h 124"/>
                <a:gd name="T54" fmla="*/ 2147483647 w 111"/>
                <a:gd name="T55" fmla="*/ 2147483647 h 124"/>
                <a:gd name="T56" fmla="*/ 2147483647 w 111"/>
                <a:gd name="T57" fmla="*/ 2147483647 h 124"/>
                <a:gd name="T58" fmla="*/ 2147483647 w 111"/>
                <a:gd name="T59" fmla="*/ 2147483647 h 124"/>
                <a:gd name="T60" fmla="*/ 2147483647 w 111"/>
                <a:gd name="T61" fmla="*/ 2147483647 h 124"/>
                <a:gd name="T62" fmla="*/ 2147483647 w 111"/>
                <a:gd name="T63" fmla="*/ 2147483647 h 124"/>
                <a:gd name="T64" fmla="*/ 2147483647 w 111"/>
                <a:gd name="T65" fmla="*/ 2147483647 h 124"/>
                <a:gd name="T66" fmla="*/ 2147483647 w 111"/>
                <a:gd name="T67" fmla="*/ 2147483647 h 124"/>
                <a:gd name="T68" fmla="*/ 2147483647 w 111"/>
                <a:gd name="T69" fmla="*/ 2147483647 h 124"/>
                <a:gd name="T70" fmla="*/ 2147483647 w 111"/>
                <a:gd name="T71" fmla="*/ 2147483647 h 124"/>
                <a:gd name="T72" fmla="*/ 2147483647 w 111"/>
                <a:gd name="T73" fmla="*/ 2147483647 h 124"/>
                <a:gd name="T74" fmla="*/ 2147483647 w 111"/>
                <a:gd name="T75" fmla="*/ 2147483647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124"/>
                <a:gd name="T116" fmla="*/ 111 w 111"/>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124">
                  <a:moveTo>
                    <a:pt x="12" y="43"/>
                  </a:moveTo>
                  <a:lnTo>
                    <a:pt x="8" y="38"/>
                  </a:lnTo>
                  <a:lnTo>
                    <a:pt x="3" y="37"/>
                  </a:lnTo>
                  <a:lnTo>
                    <a:pt x="1" y="27"/>
                  </a:lnTo>
                  <a:lnTo>
                    <a:pt x="0" y="16"/>
                  </a:lnTo>
                  <a:lnTo>
                    <a:pt x="5" y="15"/>
                  </a:lnTo>
                  <a:lnTo>
                    <a:pt x="9" y="16"/>
                  </a:lnTo>
                  <a:lnTo>
                    <a:pt x="12" y="14"/>
                  </a:lnTo>
                  <a:lnTo>
                    <a:pt x="13" y="5"/>
                  </a:lnTo>
                  <a:lnTo>
                    <a:pt x="17" y="4"/>
                  </a:lnTo>
                  <a:lnTo>
                    <a:pt x="20" y="7"/>
                  </a:lnTo>
                  <a:lnTo>
                    <a:pt x="31" y="8"/>
                  </a:lnTo>
                  <a:lnTo>
                    <a:pt x="34" y="3"/>
                  </a:lnTo>
                  <a:lnTo>
                    <a:pt x="43" y="3"/>
                  </a:lnTo>
                  <a:lnTo>
                    <a:pt x="46" y="0"/>
                  </a:lnTo>
                  <a:lnTo>
                    <a:pt x="51" y="0"/>
                  </a:lnTo>
                  <a:lnTo>
                    <a:pt x="53" y="2"/>
                  </a:lnTo>
                  <a:lnTo>
                    <a:pt x="57" y="2"/>
                  </a:lnTo>
                  <a:lnTo>
                    <a:pt x="65" y="5"/>
                  </a:lnTo>
                  <a:lnTo>
                    <a:pt x="65" y="11"/>
                  </a:lnTo>
                  <a:lnTo>
                    <a:pt x="68" y="14"/>
                  </a:lnTo>
                  <a:lnTo>
                    <a:pt x="68" y="17"/>
                  </a:lnTo>
                  <a:lnTo>
                    <a:pt x="67" y="20"/>
                  </a:lnTo>
                  <a:lnTo>
                    <a:pt x="65" y="24"/>
                  </a:lnTo>
                  <a:lnTo>
                    <a:pt x="65" y="19"/>
                  </a:lnTo>
                  <a:lnTo>
                    <a:pt x="55" y="21"/>
                  </a:lnTo>
                  <a:lnTo>
                    <a:pt x="52" y="25"/>
                  </a:lnTo>
                  <a:lnTo>
                    <a:pt x="52" y="27"/>
                  </a:lnTo>
                  <a:lnTo>
                    <a:pt x="52" y="37"/>
                  </a:lnTo>
                  <a:lnTo>
                    <a:pt x="61" y="45"/>
                  </a:lnTo>
                  <a:lnTo>
                    <a:pt x="65" y="51"/>
                  </a:lnTo>
                  <a:lnTo>
                    <a:pt x="69" y="63"/>
                  </a:lnTo>
                  <a:lnTo>
                    <a:pt x="78" y="69"/>
                  </a:lnTo>
                  <a:lnTo>
                    <a:pt x="86" y="71"/>
                  </a:lnTo>
                  <a:lnTo>
                    <a:pt x="88" y="77"/>
                  </a:lnTo>
                  <a:lnTo>
                    <a:pt x="91" y="79"/>
                  </a:lnTo>
                  <a:lnTo>
                    <a:pt x="98" y="80"/>
                  </a:lnTo>
                  <a:lnTo>
                    <a:pt x="99" y="84"/>
                  </a:lnTo>
                  <a:lnTo>
                    <a:pt x="104" y="86"/>
                  </a:lnTo>
                  <a:lnTo>
                    <a:pt x="110" y="92"/>
                  </a:lnTo>
                  <a:lnTo>
                    <a:pt x="111" y="96"/>
                  </a:lnTo>
                  <a:lnTo>
                    <a:pt x="109" y="98"/>
                  </a:lnTo>
                  <a:lnTo>
                    <a:pt x="103" y="93"/>
                  </a:lnTo>
                  <a:lnTo>
                    <a:pt x="100" y="91"/>
                  </a:lnTo>
                  <a:lnTo>
                    <a:pt x="95" y="92"/>
                  </a:lnTo>
                  <a:lnTo>
                    <a:pt x="93" y="100"/>
                  </a:lnTo>
                  <a:lnTo>
                    <a:pt x="98" y="106"/>
                  </a:lnTo>
                  <a:lnTo>
                    <a:pt x="98" y="110"/>
                  </a:lnTo>
                  <a:lnTo>
                    <a:pt x="94" y="113"/>
                  </a:lnTo>
                  <a:lnTo>
                    <a:pt x="92" y="119"/>
                  </a:lnTo>
                  <a:lnTo>
                    <a:pt x="86" y="124"/>
                  </a:lnTo>
                  <a:lnTo>
                    <a:pt x="84" y="121"/>
                  </a:lnTo>
                  <a:lnTo>
                    <a:pt x="85" y="117"/>
                  </a:lnTo>
                  <a:lnTo>
                    <a:pt x="89" y="111"/>
                  </a:lnTo>
                  <a:lnTo>
                    <a:pt x="87" y="105"/>
                  </a:lnTo>
                  <a:lnTo>
                    <a:pt x="87" y="100"/>
                  </a:lnTo>
                  <a:lnTo>
                    <a:pt x="84" y="96"/>
                  </a:lnTo>
                  <a:lnTo>
                    <a:pt x="81" y="96"/>
                  </a:lnTo>
                  <a:lnTo>
                    <a:pt x="78" y="94"/>
                  </a:lnTo>
                  <a:lnTo>
                    <a:pt x="77" y="90"/>
                  </a:lnTo>
                  <a:lnTo>
                    <a:pt x="73" y="88"/>
                  </a:lnTo>
                  <a:lnTo>
                    <a:pt x="71" y="86"/>
                  </a:lnTo>
                  <a:lnTo>
                    <a:pt x="69" y="86"/>
                  </a:lnTo>
                  <a:lnTo>
                    <a:pt x="65" y="81"/>
                  </a:lnTo>
                  <a:lnTo>
                    <a:pt x="63" y="81"/>
                  </a:lnTo>
                  <a:lnTo>
                    <a:pt x="54" y="76"/>
                  </a:lnTo>
                  <a:lnTo>
                    <a:pt x="53" y="71"/>
                  </a:lnTo>
                  <a:lnTo>
                    <a:pt x="49" y="71"/>
                  </a:lnTo>
                  <a:lnTo>
                    <a:pt x="44" y="67"/>
                  </a:lnTo>
                  <a:lnTo>
                    <a:pt x="43" y="60"/>
                  </a:lnTo>
                  <a:lnTo>
                    <a:pt x="37" y="56"/>
                  </a:lnTo>
                  <a:lnTo>
                    <a:pt x="36" y="47"/>
                  </a:lnTo>
                  <a:lnTo>
                    <a:pt x="30" y="37"/>
                  </a:lnTo>
                  <a:lnTo>
                    <a:pt x="27" y="35"/>
                  </a:lnTo>
                  <a:lnTo>
                    <a:pt x="18" y="37"/>
                  </a:lnTo>
                  <a:lnTo>
                    <a:pt x="12" y="4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6" name="Freeform 375">
              <a:extLst>
                <a:ext uri="{FF2B5EF4-FFF2-40B4-BE49-F238E27FC236}">
                  <a16:creationId xmlns:a16="http://schemas.microsoft.com/office/drawing/2014/main" id="{772FAB1A-967C-8EE7-237F-013B28CA792B}"/>
                </a:ext>
                <a:ext uri="{C183D7F6-B498-43B3-948B-1728B52AA6E4}">
                  <adec:decorative xmlns:adec="http://schemas.microsoft.com/office/drawing/2017/decorative" val="1"/>
                </a:ext>
              </a:extLst>
            </p:cNvPr>
            <p:cNvSpPr>
              <a:spLocks/>
            </p:cNvSpPr>
            <p:nvPr/>
          </p:nvSpPr>
          <p:spPr bwMode="gray">
            <a:xfrm>
              <a:off x="12112007" y="6192973"/>
              <a:ext cx="62587" cy="166914"/>
            </a:xfrm>
            <a:custGeom>
              <a:avLst/>
              <a:gdLst>
                <a:gd name="T0" fmla="*/ 0 w 12"/>
                <a:gd name="T1" fmla="*/ 2147483647 h 30"/>
                <a:gd name="T2" fmla="*/ 2147483647 w 12"/>
                <a:gd name="T3" fmla="*/ 2147483647 h 30"/>
                <a:gd name="T4" fmla="*/ 2147483647 w 12"/>
                <a:gd name="T5" fmla="*/ 0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2147483647 h 30"/>
                <a:gd name="T18" fmla="*/ 2147483647 w 12"/>
                <a:gd name="T19" fmla="*/ 2147483647 h 30"/>
                <a:gd name="T20" fmla="*/ 2147483647 w 12"/>
                <a:gd name="T21" fmla="*/ 2147483647 h 30"/>
                <a:gd name="T22" fmla="*/ 2147483647 w 12"/>
                <a:gd name="T23" fmla="*/ 2147483647 h 30"/>
                <a:gd name="T24" fmla="*/ 0 w 12"/>
                <a:gd name="T25" fmla="*/ 2147483647 h 30"/>
                <a:gd name="T26" fmla="*/ 2147483647 w 12"/>
                <a:gd name="T27" fmla="*/ 2147483647 h 30"/>
                <a:gd name="T28" fmla="*/ 0 w 12"/>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30"/>
                <a:gd name="T47" fmla="*/ 12 w 12"/>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30">
                  <a:moveTo>
                    <a:pt x="0" y="7"/>
                  </a:moveTo>
                  <a:lnTo>
                    <a:pt x="6" y="3"/>
                  </a:lnTo>
                  <a:lnTo>
                    <a:pt x="8" y="0"/>
                  </a:lnTo>
                  <a:lnTo>
                    <a:pt x="10" y="1"/>
                  </a:lnTo>
                  <a:lnTo>
                    <a:pt x="10" y="6"/>
                  </a:lnTo>
                  <a:lnTo>
                    <a:pt x="12" y="8"/>
                  </a:lnTo>
                  <a:lnTo>
                    <a:pt x="12" y="22"/>
                  </a:lnTo>
                  <a:lnTo>
                    <a:pt x="10" y="24"/>
                  </a:lnTo>
                  <a:lnTo>
                    <a:pt x="9" y="27"/>
                  </a:lnTo>
                  <a:lnTo>
                    <a:pt x="5" y="28"/>
                  </a:lnTo>
                  <a:lnTo>
                    <a:pt x="4" y="30"/>
                  </a:lnTo>
                  <a:lnTo>
                    <a:pt x="1" y="29"/>
                  </a:lnTo>
                  <a:lnTo>
                    <a:pt x="0" y="21"/>
                  </a:lnTo>
                  <a:lnTo>
                    <a:pt x="1" y="10"/>
                  </a:lnTo>
                  <a:lnTo>
                    <a:pt x="0"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7" name="Freeform 376">
              <a:extLst>
                <a:ext uri="{FF2B5EF4-FFF2-40B4-BE49-F238E27FC236}">
                  <a16:creationId xmlns:a16="http://schemas.microsoft.com/office/drawing/2014/main" id="{8329DCBC-6BA3-64E9-D1B4-FE2226BF1B35}"/>
                </a:ext>
                <a:ext uri="{C183D7F6-B498-43B3-948B-1728B52AA6E4}">
                  <adec:decorative xmlns:adec="http://schemas.microsoft.com/office/drawing/2017/decorative" val="1"/>
                </a:ext>
              </a:extLst>
            </p:cNvPr>
            <p:cNvSpPr>
              <a:spLocks/>
            </p:cNvSpPr>
            <p:nvPr/>
          </p:nvSpPr>
          <p:spPr bwMode="gray">
            <a:xfrm>
              <a:off x="12938153" y="6243047"/>
              <a:ext cx="16690" cy="12518"/>
            </a:xfrm>
            <a:custGeom>
              <a:avLst/>
              <a:gdLst>
                <a:gd name="T0" fmla="*/ 0 w 3"/>
                <a:gd name="T1" fmla="*/ 0 h 2"/>
                <a:gd name="T2" fmla="*/ 2147483647 w 3"/>
                <a:gd name="T3" fmla="*/ 0 h 2"/>
                <a:gd name="T4" fmla="*/ 2147483647 w 3"/>
                <a:gd name="T5" fmla="*/ 2147483647 h 2"/>
                <a:gd name="T6" fmla="*/ 0 w 3"/>
                <a:gd name="T7" fmla="*/ 2147483647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lnTo>
                    <a:pt x="2" y="0"/>
                  </a:lnTo>
                  <a:lnTo>
                    <a:pt x="3" y="1"/>
                  </a:lnTo>
                  <a:lnTo>
                    <a:pt x="0"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8" name="Freeform 377">
              <a:extLst>
                <a:ext uri="{FF2B5EF4-FFF2-40B4-BE49-F238E27FC236}">
                  <a16:creationId xmlns:a16="http://schemas.microsoft.com/office/drawing/2014/main" id="{AC9B215A-F789-93A9-A452-6E9CA40D629E}"/>
                </a:ext>
                <a:ext uri="{C183D7F6-B498-43B3-948B-1728B52AA6E4}">
                  <adec:decorative xmlns:adec="http://schemas.microsoft.com/office/drawing/2017/decorative" val="1"/>
                </a:ext>
              </a:extLst>
            </p:cNvPr>
            <p:cNvSpPr>
              <a:spLocks/>
            </p:cNvSpPr>
            <p:nvPr/>
          </p:nvSpPr>
          <p:spPr bwMode="gray">
            <a:xfrm>
              <a:off x="12867222" y="6359887"/>
              <a:ext cx="58414" cy="75112"/>
            </a:xfrm>
            <a:custGeom>
              <a:avLst/>
              <a:gdLst>
                <a:gd name="T0" fmla="*/ 0 w 11"/>
                <a:gd name="T1" fmla="*/ 2147483647 h 14"/>
                <a:gd name="T2" fmla="*/ 2147483647 w 11"/>
                <a:gd name="T3" fmla="*/ 0 h 14"/>
                <a:gd name="T4" fmla="*/ 2147483647 w 11"/>
                <a:gd name="T5" fmla="*/ 0 h 14"/>
                <a:gd name="T6" fmla="*/ 2147483647 w 11"/>
                <a:gd name="T7" fmla="*/ 2147483647 h 14"/>
                <a:gd name="T8" fmla="*/ 2147483647 w 11"/>
                <a:gd name="T9" fmla="*/ 2147483647 h 14"/>
                <a:gd name="T10" fmla="*/ 2147483647 w 11"/>
                <a:gd name="T11" fmla="*/ 2147483647 h 14"/>
                <a:gd name="T12" fmla="*/ 2147483647 w 11"/>
                <a:gd name="T13" fmla="*/ 2147483647 h 14"/>
                <a:gd name="T14" fmla="*/ 2147483647 w 11"/>
                <a:gd name="T15" fmla="*/ 2147483647 h 14"/>
                <a:gd name="T16" fmla="*/ 0 w 11"/>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4"/>
                <a:gd name="T29" fmla="*/ 11 w 1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4">
                  <a:moveTo>
                    <a:pt x="0" y="3"/>
                  </a:moveTo>
                  <a:lnTo>
                    <a:pt x="1" y="0"/>
                  </a:lnTo>
                  <a:lnTo>
                    <a:pt x="6" y="0"/>
                  </a:lnTo>
                  <a:lnTo>
                    <a:pt x="11" y="8"/>
                  </a:lnTo>
                  <a:lnTo>
                    <a:pt x="11" y="14"/>
                  </a:lnTo>
                  <a:lnTo>
                    <a:pt x="9" y="13"/>
                  </a:lnTo>
                  <a:lnTo>
                    <a:pt x="9" y="10"/>
                  </a:lnTo>
                  <a:lnTo>
                    <a:pt x="5"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79" name="Freeform 378">
              <a:extLst>
                <a:ext uri="{FF2B5EF4-FFF2-40B4-BE49-F238E27FC236}">
                  <a16:creationId xmlns:a16="http://schemas.microsoft.com/office/drawing/2014/main" id="{39B3010C-62E2-CD8E-444C-1FE179F267F9}"/>
                </a:ext>
                <a:ext uri="{C183D7F6-B498-43B3-948B-1728B52AA6E4}">
                  <adec:decorative xmlns:adec="http://schemas.microsoft.com/office/drawing/2017/decorative" val="1"/>
                </a:ext>
              </a:extLst>
            </p:cNvPr>
            <p:cNvSpPr>
              <a:spLocks/>
            </p:cNvSpPr>
            <p:nvPr/>
          </p:nvSpPr>
          <p:spPr bwMode="gray">
            <a:xfrm>
              <a:off x="12992395" y="6351540"/>
              <a:ext cx="16690" cy="41729"/>
            </a:xfrm>
            <a:custGeom>
              <a:avLst/>
              <a:gdLst>
                <a:gd name="T0" fmla="*/ 2147483647 w 3"/>
                <a:gd name="T1" fmla="*/ 2147483647 h 7"/>
                <a:gd name="T2" fmla="*/ 0 w 3"/>
                <a:gd name="T3" fmla="*/ 2147483647 h 7"/>
                <a:gd name="T4" fmla="*/ 0 w 3"/>
                <a:gd name="T5" fmla="*/ 2147483647 h 7"/>
                <a:gd name="T6" fmla="*/ 2147483647 w 3"/>
                <a:gd name="T7" fmla="*/ 0 h 7"/>
                <a:gd name="T8" fmla="*/ 2147483647 w 3"/>
                <a:gd name="T9" fmla="*/ 2147483647 h 7"/>
                <a:gd name="T10" fmla="*/ 2147483647 w 3"/>
                <a:gd name="T11" fmla="*/ 2147483647 h 7"/>
                <a:gd name="T12" fmla="*/ 2147483647 w 3"/>
                <a:gd name="T13" fmla="*/ 2147483647 h 7"/>
                <a:gd name="T14" fmla="*/ 0 60000 65536"/>
                <a:gd name="T15" fmla="*/ 0 60000 65536"/>
                <a:gd name="T16" fmla="*/ 0 60000 65536"/>
                <a:gd name="T17" fmla="*/ 0 60000 65536"/>
                <a:gd name="T18" fmla="*/ 0 60000 65536"/>
                <a:gd name="T19" fmla="*/ 0 60000 65536"/>
                <a:gd name="T20" fmla="*/ 0 60000 65536"/>
                <a:gd name="T21" fmla="*/ 0 w 3"/>
                <a:gd name="T22" fmla="*/ 0 h 7"/>
                <a:gd name="T23" fmla="*/ 3 w 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7">
                  <a:moveTo>
                    <a:pt x="2" y="7"/>
                  </a:moveTo>
                  <a:lnTo>
                    <a:pt x="0" y="4"/>
                  </a:lnTo>
                  <a:lnTo>
                    <a:pt x="0" y="1"/>
                  </a:lnTo>
                  <a:lnTo>
                    <a:pt x="2" y="0"/>
                  </a:lnTo>
                  <a:lnTo>
                    <a:pt x="2" y="2"/>
                  </a:lnTo>
                  <a:lnTo>
                    <a:pt x="3" y="6"/>
                  </a:lnTo>
                  <a:lnTo>
                    <a:pt x="2"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0" name="Freeform 379">
              <a:extLst>
                <a:ext uri="{FF2B5EF4-FFF2-40B4-BE49-F238E27FC236}">
                  <a16:creationId xmlns:a16="http://schemas.microsoft.com/office/drawing/2014/main" id="{00623D1A-E3C6-3A8F-FA17-F7D0A7B86DE4}"/>
                </a:ext>
                <a:ext uri="{C183D7F6-B498-43B3-948B-1728B52AA6E4}">
                  <adec:decorative xmlns:adec="http://schemas.microsoft.com/office/drawing/2017/decorative" val="1"/>
                </a:ext>
              </a:extLst>
            </p:cNvPr>
            <p:cNvSpPr>
              <a:spLocks/>
            </p:cNvSpPr>
            <p:nvPr/>
          </p:nvSpPr>
          <p:spPr bwMode="gray">
            <a:xfrm>
              <a:off x="13004912" y="6330677"/>
              <a:ext cx="16690" cy="16691"/>
            </a:xfrm>
            <a:custGeom>
              <a:avLst/>
              <a:gdLst>
                <a:gd name="T0" fmla="*/ 0 w 3"/>
                <a:gd name="T1" fmla="*/ 0 h 3"/>
                <a:gd name="T2" fmla="*/ 2147483647 w 3"/>
                <a:gd name="T3" fmla="*/ 0 h 3"/>
                <a:gd name="T4" fmla="*/ 2147483647 w 3"/>
                <a:gd name="T5" fmla="*/ 2147483647 h 3"/>
                <a:gd name="T6" fmla="*/ 2147483647 w 3"/>
                <a:gd name="T7" fmla="*/ 2147483647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2" y="0"/>
                  </a:lnTo>
                  <a:lnTo>
                    <a:pt x="3" y="2"/>
                  </a:lnTo>
                  <a:lnTo>
                    <a:pt x="2"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1" name="Freeform 380">
              <a:extLst>
                <a:ext uri="{FF2B5EF4-FFF2-40B4-BE49-F238E27FC236}">
                  <a16:creationId xmlns:a16="http://schemas.microsoft.com/office/drawing/2014/main" id="{D908D7C3-0491-5582-15A0-13DD7188B427}"/>
                </a:ext>
                <a:ext uri="{C183D7F6-B498-43B3-948B-1728B52AA6E4}">
                  <adec:decorative xmlns:adec="http://schemas.microsoft.com/office/drawing/2017/decorative" val="1"/>
                </a:ext>
              </a:extLst>
            </p:cNvPr>
            <p:cNvSpPr>
              <a:spLocks/>
            </p:cNvSpPr>
            <p:nvPr/>
          </p:nvSpPr>
          <p:spPr bwMode="gray">
            <a:xfrm>
              <a:off x="13025775" y="6434998"/>
              <a:ext cx="16690" cy="25038"/>
            </a:xfrm>
            <a:custGeom>
              <a:avLst/>
              <a:gdLst>
                <a:gd name="T0" fmla="*/ 0 w 3"/>
                <a:gd name="T1" fmla="*/ 2147483647 h 4"/>
                <a:gd name="T2" fmla="*/ 2147483647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2"/>
                  </a:moveTo>
                  <a:lnTo>
                    <a:pt x="1" y="0"/>
                  </a:lnTo>
                  <a:lnTo>
                    <a:pt x="3" y="1"/>
                  </a:lnTo>
                  <a:lnTo>
                    <a:pt x="3" y="3"/>
                  </a:lnTo>
                  <a:lnTo>
                    <a:pt x="1"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2" name="Freeform 381">
              <a:extLst>
                <a:ext uri="{FF2B5EF4-FFF2-40B4-BE49-F238E27FC236}">
                  <a16:creationId xmlns:a16="http://schemas.microsoft.com/office/drawing/2014/main" id="{BC1E5F5A-CC41-1971-1F58-7142DFC39C2B}"/>
                </a:ext>
                <a:ext uri="{C183D7F6-B498-43B3-948B-1728B52AA6E4}">
                  <adec:decorative xmlns:adec="http://schemas.microsoft.com/office/drawing/2017/decorative" val="1"/>
                </a:ext>
              </a:extLst>
            </p:cNvPr>
            <p:cNvSpPr>
              <a:spLocks/>
            </p:cNvSpPr>
            <p:nvPr/>
          </p:nvSpPr>
          <p:spPr bwMode="gray">
            <a:xfrm>
              <a:off x="13004912" y="6451690"/>
              <a:ext cx="20863" cy="20864"/>
            </a:xfrm>
            <a:custGeom>
              <a:avLst/>
              <a:gdLst>
                <a:gd name="T0" fmla="*/ 0 w 4"/>
                <a:gd name="T1" fmla="*/ 2147483647 h 4"/>
                <a:gd name="T2" fmla="*/ 2147483647 w 4"/>
                <a:gd name="T3" fmla="*/ 0 h 4"/>
                <a:gd name="T4" fmla="*/ 2147483647 w 4"/>
                <a:gd name="T5" fmla="*/ 2147483647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1"/>
                  </a:moveTo>
                  <a:lnTo>
                    <a:pt x="1" y="0"/>
                  </a:lnTo>
                  <a:lnTo>
                    <a:pt x="4" y="1"/>
                  </a:lnTo>
                  <a:lnTo>
                    <a:pt x="3" y="3"/>
                  </a:lnTo>
                  <a:lnTo>
                    <a:pt x="1"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3" name="Freeform 382">
              <a:extLst>
                <a:ext uri="{FF2B5EF4-FFF2-40B4-BE49-F238E27FC236}">
                  <a16:creationId xmlns:a16="http://schemas.microsoft.com/office/drawing/2014/main" id="{CC9B1934-F2AC-CE79-01C0-90F6A6503E97}"/>
                </a:ext>
                <a:ext uri="{C183D7F6-B498-43B3-948B-1728B52AA6E4}">
                  <adec:decorative xmlns:adec="http://schemas.microsoft.com/office/drawing/2017/decorative" val="1"/>
                </a:ext>
              </a:extLst>
            </p:cNvPr>
            <p:cNvSpPr>
              <a:spLocks/>
            </p:cNvSpPr>
            <p:nvPr/>
          </p:nvSpPr>
          <p:spPr bwMode="gray">
            <a:xfrm>
              <a:off x="12704496" y="6147071"/>
              <a:ext cx="325452" cy="392248"/>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2147483647 h 72"/>
                <a:gd name="T12" fmla="*/ 2147483647 w 60"/>
                <a:gd name="T13" fmla="*/ 2147483647 h 72"/>
                <a:gd name="T14" fmla="*/ 2147483647 w 60"/>
                <a:gd name="T15" fmla="*/ 2147483647 h 72"/>
                <a:gd name="T16" fmla="*/ 2147483647 w 60"/>
                <a:gd name="T17" fmla="*/ 2147483647 h 72"/>
                <a:gd name="T18" fmla="*/ 2147483647 w 60"/>
                <a:gd name="T19" fmla="*/ 2147483647 h 72"/>
                <a:gd name="T20" fmla="*/ 2147483647 w 60"/>
                <a:gd name="T21" fmla="*/ 2147483647 h 72"/>
                <a:gd name="T22" fmla="*/ 2147483647 w 60"/>
                <a:gd name="T23" fmla="*/ 2147483647 h 72"/>
                <a:gd name="T24" fmla="*/ 2147483647 w 60"/>
                <a:gd name="T25" fmla="*/ 2147483647 h 72"/>
                <a:gd name="T26" fmla="*/ 2147483647 w 60"/>
                <a:gd name="T27" fmla="*/ 2147483647 h 72"/>
                <a:gd name="T28" fmla="*/ 2147483647 w 60"/>
                <a:gd name="T29" fmla="*/ 2147483647 h 72"/>
                <a:gd name="T30" fmla="*/ 2147483647 w 60"/>
                <a:gd name="T31" fmla="*/ 2147483647 h 72"/>
                <a:gd name="T32" fmla="*/ 2147483647 w 60"/>
                <a:gd name="T33" fmla="*/ 2147483647 h 72"/>
                <a:gd name="T34" fmla="*/ 2147483647 w 60"/>
                <a:gd name="T35" fmla="*/ 2147483647 h 72"/>
                <a:gd name="T36" fmla="*/ 2147483647 w 60"/>
                <a:gd name="T37" fmla="*/ 2147483647 h 72"/>
                <a:gd name="T38" fmla="*/ 2147483647 w 60"/>
                <a:gd name="T39" fmla="*/ 2147483647 h 72"/>
                <a:gd name="T40" fmla="*/ 2147483647 w 60"/>
                <a:gd name="T41" fmla="*/ 2147483647 h 72"/>
                <a:gd name="T42" fmla="*/ 2147483647 w 60"/>
                <a:gd name="T43" fmla="*/ 2147483647 h 72"/>
                <a:gd name="T44" fmla="*/ 2147483647 w 60"/>
                <a:gd name="T45" fmla="*/ 2147483647 h 72"/>
                <a:gd name="T46" fmla="*/ 2147483647 w 60"/>
                <a:gd name="T47" fmla="*/ 2147483647 h 72"/>
                <a:gd name="T48" fmla="*/ 2147483647 w 60"/>
                <a:gd name="T49" fmla="*/ 2147483647 h 72"/>
                <a:gd name="T50" fmla="*/ 2147483647 w 60"/>
                <a:gd name="T51" fmla="*/ 2147483647 h 72"/>
                <a:gd name="T52" fmla="*/ 2147483647 w 60"/>
                <a:gd name="T53" fmla="*/ 2147483647 h 72"/>
                <a:gd name="T54" fmla="*/ 2147483647 w 60"/>
                <a:gd name="T55" fmla="*/ 2147483647 h 72"/>
                <a:gd name="T56" fmla="*/ 2147483647 w 60"/>
                <a:gd name="T57" fmla="*/ 2147483647 h 72"/>
                <a:gd name="T58" fmla="*/ 2147483647 w 60"/>
                <a:gd name="T59" fmla="*/ 2147483647 h 72"/>
                <a:gd name="T60" fmla="*/ 2147483647 w 60"/>
                <a:gd name="T61" fmla="*/ 2147483647 h 72"/>
                <a:gd name="T62" fmla="*/ 2147483647 w 60"/>
                <a:gd name="T63" fmla="*/ 2147483647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
                <a:gd name="T97" fmla="*/ 0 h 72"/>
                <a:gd name="T98" fmla="*/ 60 w 60"/>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 h="72">
                  <a:moveTo>
                    <a:pt x="55" y="17"/>
                  </a:moveTo>
                  <a:lnTo>
                    <a:pt x="50" y="15"/>
                  </a:lnTo>
                  <a:lnTo>
                    <a:pt x="45" y="16"/>
                  </a:lnTo>
                  <a:lnTo>
                    <a:pt x="43" y="15"/>
                  </a:lnTo>
                  <a:lnTo>
                    <a:pt x="39" y="16"/>
                  </a:lnTo>
                  <a:lnTo>
                    <a:pt x="33" y="17"/>
                  </a:lnTo>
                  <a:lnTo>
                    <a:pt x="33" y="21"/>
                  </a:lnTo>
                  <a:lnTo>
                    <a:pt x="38" y="24"/>
                  </a:lnTo>
                  <a:lnTo>
                    <a:pt x="38" y="26"/>
                  </a:lnTo>
                  <a:lnTo>
                    <a:pt x="35" y="25"/>
                  </a:lnTo>
                  <a:lnTo>
                    <a:pt x="35" y="28"/>
                  </a:lnTo>
                  <a:lnTo>
                    <a:pt x="33" y="28"/>
                  </a:lnTo>
                  <a:lnTo>
                    <a:pt x="32" y="24"/>
                  </a:lnTo>
                  <a:lnTo>
                    <a:pt x="30" y="24"/>
                  </a:lnTo>
                  <a:lnTo>
                    <a:pt x="31" y="28"/>
                  </a:lnTo>
                  <a:lnTo>
                    <a:pt x="30" y="28"/>
                  </a:lnTo>
                  <a:lnTo>
                    <a:pt x="27" y="24"/>
                  </a:lnTo>
                  <a:lnTo>
                    <a:pt x="26" y="21"/>
                  </a:lnTo>
                  <a:lnTo>
                    <a:pt x="24" y="20"/>
                  </a:lnTo>
                  <a:lnTo>
                    <a:pt x="21" y="21"/>
                  </a:lnTo>
                  <a:lnTo>
                    <a:pt x="21" y="26"/>
                  </a:lnTo>
                  <a:lnTo>
                    <a:pt x="26" y="34"/>
                  </a:lnTo>
                  <a:lnTo>
                    <a:pt x="25" y="43"/>
                  </a:lnTo>
                  <a:lnTo>
                    <a:pt x="31" y="46"/>
                  </a:lnTo>
                  <a:lnTo>
                    <a:pt x="37" y="51"/>
                  </a:lnTo>
                  <a:lnTo>
                    <a:pt x="37" y="55"/>
                  </a:lnTo>
                  <a:lnTo>
                    <a:pt x="30" y="55"/>
                  </a:lnTo>
                  <a:lnTo>
                    <a:pt x="30" y="61"/>
                  </a:lnTo>
                  <a:lnTo>
                    <a:pt x="26" y="60"/>
                  </a:lnTo>
                  <a:lnTo>
                    <a:pt x="25" y="62"/>
                  </a:lnTo>
                  <a:lnTo>
                    <a:pt x="27" y="64"/>
                  </a:lnTo>
                  <a:lnTo>
                    <a:pt x="28" y="72"/>
                  </a:lnTo>
                  <a:lnTo>
                    <a:pt x="24" y="71"/>
                  </a:lnTo>
                  <a:lnTo>
                    <a:pt x="21" y="71"/>
                  </a:lnTo>
                  <a:lnTo>
                    <a:pt x="19" y="68"/>
                  </a:lnTo>
                  <a:lnTo>
                    <a:pt x="15" y="67"/>
                  </a:lnTo>
                  <a:lnTo>
                    <a:pt x="13" y="65"/>
                  </a:lnTo>
                  <a:lnTo>
                    <a:pt x="15" y="60"/>
                  </a:lnTo>
                  <a:lnTo>
                    <a:pt x="11" y="56"/>
                  </a:lnTo>
                  <a:lnTo>
                    <a:pt x="11" y="52"/>
                  </a:lnTo>
                  <a:lnTo>
                    <a:pt x="17" y="51"/>
                  </a:lnTo>
                  <a:lnTo>
                    <a:pt x="26" y="52"/>
                  </a:lnTo>
                  <a:lnTo>
                    <a:pt x="24" y="48"/>
                  </a:lnTo>
                  <a:lnTo>
                    <a:pt x="16" y="48"/>
                  </a:lnTo>
                  <a:lnTo>
                    <a:pt x="11" y="49"/>
                  </a:lnTo>
                  <a:lnTo>
                    <a:pt x="7" y="45"/>
                  </a:lnTo>
                  <a:lnTo>
                    <a:pt x="5" y="39"/>
                  </a:lnTo>
                  <a:lnTo>
                    <a:pt x="2" y="35"/>
                  </a:lnTo>
                  <a:lnTo>
                    <a:pt x="0" y="31"/>
                  </a:lnTo>
                  <a:lnTo>
                    <a:pt x="5" y="27"/>
                  </a:lnTo>
                  <a:lnTo>
                    <a:pt x="9" y="20"/>
                  </a:lnTo>
                  <a:lnTo>
                    <a:pt x="8" y="14"/>
                  </a:lnTo>
                  <a:lnTo>
                    <a:pt x="19" y="14"/>
                  </a:lnTo>
                  <a:lnTo>
                    <a:pt x="23" y="9"/>
                  </a:lnTo>
                  <a:lnTo>
                    <a:pt x="27" y="9"/>
                  </a:lnTo>
                  <a:lnTo>
                    <a:pt x="33" y="7"/>
                  </a:lnTo>
                  <a:lnTo>
                    <a:pt x="39" y="5"/>
                  </a:lnTo>
                  <a:lnTo>
                    <a:pt x="45" y="6"/>
                  </a:lnTo>
                  <a:lnTo>
                    <a:pt x="50" y="9"/>
                  </a:lnTo>
                  <a:lnTo>
                    <a:pt x="55" y="8"/>
                  </a:lnTo>
                  <a:lnTo>
                    <a:pt x="57" y="0"/>
                  </a:lnTo>
                  <a:lnTo>
                    <a:pt x="60" y="5"/>
                  </a:lnTo>
                  <a:lnTo>
                    <a:pt x="59" y="11"/>
                  </a:lnTo>
                  <a:lnTo>
                    <a:pt x="55" y="1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4" name="Freeform 383">
              <a:extLst>
                <a:ext uri="{FF2B5EF4-FFF2-40B4-BE49-F238E27FC236}">
                  <a16:creationId xmlns:a16="http://schemas.microsoft.com/office/drawing/2014/main" id="{4BB0CE59-E770-C231-115A-8CBAC04F24A4}"/>
                </a:ext>
                <a:ext uri="{C183D7F6-B498-43B3-948B-1728B52AA6E4}">
                  <adec:decorative xmlns:adec="http://schemas.microsoft.com/office/drawing/2017/decorative" val="1"/>
                </a:ext>
              </a:extLst>
            </p:cNvPr>
            <p:cNvSpPr>
              <a:spLocks/>
            </p:cNvSpPr>
            <p:nvPr/>
          </p:nvSpPr>
          <p:spPr bwMode="gray">
            <a:xfrm>
              <a:off x="12959015" y="6288948"/>
              <a:ext cx="16690" cy="16691"/>
            </a:xfrm>
            <a:custGeom>
              <a:avLst/>
              <a:gdLst>
                <a:gd name="T0" fmla="*/ 2147483647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3"/>
                  </a:moveTo>
                  <a:lnTo>
                    <a:pt x="0" y="2"/>
                  </a:lnTo>
                  <a:lnTo>
                    <a:pt x="1" y="0"/>
                  </a:lnTo>
                  <a:lnTo>
                    <a:pt x="3" y="1"/>
                  </a:lnTo>
                  <a:lnTo>
                    <a:pt x="3" y="2"/>
                  </a:lnTo>
                  <a:lnTo>
                    <a:pt x="1"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5" name="Freeform 384">
              <a:extLst>
                <a:ext uri="{FF2B5EF4-FFF2-40B4-BE49-F238E27FC236}">
                  <a16:creationId xmlns:a16="http://schemas.microsoft.com/office/drawing/2014/main" id="{93CECE4B-B49E-E6CE-DC8E-F6F0F7AB6934}"/>
                </a:ext>
                <a:ext uri="{C183D7F6-B498-43B3-948B-1728B52AA6E4}">
                  <adec:decorative xmlns:adec="http://schemas.microsoft.com/office/drawing/2017/decorative" val="1"/>
                </a:ext>
              </a:extLst>
            </p:cNvPr>
            <p:cNvSpPr>
              <a:spLocks/>
            </p:cNvSpPr>
            <p:nvPr/>
          </p:nvSpPr>
          <p:spPr bwMode="gray">
            <a:xfrm>
              <a:off x="13059155" y="3447234"/>
              <a:ext cx="1860915" cy="2745739"/>
            </a:xfrm>
            <a:custGeom>
              <a:avLst/>
              <a:gdLst>
                <a:gd name="T0" fmla="*/ 2147483647 w 342"/>
                <a:gd name="T1" fmla="*/ 2147483647 h 506"/>
                <a:gd name="T2" fmla="*/ 2147483647 w 342"/>
                <a:gd name="T3" fmla="*/ 2147483647 h 506"/>
                <a:gd name="T4" fmla="*/ 2147483647 w 342"/>
                <a:gd name="T5" fmla="*/ 2147483647 h 506"/>
                <a:gd name="T6" fmla="*/ 2147483647 w 342"/>
                <a:gd name="T7" fmla="*/ 2147483647 h 506"/>
                <a:gd name="T8" fmla="*/ 2147483647 w 342"/>
                <a:gd name="T9" fmla="*/ 2147483647 h 506"/>
                <a:gd name="T10" fmla="*/ 2147483647 w 342"/>
                <a:gd name="T11" fmla="*/ 2147483647 h 506"/>
                <a:gd name="T12" fmla="*/ 2147483647 w 342"/>
                <a:gd name="T13" fmla="*/ 2147483647 h 506"/>
                <a:gd name="T14" fmla="*/ 2147483647 w 342"/>
                <a:gd name="T15" fmla="*/ 2147483647 h 506"/>
                <a:gd name="T16" fmla="*/ 2147483647 w 342"/>
                <a:gd name="T17" fmla="*/ 2147483647 h 506"/>
                <a:gd name="T18" fmla="*/ 2147483647 w 342"/>
                <a:gd name="T19" fmla="*/ 2147483647 h 506"/>
                <a:gd name="T20" fmla="*/ 2147483647 w 342"/>
                <a:gd name="T21" fmla="*/ 2147483647 h 506"/>
                <a:gd name="T22" fmla="*/ 2147483647 w 342"/>
                <a:gd name="T23" fmla="*/ 2147483647 h 506"/>
                <a:gd name="T24" fmla="*/ 2147483647 w 342"/>
                <a:gd name="T25" fmla="*/ 2147483647 h 506"/>
                <a:gd name="T26" fmla="*/ 2147483647 w 342"/>
                <a:gd name="T27" fmla="*/ 2147483647 h 506"/>
                <a:gd name="T28" fmla="*/ 2147483647 w 342"/>
                <a:gd name="T29" fmla="*/ 2147483647 h 506"/>
                <a:gd name="T30" fmla="*/ 2147483647 w 342"/>
                <a:gd name="T31" fmla="*/ 2147483647 h 506"/>
                <a:gd name="T32" fmla="*/ 2147483647 w 342"/>
                <a:gd name="T33" fmla="*/ 2147483647 h 506"/>
                <a:gd name="T34" fmla="*/ 2147483647 w 342"/>
                <a:gd name="T35" fmla="*/ 2147483647 h 506"/>
                <a:gd name="T36" fmla="*/ 2147483647 w 342"/>
                <a:gd name="T37" fmla="*/ 2147483647 h 506"/>
                <a:gd name="T38" fmla="*/ 2147483647 w 342"/>
                <a:gd name="T39" fmla="*/ 2147483647 h 506"/>
                <a:gd name="T40" fmla="*/ 2147483647 w 342"/>
                <a:gd name="T41" fmla="*/ 2147483647 h 506"/>
                <a:gd name="T42" fmla="*/ 2147483647 w 342"/>
                <a:gd name="T43" fmla="*/ 2147483647 h 506"/>
                <a:gd name="T44" fmla="*/ 2147483647 w 342"/>
                <a:gd name="T45" fmla="*/ 2147483647 h 506"/>
                <a:gd name="T46" fmla="*/ 2147483647 w 342"/>
                <a:gd name="T47" fmla="*/ 2147483647 h 506"/>
                <a:gd name="T48" fmla="*/ 2147483647 w 342"/>
                <a:gd name="T49" fmla="*/ 2147483647 h 506"/>
                <a:gd name="T50" fmla="*/ 2147483647 w 342"/>
                <a:gd name="T51" fmla="*/ 2147483647 h 506"/>
                <a:gd name="T52" fmla="*/ 2147483647 w 342"/>
                <a:gd name="T53" fmla="*/ 2147483647 h 506"/>
                <a:gd name="T54" fmla="*/ 2147483647 w 342"/>
                <a:gd name="T55" fmla="*/ 2147483647 h 506"/>
                <a:gd name="T56" fmla="*/ 2147483647 w 342"/>
                <a:gd name="T57" fmla="*/ 2147483647 h 506"/>
                <a:gd name="T58" fmla="*/ 2147483647 w 342"/>
                <a:gd name="T59" fmla="*/ 2147483647 h 506"/>
                <a:gd name="T60" fmla="*/ 2147483647 w 342"/>
                <a:gd name="T61" fmla="*/ 2147483647 h 506"/>
                <a:gd name="T62" fmla="*/ 2147483647 w 342"/>
                <a:gd name="T63" fmla="*/ 2147483647 h 506"/>
                <a:gd name="T64" fmla="*/ 2147483647 w 342"/>
                <a:gd name="T65" fmla="*/ 2147483647 h 506"/>
                <a:gd name="T66" fmla="*/ 2147483647 w 342"/>
                <a:gd name="T67" fmla="*/ 2147483647 h 506"/>
                <a:gd name="T68" fmla="*/ 2147483647 w 342"/>
                <a:gd name="T69" fmla="*/ 2147483647 h 506"/>
                <a:gd name="T70" fmla="*/ 2147483647 w 342"/>
                <a:gd name="T71" fmla="*/ 2147483647 h 506"/>
                <a:gd name="T72" fmla="*/ 2147483647 w 342"/>
                <a:gd name="T73" fmla="*/ 2147483647 h 506"/>
                <a:gd name="T74" fmla="*/ 2147483647 w 342"/>
                <a:gd name="T75" fmla="*/ 2147483647 h 506"/>
                <a:gd name="T76" fmla="*/ 2147483647 w 342"/>
                <a:gd name="T77" fmla="*/ 2147483647 h 506"/>
                <a:gd name="T78" fmla="*/ 2147483647 w 342"/>
                <a:gd name="T79" fmla="*/ 2147483647 h 506"/>
                <a:gd name="T80" fmla="*/ 2147483647 w 342"/>
                <a:gd name="T81" fmla="*/ 2147483647 h 506"/>
                <a:gd name="T82" fmla="*/ 2147483647 w 342"/>
                <a:gd name="T83" fmla="*/ 2147483647 h 506"/>
                <a:gd name="T84" fmla="*/ 2147483647 w 342"/>
                <a:gd name="T85" fmla="*/ 2147483647 h 506"/>
                <a:gd name="T86" fmla="*/ 2147483647 w 342"/>
                <a:gd name="T87" fmla="*/ 2147483647 h 506"/>
                <a:gd name="T88" fmla="*/ 2147483647 w 342"/>
                <a:gd name="T89" fmla="*/ 2147483647 h 506"/>
                <a:gd name="T90" fmla="*/ 2147483647 w 342"/>
                <a:gd name="T91" fmla="*/ 2147483647 h 506"/>
                <a:gd name="T92" fmla="*/ 2147483647 w 342"/>
                <a:gd name="T93" fmla="*/ 2147483647 h 506"/>
                <a:gd name="T94" fmla="*/ 2147483647 w 342"/>
                <a:gd name="T95" fmla="*/ 2147483647 h 506"/>
                <a:gd name="T96" fmla="*/ 2147483647 w 342"/>
                <a:gd name="T97" fmla="*/ 2147483647 h 506"/>
                <a:gd name="T98" fmla="*/ 2147483647 w 342"/>
                <a:gd name="T99" fmla="*/ 2147483647 h 506"/>
                <a:gd name="T100" fmla="*/ 2147483647 w 342"/>
                <a:gd name="T101" fmla="*/ 2147483647 h 506"/>
                <a:gd name="T102" fmla="*/ 2147483647 w 342"/>
                <a:gd name="T103" fmla="*/ 2147483647 h 506"/>
                <a:gd name="T104" fmla="*/ 2147483647 w 342"/>
                <a:gd name="T105" fmla="*/ 2147483647 h 506"/>
                <a:gd name="T106" fmla="*/ 2147483647 w 342"/>
                <a:gd name="T107" fmla="*/ 2147483647 h 5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
                <a:gd name="T163" fmla="*/ 0 h 506"/>
                <a:gd name="T164" fmla="*/ 342 w 342"/>
                <a:gd name="T165" fmla="*/ 506 h 5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 h="506">
                  <a:moveTo>
                    <a:pt x="300" y="362"/>
                  </a:moveTo>
                  <a:lnTo>
                    <a:pt x="300" y="369"/>
                  </a:lnTo>
                  <a:lnTo>
                    <a:pt x="287" y="365"/>
                  </a:lnTo>
                  <a:lnTo>
                    <a:pt x="283" y="360"/>
                  </a:lnTo>
                  <a:lnTo>
                    <a:pt x="266" y="360"/>
                  </a:lnTo>
                  <a:lnTo>
                    <a:pt x="261" y="366"/>
                  </a:lnTo>
                  <a:lnTo>
                    <a:pt x="258" y="366"/>
                  </a:lnTo>
                  <a:lnTo>
                    <a:pt x="254" y="362"/>
                  </a:lnTo>
                  <a:lnTo>
                    <a:pt x="249" y="363"/>
                  </a:lnTo>
                  <a:lnTo>
                    <a:pt x="243" y="355"/>
                  </a:lnTo>
                  <a:lnTo>
                    <a:pt x="235" y="355"/>
                  </a:lnTo>
                  <a:lnTo>
                    <a:pt x="231" y="352"/>
                  </a:lnTo>
                  <a:lnTo>
                    <a:pt x="222" y="352"/>
                  </a:lnTo>
                  <a:lnTo>
                    <a:pt x="217" y="346"/>
                  </a:lnTo>
                  <a:lnTo>
                    <a:pt x="197" y="360"/>
                  </a:lnTo>
                  <a:lnTo>
                    <a:pt x="197" y="372"/>
                  </a:lnTo>
                  <a:lnTo>
                    <a:pt x="191" y="373"/>
                  </a:lnTo>
                  <a:lnTo>
                    <a:pt x="188" y="368"/>
                  </a:lnTo>
                  <a:lnTo>
                    <a:pt x="182" y="369"/>
                  </a:lnTo>
                  <a:lnTo>
                    <a:pt x="179" y="410"/>
                  </a:lnTo>
                  <a:lnTo>
                    <a:pt x="193" y="413"/>
                  </a:lnTo>
                  <a:lnTo>
                    <a:pt x="199" y="421"/>
                  </a:lnTo>
                  <a:lnTo>
                    <a:pt x="197" y="431"/>
                  </a:lnTo>
                  <a:lnTo>
                    <a:pt x="201" y="434"/>
                  </a:lnTo>
                  <a:lnTo>
                    <a:pt x="199" y="435"/>
                  </a:lnTo>
                  <a:lnTo>
                    <a:pt x="193" y="440"/>
                  </a:lnTo>
                  <a:lnTo>
                    <a:pt x="189" y="442"/>
                  </a:lnTo>
                  <a:lnTo>
                    <a:pt x="188" y="443"/>
                  </a:lnTo>
                  <a:lnTo>
                    <a:pt x="185" y="443"/>
                  </a:lnTo>
                  <a:lnTo>
                    <a:pt x="182" y="448"/>
                  </a:lnTo>
                  <a:lnTo>
                    <a:pt x="180" y="454"/>
                  </a:lnTo>
                  <a:lnTo>
                    <a:pt x="177" y="455"/>
                  </a:lnTo>
                  <a:lnTo>
                    <a:pt x="177" y="457"/>
                  </a:lnTo>
                  <a:lnTo>
                    <a:pt x="178" y="459"/>
                  </a:lnTo>
                  <a:lnTo>
                    <a:pt x="179" y="463"/>
                  </a:lnTo>
                  <a:lnTo>
                    <a:pt x="182" y="466"/>
                  </a:lnTo>
                  <a:lnTo>
                    <a:pt x="184" y="469"/>
                  </a:lnTo>
                  <a:lnTo>
                    <a:pt x="185" y="475"/>
                  </a:lnTo>
                  <a:lnTo>
                    <a:pt x="185" y="478"/>
                  </a:lnTo>
                  <a:lnTo>
                    <a:pt x="185" y="481"/>
                  </a:lnTo>
                  <a:lnTo>
                    <a:pt x="187" y="483"/>
                  </a:lnTo>
                  <a:lnTo>
                    <a:pt x="188" y="486"/>
                  </a:lnTo>
                  <a:lnTo>
                    <a:pt x="189" y="488"/>
                  </a:lnTo>
                  <a:lnTo>
                    <a:pt x="191" y="490"/>
                  </a:lnTo>
                  <a:lnTo>
                    <a:pt x="192" y="494"/>
                  </a:lnTo>
                  <a:lnTo>
                    <a:pt x="194" y="496"/>
                  </a:lnTo>
                  <a:lnTo>
                    <a:pt x="194" y="504"/>
                  </a:lnTo>
                  <a:lnTo>
                    <a:pt x="188" y="506"/>
                  </a:lnTo>
                  <a:lnTo>
                    <a:pt x="175" y="500"/>
                  </a:lnTo>
                  <a:lnTo>
                    <a:pt x="171" y="494"/>
                  </a:lnTo>
                  <a:lnTo>
                    <a:pt x="168" y="494"/>
                  </a:lnTo>
                  <a:lnTo>
                    <a:pt x="156" y="485"/>
                  </a:lnTo>
                  <a:lnTo>
                    <a:pt x="143" y="479"/>
                  </a:lnTo>
                  <a:lnTo>
                    <a:pt x="139" y="480"/>
                  </a:lnTo>
                  <a:lnTo>
                    <a:pt x="125" y="478"/>
                  </a:lnTo>
                  <a:lnTo>
                    <a:pt x="113" y="475"/>
                  </a:lnTo>
                  <a:lnTo>
                    <a:pt x="108" y="471"/>
                  </a:lnTo>
                  <a:lnTo>
                    <a:pt x="99" y="460"/>
                  </a:lnTo>
                  <a:lnTo>
                    <a:pt x="95" y="460"/>
                  </a:lnTo>
                  <a:lnTo>
                    <a:pt x="92" y="457"/>
                  </a:lnTo>
                  <a:lnTo>
                    <a:pt x="89" y="455"/>
                  </a:lnTo>
                  <a:lnTo>
                    <a:pt x="87" y="451"/>
                  </a:lnTo>
                  <a:lnTo>
                    <a:pt x="86" y="448"/>
                  </a:lnTo>
                  <a:lnTo>
                    <a:pt x="92" y="447"/>
                  </a:lnTo>
                  <a:lnTo>
                    <a:pt x="92" y="445"/>
                  </a:lnTo>
                  <a:lnTo>
                    <a:pt x="97" y="440"/>
                  </a:lnTo>
                  <a:lnTo>
                    <a:pt x="98" y="437"/>
                  </a:lnTo>
                  <a:lnTo>
                    <a:pt x="95" y="431"/>
                  </a:lnTo>
                  <a:lnTo>
                    <a:pt x="103" y="426"/>
                  </a:lnTo>
                  <a:lnTo>
                    <a:pt x="102" y="424"/>
                  </a:lnTo>
                  <a:lnTo>
                    <a:pt x="93" y="427"/>
                  </a:lnTo>
                  <a:lnTo>
                    <a:pt x="99" y="416"/>
                  </a:lnTo>
                  <a:lnTo>
                    <a:pt x="105" y="409"/>
                  </a:lnTo>
                  <a:lnTo>
                    <a:pt x="109" y="410"/>
                  </a:lnTo>
                  <a:lnTo>
                    <a:pt x="110" y="398"/>
                  </a:lnTo>
                  <a:lnTo>
                    <a:pt x="116" y="391"/>
                  </a:lnTo>
                  <a:lnTo>
                    <a:pt x="103" y="378"/>
                  </a:lnTo>
                  <a:lnTo>
                    <a:pt x="97" y="378"/>
                  </a:lnTo>
                  <a:lnTo>
                    <a:pt x="89" y="371"/>
                  </a:lnTo>
                  <a:lnTo>
                    <a:pt x="74" y="372"/>
                  </a:lnTo>
                  <a:lnTo>
                    <a:pt x="70" y="366"/>
                  </a:lnTo>
                  <a:lnTo>
                    <a:pt x="70" y="360"/>
                  </a:lnTo>
                  <a:lnTo>
                    <a:pt x="63" y="359"/>
                  </a:lnTo>
                  <a:lnTo>
                    <a:pt x="59" y="342"/>
                  </a:lnTo>
                  <a:lnTo>
                    <a:pt x="47" y="341"/>
                  </a:lnTo>
                  <a:lnTo>
                    <a:pt x="40" y="345"/>
                  </a:lnTo>
                  <a:lnTo>
                    <a:pt x="38" y="337"/>
                  </a:lnTo>
                  <a:lnTo>
                    <a:pt x="34" y="333"/>
                  </a:lnTo>
                  <a:lnTo>
                    <a:pt x="33" y="327"/>
                  </a:lnTo>
                  <a:lnTo>
                    <a:pt x="38" y="327"/>
                  </a:lnTo>
                  <a:lnTo>
                    <a:pt x="42" y="330"/>
                  </a:lnTo>
                  <a:lnTo>
                    <a:pt x="45" y="330"/>
                  </a:lnTo>
                  <a:lnTo>
                    <a:pt x="47" y="322"/>
                  </a:lnTo>
                  <a:lnTo>
                    <a:pt x="38" y="312"/>
                  </a:lnTo>
                  <a:lnTo>
                    <a:pt x="33" y="303"/>
                  </a:lnTo>
                  <a:lnTo>
                    <a:pt x="32" y="287"/>
                  </a:lnTo>
                  <a:lnTo>
                    <a:pt x="28" y="282"/>
                  </a:lnTo>
                  <a:lnTo>
                    <a:pt x="22" y="281"/>
                  </a:lnTo>
                  <a:lnTo>
                    <a:pt x="17" y="282"/>
                  </a:lnTo>
                  <a:lnTo>
                    <a:pt x="12" y="277"/>
                  </a:lnTo>
                  <a:lnTo>
                    <a:pt x="6" y="277"/>
                  </a:lnTo>
                  <a:lnTo>
                    <a:pt x="7" y="264"/>
                  </a:lnTo>
                  <a:lnTo>
                    <a:pt x="3" y="258"/>
                  </a:lnTo>
                  <a:lnTo>
                    <a:pt x="3" y="247"/>
                  </a:lnTo>
                  <a:lnTo>
                    <a:pt x="3" y="238"/>
                  </a:lnTo>
                  <a:lnTo>
                    <a:pt x="0" y="230"/>
                  </a:lnTo>
                  <a:lnTo>
                    <a:pt x="3" y="214"/>
                  </a:lnTo>
                  <a:lnTo>
                    <a:pt x="8" y="209"/>
                  </a:lnTo>
                  <a:lnTo>
                    <a:pt x="7" y="206"/>
                  </a:lnTo>
                  <a:lnTo>
                    <a:pt x="13" y="206"/>
                  </a:lnTo>
                  <a:lnTo>
                    <a:pt x="14" y="204"/>
                  </a:lnTo>
                  <a:lnTo>
                    <a:pt x="24" y="205"/>
                  </a:lnTo>
                  <a:lnTo>
                    <a:pt x="26" y="198"/>
                  </a:lnTo>
                  <a:lnTo>
                    <a:pt x="21" y="197"/>
                  </a:lnTo>
                  <a:lnTo>
                    <a:pt x="15" y="197"/>
                  </a:lnTo>
                  <a:lnTo>
                    <a:pt x="10" y="195"/>
                  </a:lnTo>
                  <a:lnTo>
                    <a:pt x="11" y="188"/>
                  </a:lnTo>
                  <a:lnTo>
                    <a:pt x="13" y="178"/>
                  </a:lnTo>
                  <a:lnTo>
                    <a:pt x="23" y="163"/>
                  </a:lnTo>
                  <a:lnTo>
                    <a:pt x="40" y="141"/>
                  </a:lnTo>
                  <a:lnTo>
                    <a:pt x="32" y="130"/>
                  </a:lnTo>
                  <a:lnTo>
                    <a:pt x="26" y="128"/>
                  </a:lnTo>
                  <a:lnTo>
                    <a:pt x="24" y="122"/>
                  </a:lnTo>
                  <a:lnTo>
                    <a:pt x="28" y="115"/>
                  </a:lnTo>
                  <a:lnTo>
                    <a:pt x="28" y="109"/>
                  </a:lnTo>
                  <a:lnTo>
                    <a:pt x="24" y="101"/>
                  </a:lnTo>
                  <a:lnTo>
                    <a:pt x="26" y="96"/>
                  </a:lnTo>
                  <a:lnTo>
                    <a:pt x="22" y="92"/>
                  </a:lnTo>
                  <a:lnTo>
                    <a:pt x="24" y="83"/>
                  </a:lnTo>
                  <a:lnTo>
                    <a:pt x="23" y="75"/>
                  </a:lnTo>
                  <a:lnTo>
                    <a:pt x="24" y="63"/>
                  </a:lnTo>
                  <a:lnTo>
                    <a:pt x="15" y="48"/>
                  </a:lnTo>
                  <a:lnTo>
                    <a:pt x="21" y="40"/>
                  </a:lnTo>
                  <a:lnTo>
                    <a:pt x="17" y="31"/>
                  </a:lnTo>
                  <a:lnTo>
                    <a:pt x="9" y="26"/>
                  </a:lnTo>
                  <a:lnTo>
                    <a:pt x="9" y="21"/>
                  </a:lnTo>
                  <a:lnTo>
                    <a:pt x="15" y="13"/>
                  </a:lnTo>
                  <a:lnTo>
                    <a:pt x="20" y="11"/>
                  </a:lnTo>
                  <a:lnTo>
                    <a:pt x="21" y="8"/>
                  </a:lnTo>
                  <a:lnTo>
                    <a:pt x="33" y="3"/>
                  </a:lnTo>
                  <a:lnTo>
                    <a:pt x="38" y="3"/>
                  </a:lnTo>
                  <a:lnTo>
                    <a:pt x="38" y="1"/>
                  </a:lnTo>
                  <a:lnTo>
                    <a:pt x="43" y="0"/>
                  </a:lnTo>
                  <a:lnTo>
                    <a:pt x="50" y="3"/>
                  </a:lnTo>
                  <a:lnTo>
                    <a:pt x="50" y="5"/>
                  </a:lnTo>
                  <a:lnTo>
                    <a:pt x="44" y="6"/>
                  </a:lnTo>
                  <a:lnTo>
                    <a:pt x="46" y="9"/>
                  </a:lnTo>
                  <a:lnTo>
                    <a:pt x="52" y="10"/>
                  </a:lnTo>
                  <a:lnTo>
                    <a:pt x="56" y="12"/>
                  </a:lnTo>
                  <a:lnTo>
                    <a:pt x="65" y="11"/>
                  </a:lnTo>
                  <a:lnTo>
                    <a:pt x="79" y="14"/>
                  </a:lnTo>
                  <a:lnTo>
                    <a:pt x="92" y="23"/>
                  </a:lnTo>
                  <a:lnTo>
                    <a:pt x="103" y="27"/>
                  </a:lnTo>
                  <a:lnTo>
                    <a:pt x="108" y="29"/>
                  </a:lnTo>
                  <a:lnTo>
                    <a:pt x="112" y="32"/>
                  </a:lnTo>
                  <a:lnTo>
                    <a:pt x="116" y="32"/>
                  </a:lnTo>
                  <a:lnTo>
                    <a:pt x="121" y="35"/>
                  </a:lnTo>
                  <a:lnTo>
                    <a:pt x="125" y="38"/>
                  </a:lnTo>
                  <a:lnTo>
                    <a:pt x="125" y="52"/>
                  </a:lnTo>
                  <a:lnTo>
                    <a:pt x="106" y="66"/>
                  </a:lnTo>
                  <a:lnTo>
                    <a:pt x="95" y="66"/>
                  </a:lnTo>
                  <a:lnTo>
                    <a:pt x="82" y="61"/>
                  </a:lnTo>
                  <a:lnTo>
                    <a:pt x="70" y="56"/>
                  </a:lnTo>
                  <a:lnTo>
                    <a:pt x="61" y="52"/>
                  </a:lnTo>
                  <a:lnTo>
                    <a:pt x="55" y="52"/>
                  </a:lnTo>
                  <a:lnTo>
                    <a:pt x="44" y="45"/>
                  </a:lnTo>
                  <a:lnTo>
                    <a:pt x="44" y="50"/>
                  </a:lnTo>
                  <a:lnTo>
                    <a:pt x="55" y="58"/>
                  </a:lnTo>
                  <a:lnTo>
                    <a:pt x="66" y="70"/>
                  </a:lnTo>
                  <a:lnTo>
                    <a:pt x="67" y="77"/>
                  </a:lnTo>
                  <a:lnTo>
                    <a:pt x="62" y="85"/>
                  </a:lnTo>
                  <a:lnTo>
                    <a:pt x="67" y="91"/>
                  </a:lnTo>
                  <a:lnTo>
                    <a:pt x="66" y="104"/>
                  </a:lnTo>
                  <a:lnTo>
                    <a:pt x="66" y="109"/>
                  </a:lnTo>
                  <a:lnTo>
                    <a:pt x="74" y="107"/>
                  </a:lnTo>
                  <a:lnTo>
                    <a:pt x="82" y="118"/>
                  </a:lnTo>
                  <a:lnTo>
                    <a:pt x="94" y="116"/>
                  </a:lnTo>
                  <a:lnTo>
                    <a:pt x="96" y="111"/>
                  </a:lnTo>
                  <a:lnTo>
                    <a:pt x="92" y="108"/>
                  </a:lnTo>
                  <a:lnTo>
                    <a:pt x="88" y="106"/>
                  </a:lnTo>
                  <a:lnTo>
                    <a:pt x="82" y="96"/>
                  </a:lnTo>
                  <a:lnTo>
                    <a:pt x="84" y="88"/>
                  </a:lnTo>
                  <a:lnTo>
                    <a:pt x="89" y="89"/>
                  </a:lnTo>
                  <a:lnTo>
                    <a:pt x="92" y="94"/>
                  </a:lnTo>
                  <a:lnTo>
                    <a:pt x="105" y="101"/>
                  </a:lnTo>
                  <a:lnTo>
                    <a:pt x="115" y="100"/>
                  </a:lnTo>
                  <a:lnTo>
                    <a:pt x="118" y="94"/>
                  </a:lnTo>
                  <a:lnTo>
                    <a:pt x="110" y="79"/>
                  </a:lnTo>
                  <a:lnTo>
                    <a:pt x="122" y="68"/>
                  </a:lnTo>
                  <a:lnTo>
                    <a:pt x="130" y="63"/>
                  </a:lnTo>
                  <a:lnTo>
                    <a:pt x="131" y="55"/>
                  </a:lnTo>
                  <a:lnTo>
                    <a:pt x="140" y="56"/>
                  </a:lnTo>
                  <a:lnTo>
                    <a:pt x="151" y="64"/>
                  </a:lnTo>
                  <a:lnTo>
                    <a:pt x="156" y="48"/>
                  </a:lnTo>
                  <a:lnTo>
                    <a:pt x="149" y="44"/>
                  </a:lnTo>
                  <a:lnTo>
                    <a:pt x="149" y="41"/>
                  </a:lnTo>
                  <a:lnTo>
                    <a:pt x="152" y="38"/>
                  </a:lnTo>
                  <a:lnTo>
                    <a:pt x="152" y="30"/>
                  </a:lnTo>
                  <a:lnTo>
                    <a:pt x="149" y="28"/>
                  </a:lnTo>
                  <a:lnTo>
                    <a:pt x="143" y="24"/>
                  </a:lnTo>
                  <a:lnTo>
                    <a:pt x="144" y="22"/>
                  </a:lnTo>
                  <a:lnTo>
                    <a:pt x="148" y="21"/>
                  </a:lnTo>
                  <a:lnTo>
                    <a:pt x="160" y="23"/>
                  </a:lnTo>
                  <a:lnTo>
                    <a:pt x="171" y="26"/>
                  </a:lnTo>
                  <a:lnTo>
                    <a:pt x="177" y="34"/>
                  </a:lnTo>
                  <a:lnTo>
                    <a:pt x="164" y="36"/>
                  </a:lnTo>
                  <a:lnTo>
                    <a:pt x="164" y="38"/>
                  </a:lnTo>
                  <a:lnTo>
                    <a:pt x="160" y="41"/>
                  </a:lnTo>
                  <a:lnTo>
                    <a:pt x="165" y="44"/>
                  </a:lnTo>
                  <a:lnTo>
                    <a:pt x="166" y="47"/>
                  </a:lnTo>
                  <a:lnTo>
                    <a:pt x="177" y="50"/>
                  </a:lnTo>
                  <a:lnTo>
                    <a:pt x="185" y="47"/>
                  </a:lnTo>
                  <a:lnTo>
                    <a:pt x="187" y="42"/>
                  </a:lnTo>
                  <a:lnTo>
                    <a:pt x="185" y="37"/>
                  </a:lnTo>
                  <a:lnTo>
                    <a:pt x="189" y="36"/>
                  </a:lnTo>
                  <a:lnTo>
                    <a:pt x="193" y="39"/>
                  </a:lnTo>
                  <a:lnTo>
                    <a:pt x="195" y="38"/>
                  </a:lnTo>
                  <a:lnTo>
                    <a:pt x="195" y="35"/>
                  </a:lnTo>
                  <a:lnTo>
                    <a:pt x="203" y="35"/>
                  </a:lnTo>
                  <a:lnTo>
                    <a:pt x="209" y="31"/>
                  </a:lnTo>
                  <a:lnTo>
                    <a:pt x="214" y="26"/>
                  </a:lnTo>
                  <a:lnTo>
                    <a:pt x="223" y="23"/>
                  </a:lnTo>
                  <a:lnTo>
                    <a:pt x="226" y="24"/>
                  </a:lnTo>
                  <a:lnTo>
                    <a:pt x="227" y="27"/>
                  </a:lnTo>
                  <a:lnTo>
                    <a:pt x="231" y="25"/>
                  </a:lnTo>
                  <a:lnTo>
                    <a:pt x="230" y="22"/>
                  </a:lnTo>
                  <a:lnTo>
                    <a:pt x="234" y="21"/>
                  </a:lnTo>
                  <a:lnTo>
                    <a:pt x="239" y="18"/>
                  </a:lnTo>
                  <a:lnTo>
                    <a:pt x="246" y="17"/>
                  </a:lnTo>
                  <a:lnTo>
                    <a:pt x="243" y="20"/>
                  </a:lnTo>
                  <a:lnTo>
                    <a:pt x="245" y="24"/>
                  </a:lnTo>
                  <a:lnTo>
                    <a:pt x="239" y="27"/>
                  </a:lnTo>
                  <a:lnTo>
                    <a:pt x="242" y="30"/>
                  </a:lnTo>
                  <a:lnTo>
                    <a:pt x="247" y="28"/>
                  </a:lnTo>
                  <a:lnTo>
                    <a:pt x="249" y="29"/>
                  </a:lnTo>
                  <a:lnTo>
                    <a:pt x="254" y="29"/>
                  </a:lnTo>
                  <a:lnTo>
                    <a:pt x="254" y="26"/>
                  </a:lnTo>
                  <a:lnTo>
                    <a:pt x="258" y="23"/>
                  </a:lnTo>
                  <a:lnTo>
                    <a:pt x="264" y="23"/>
                  </a:lnTo>
                  <a:lnTo>
                    <a:pt x="264" y="24"/>
                  </a:lnTo>
                  <a:lnTo>
                    <a:pt x="271" y="24"/>
                  </a:lnTo>
                  <a:lnTo>
                    <a:pt x="277" y="20"/>
                  </a:lnTo>
                  <a:lnTo>
                    <a:pt x="282" y="20"/>
                  </a:lnTo>
                  <a:lnTo>
                    <a:pt x="287" y="17"/>
                  </a:lnTo>
                  <a:lnTo>
                    <a:pt x="292" y="19"/>
                  </a:lnTo>
                  <a:lnTo>
                    <a:pt x="292" y="24"/>
                  </a:lnTo>
                  <a:lnTo>
                    <a:pt x="296" y="26"/>
                  </a:lnTo>
                  <a:lnTo>
                    <a:pt x="300" y="24"/>
                  </a:lnTo>
                  <a:lnTo>
                    <a:pt x="299" y="21"/>
                  </a:lnTo>
                  <a:lnTo>
                    <a:pt x="307" y="19"/>
                  </a:lnTo>
                  <a:lnTo>
                    <a:pt x="308" y="11"/>
                  </a:lnTo>
                  <a:lnTo>
                    <a:pt x="304" y="8"/>
                  </a:lnTo>
                  <a:lnTo>
                    <a:pt x="310" y="3"/>
                  </a:lnTo>
                  <a:lnTo>
                    <a:pt x="336" y="6"/>
                  </a:lnTo>
                  <a:lnTo>
                    <a:pt x="341" y="21"/>
                  </a:lnTo>
                  <a:lnTo>
                    <a:pt x="336" y="25"/>
                  </a:lnTo>
                  <a:lnTo>
                    <a:pt x="342" y="53"/>
                  </a:lnTo>
                  <a:lnTo>
                    <a:pt x="340" y="64"/>
                  </a:lnTo>
                  <a:lnTo>
                    <a:pt x="332" y="68"/>
                  </a:lnTo>
                  <a:lnTo>
                    <a:pt x="305" y="101"/>
                  </a:lnTo>
                  <a:lnTo>
                    <a:pt x="302" y="137"/>
                  </a:lnTo>
                  <a:lnTo>
                    <a:pt x="307" y="144"/>
                  </a:lnTo>
                  <a:lnTo>
                    <a:pt x="301" y="171"/>
                  </a:lnTo>
                  <a:lnTo>
                    <a:pt x="297" y="207"/>
                  </a:lnTo>
                  <a:lnTo>
                    <a:pt x="300" y="226"/>
                  </a:lnTo>
                  <a:lnTo>
                    <a:pt x="301" y="252"/>
                  </a:lnTo>
                  <a:lnTo>
                    <a:pt x="297" y="268"/>
                  </a:lnTo>
                  <a:lnTo>
                    <a:pt x="288" y="273"/>
                  </a:lnTo>
                  <a:lnTo>
                    <a:pt x="284" y="285"/>
                  </a:lnTo>
                  <a:lnTo>
                    <a:pt x="292" y="293"/>
                  </a:lnTo>
                  <a:lnTo>
                    <a:pt x="278" y="323"/>
                  </a:lnTo>
                  <a:lnTo>
                    <a:pt x="276" y="335"/>
                  </a:lnTo>
                  <a:lnTo>
                    <a:pt x="291" y="351"/>
                  </a:lnTo>
                  <a:lnTo>
                    <a:pt x="300" y="36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6" name="Freeform 386">
              <a:extLst>
                <a:ext uri="{FF2B5EF4-FFF2-40B4-BE49-F238E27FC236}">
                  <a16:creationId xmlns:a16="http://schemas.microsoft.com/office/drawing/2014/main" id="{B407A6B4-F7D3-3804-21BF-BBFA26AF225C}"/>
                </a:ext>
                <a:ext uri="{C183D7F6-B498-43B3-948B-1728B52AA6E4}">
                  <adec:decorative xmlns:adec="http://schemas.microsoft.com/office/drawing/2017/decorative" val="1"/>
                </a:ext>
              </a:extLst>
            </p:cNvPr>
            <p:cNvSpPr>
              <a:spLocks/>
            </p:cNvSpPr>
            <p:nvPr/>
          </p:nvSpPr>
          <p:spPr bwMode="gray">
            <a:xfrm>
              <a:off x="11703107" y="7361372"/>
              <a:ext cx="805284" cy="663485"/>
            </a:xfrm>
            <a:custGeom>
              <a:avLst/>
              <a:gdLst>
                <a:gd name="T0" fmla="*/ 2147483647 w 148"/>
                <a:gd name="T1" fmla="*/ 0 h 122"/>
                <a:gd name="T2" fmla="*/ 2147483647 w 148"/>
                <a:gd name="T3" fmla="*/ 2147483647 h 122"/>
                <a:gd name="T4" fmla="*/ 2147483647 w 148"/>
                <a:gd name="T5" fmla="*/ 2147483647 h 122"/>
                <a:gd name="T6" fmla="*/ 2147483647 w 148"/>
                <a:gd name="T7" fmla="*/ 2147483647 h 122"/>
                <a:gd name="T8" fmla="*/ 2147483647 w 148"/>
                <a:gd name="T9" fmla="*/ 2147483647 h 122"/>
                <a:gd name="T10" fmla="*/ 2147483647 w 148"/>
                <a:gd name="T11" fmla="*/ 2147483647 h 122"/>
                <a:gd name="T12" fmla="*/ 2147483647 w 148"/>
                <a:gd name="T13" fmla="*/ 2147483647 h 122"/>
                <a:gd name="T14" fmla="*/ 2147483647 w 148"/>
                <a:gd name="T15" fmla="*/ 2147483647 h 122"/>
                <a:gd name="T16" fmla="*/ 2147483647 w 148"/>
                <a:gd name="T17" fmla="*/ 2147483647 h 122"/>
                <a:gd name="T18" fmla="*/ 2147483647 w 148"/>
                <a:gd name="T19" fmla="*/ 2147483647 h 122"/>
                <a:gd name="T20" fmla="*/ 2147483647 w 148"/>
                <a:gd name="T21" fmla="*/ 2147483647 h 122"/>
                <a:gd name="T22" fmla="*/ 2147483647 w 148"/>
                <a:gd name="T23" fmla="*/ 2147483647 h 122"/>
                <a:gd name="T24" fmla="*/ 2147483647 w 148"/>
                <a:gd name="T25" fmla="*/ 2147483647 h 122"/>
                <a:gd name="T26" fmla="*/ 2147483647 w 148"/>
                <a:gd name="T27" fmla="*/ 2147483647 h 122"/>
                <a:gd name="T28" fmla="*/ 2147483647 w 148"/>
                <a:gd name="T29" fmla="*/ 2147483647 h 122"/>
                <a:gd name="T30" fmla="*/ 2147483647 w 148"/>
                <a:gd name="T31" fmla="*/ 2147483647 h 122"/>
                <a:gd name="T32" fmla="*/ 2147483647 w 148"/>
                <a:gd name="T33" fmla="*/ 2147483647 h 122"/>
                <a:gd name="T34" fmla="*/ 2147483647 w 148"/>
                <a:gd name="T35" fmla="*/ 2147483647 h 122"/>
                <a:gd name="T36" fmla="*/ 2147483647 w 148"/>
                <a:gd name="T37" fmla="*/ 2147483647 h 122"/>
                <a:gd name="T38" fmla="*/ 2147483647 w 148"/>
                <a:gd name="T39" fmla="*/ 2147483647 h 122"/>
                <a:gd name="T40" fmla="*/ 2147483647 w 148"/>
                <a:gd name="T41" fmla="*/ 2147483647 h 122"/>
                <a:gd name="T42" fmla="*/ 2147483647 w 148"/>
                <a:gd name="T43" fmla="*/ 2147483647 h 122"/>
                <a:gd name="T44" fmla="*/ 2147483647 w 148"/>
                <a:gd name="T45" fmla="*/ 2147483647 h 122"/>
                <a:gd name="T46" fmla="*/ 2147483647 w 148"/>
                <a:gd name="T47" fmla="*/ 2147483647 h 122"/>
                <a:gd name="T48" fmla="*/ 0 w 148"/>
                <a:gd name="T49" fmla="*/ 2147483647 h 122"/>
                <a:gd name="T50" fmla="*/ 0 w 148"/>
                <a:gd name="T51" fmla="*/ 2147483647 h 122"/>
                <a:gd name="T52" fmla="*/ 2147483647 w 148"/>
                <a:gd name="T53" fmla="*/ 2147483647 h 122"/>
                <a:gd name="T54" fmla="*/ 2147483647 w 148"/>
                <a:gd name="T55" fmla="*/ 2147483647 h 122"/>
                <a:gd name="T56" fmla="*/ 2147483647 w 148"/>
                <a:gd name="T57" fmla="*/ 2147483647 h 122"/>
                <a:gd name="T58" fmla="*/ 2147483647 w 148"/>
                <a:gd name="T59" fmla="*/ 2147483647 h 122"/>
                <a:gd name="T60" fmla="*/ 2147483647 w 148"/>
                <a:gd name="T61" fmla="*/ 2147483647 h 122"/>
                <a:gd name="T62" fmla="*/ 2147483647 w 148"/>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22"/>
                <a:gd name="T98" fmla="*/ 148 w 148"/>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22">
                  <a:moveTo>
                    <a:pt x="110" y="0"/>
                  </a:moveTo>
                  <a:lnTo>
                    <a:pt x="136" y="7"/>
                  </a:lnTo>
                  <a:lnTo>
                    <a:pt x="140" y="23"/>
                  </a:lnTo>
                  <a:lnTo>
                    <a:pt x="148" y="34"/>
                  </a:lnTo>
                  <a:lnTo>
                    <a:pt x="143" y="42"/>
                  </a:lnTo>
                  <a:lnTo>
                    <a:pt x="142" y="71"/>
                  </a:lnTo>
                  <a:lnTo>
                    <a:pt x="126" y="91"/>
                  </a:lnTo>
                  <a:lnTo>
                    <a:pt x="124" y="104"/>
                  </a:lnTo>
                  <a:lnTo>
                    <a:pt x="110" y="109"/>
                  </a:lnTo>
                  <a:lnTo>
                    <a:pt x="93" y="106"/>
                  </a:lnTo>
                  <a:lnTo>
                    <a:pt x="88" y="112"/>
                  </a:lnTo>
                  <a:lnTo>
                    <a:pt x="81" y="114"/>
                  </a:lnTo>
                  <a:lnTo>
                    <a:pt x="74" y="111"/>
                  </a:lnTo>
                  <a:lnTo>
                    <a:pt x="64" y="111"/>
                  </a:lnTo>
                  <a:lnTo>
                    <a:pt x="57" y="103"/>
                  </a:lnTo>
                  <a:lnTo>
                    <a:pt x="43" y="101"/>
                  </a:lnTo>
                  <a:lnTo>
                    <a:pt x="36" y="107"/>
                  </a:lnTo>
                  <a:lnTo>
                    <a:pt x="32" y="120"/>
                  </a:lnTo>
                  <a:lnTo>
                    <a:pt x="28" y="121"/>
                  </a:lnTo>
                  <a:lnTo>
                    <a:pt x="21" y="122"/>
                  </a:lnTo>
                  <a:lnTo>
                    <a:pt x="19" y="118"/>
                  </a:lnTo>
                  <a:lnTo>
                    <a:pt x="11" y="111"/>
                  </a:lnTo>
                  <a:lnTo>
                    <a:pt x="10" y="104"/>
                  </a:lnTo>
                  <a:lnTo>
                    <a:pt x="5" y="104"/>
                  </a:lnTo>
                  <a:lnTo>
                    <a:pt x="0" y="99"/>
                  </a:lnTo>
                  <a:lnTo>
                    <a:pt x="0" y="92"/>
                  </a:lnTo>
                  <a:lnTo>
                    <a:pt x="15" y="91"/>
                  </a:lnTo>
                  <a:lnTo>
                    <a:pt x="20" y="89"/>
                  </a:lnTo>
                  <a:lnTo>
                    <a:pt x="30" y="87"/>
                  </a:lnTo>
                  <a:lnTo>
                    <a:pt x="42" y="47"/>
                  </a:lnTo>
                  <a:lnTo>
                    <a:pt x="52" y="46"/>
                  </a:lnTo>
                  <a:lnTo>
                    <a:pt x="11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7" name="Freeform 387">
              <a:extLst>
                <a:ext uri="{FF2B5EF4-FFF2-40B4-BE49-F238E27FC236}">
                  <a16:creationId xmlns:a16="http://schemas.microsoft.com/office/drawing/2014/main" id="{B9557208-775C-BD5C-47AF-A78D8DF45659}"/>
                </a:ext>
                <a:ext uri="{C183D7F6-B498-43B3-948B-1728B52AA6E4}">
                  <adec:decorative xmlns:adec="http://schemas.microsoft.com/office/drawing/2017/decorative" val="1"/>
                </a:ext>
              </a:extLst>
            </p:cNvPr>
            <p:cNvSpPr>
              <a:spLocks/>
            </p:cNvSpPr>
            <p:nvPr/>
          </p:nvSpPr>
          <p:spPr bwMode="gray">
            <a:xfrm>
              <a:off x="10843581" y="7741102"/>
              <a:ext cx="283727" cy="271235"/>
            </a:xfrm>
            <a:custGeom>
              <a:avLst/>
              <a:gdLst>
                <a:gd name="T0" fmla="*/ 2147483647 w 52"/>
                <a:gd name="T1" fmla="*/ 2147483647 h 50"/>
                <a:gd name="T2" fmla="*/ 2147483647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0 w 52"/>
                <a:gd name="T19" fmla="*/ 2147483647 h 50"/>
                <a:gd name="T20" fmla="*/ 2147483647 w 52"/>
                <a:gd name="T21" fmla="*/ 2147483647 h 50"/>
                <a:gd name="T22" fmla="*/ 2147483647 w 52"/>
                <a:gd name="T23" fmla="*/ 2147483647 h 50"/>
                <a:gd name="T24" fmla="*/ 2147483647 w 52"/>
                <a:gd name="T25" fmla="*/ 0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50"/>
                <a:gd name="T86" fmla="*/ 52 w 52"/>
                <a:gd name="T87" fmla="*/ 50 h 5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50">
                  <a:moveTo>
                    <a:pt x="2" y="46"/>
                  </a:moveTo>
                  <a:lnTo>
                    <a:pt x="3" y="41"/>
                  </a:lnTo>
                  <a:lnTo>
                    <a:pt x="18" y="39"/>
                  </a:lnTo>
                  <a:lnTo>
                    <a:pt x="28" y="42"/>
                  </a:lnTo>
                  <a:lnTo>
                    <a:pt x="31" y="39"/>
                  </a:lnTo>
                  <a:lnTo>
                    <a:pt x="28" y="34"/>
                  </a:lnTo>
                  <a:lnTo>
                    <a:pt x="20" y="32"/>
                  </a:lnTo>
                  <a:lnTo>
                    <a:pt x="3" y="34"/>
                  </a:lnTo>
                  <a:lnTo>
                    <a:pt x="1" y="29"/>
                  </a:lnTo>
                  <a:lnTo>
                    <a:pt x="0" y="22"/>
                  </a:lnTo>
                  <a:lnTo>
                    <a:pt x="3" y="16"/>
                  </a:lnTo>
                  <a:lnTo>
                    <a:pt x="6" y="3"/>
                  </a:lnTo>
                  <a:lnTo>
                    <a:pt x="13" y="0"/>
                  </a:lnTo>
                  <a:lnTo>
                    <a:pt x="17" y="1"/>
                  </a:lnTo>
                  <a:lnTo>
                    <a:pt x="23" y="2"/>
                  </a:lnTo>
                  <a:lnTo>
                    <a:pt x="25" y="3"/>
                  </a:lnTo>
                  <a:lnTo>
                    <a:pt x="28" y="5"/>
                  </a:lnTo>
                  <a:lnTo>
                    <a:pt x="31" y="7"/>
                  </a:lnTo>
                  <a:lnTo>
                    <a:pt x="35" y="13"/>
                  </a:lnTo>
                  <a:lnTo>
                    <a:pt x="44" y="22"/>
                  </a:lnTo>
                  <a:lnTo>
                    <a:pt x="46" y="38"/>
                  </a:lnTo>
                  <a:lnTo>
                    <a:pt x="52" y="43"/>
                  </a:lnTo>
                  <a:lnTo>
                    <a:pt x="52" y="50"/>
                  </a:lnTo>
                  <a:lnTo>
                    <a:pt x="39" y="47"/>
                  </a:lnTo>
                  <a:lnTo>
                    <a:pt x="30" y="47"/>
                  </a:lnTo>
                  <a:lnTo>
                    <a:pt x="16" y="46"/>
                  </a:lnTo>
                  <a:lnTo>
                    <a:pt x="5" y="50"/>
                  </a:lnTo>
                  <a:lnTo>
                    <a:pt x="2" y="4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8" name="Freeform 388">
              <a:extLst>
                <a:ext uri="{FF2B5EF4-FFF2-40B4-BE49-F238E27FC236}">
                  <a16:creationId xmlns:a16="http://schemas.microsoft.com/office/drawing/2014/main" id="{2E99675B-9CC3-7BA1-677C-CCDB6E0601A7}"/>
                </a:ext>
                <a:ext uri="{C183D7F6-B498-43B3-948B-1728B52AA6E4}">
                  <adec:decorative xmlns:adec="http://schemas.microsoft.com/office/drawing/2017/decorative" val="1"/>
                </a:ext>
              </a:extLst>
            </p:cNvPr>
            <p:cNvSpPr>
              <a:spLocks/>
            </p:cNvSpPr>
            <p:nvPr/>
          </p:nvSpPr>
          <p:spPr bwMode="gray">
            <a:xfrm>
              <a:off x="11081411" y="7286260"/>
              <a:ext cx="851181" cy="842917"/>
            </a:xfrm>
            <a:custGeom>
              <a:avLst/>
              <a:gdLst>
                <a:gd name="T0" fmla="*/ 2147483647 w 156"/>
                <a:gd name="T1" fmla="*/ 0 h 155"/>
                <a:gd name="T2" fmla="*/ 2147483647 w 156"/>
                <a:gd name="T3" fmla="*/ 2147483647 h 155"/>
                <a:gd name="T4" fmla="*/ 2147483647 w 156"/>
                <a:gd name="T5" fmla="*/ 2147483647 h 155"/>
                <a:gd name="T6" fmla="*/ 2147483647 w 156"/>
                <a:gd name="T7" fmla="*/ 2147483647 h 155"/>
                <a:gd name="T8" fmla="*/ 2147483647 w 156"/>
                <a:gd name="T9" fmla="*/ 2147483647 h 155"/>
                <a:gd name="T10" fmla="*/ 2147483647 w 156"/>
                <a:gd name="T11" fmla="*/ 2147483647 h 155"/>
                <a:gd name="T12" fmla="*/ 2147483647 w 156"/>
                <a:gd name="T13" fmla="*/ 2147483647 h 155"/>
                <a:gd name="T14" fmla="*/ 2147483647 w 156"/>
                <a:gd name="T15" fmla="*/ 2147483647 h 155"/>
                <a:gd name="T16" fmla="*/ 2147483647 w 156"/>
                <a:gd name="T17" fmla="*/ 2147483647 h 155"/>
                <a:gd name="T18" fmla="*/ 2147483647 w 156"/>
                <a:gd name="T19" fmla="*/ 2147483647 h 155"/>
                <a:gd name="T20" fmla="*/ 2147483647 w 156"/>
                <a:gd name="T21" fmla="*/ 2147483647 h 155"/>
                <a:gd name="T22" fmla="*/ 2147483647 w 156"/>
                <a:gd name="T23" fmla="*/ 2147483647 h 155"/>
                <a:gd name="T24" fmla="*/ 2147483647 w 156"/>
                <a:gd name="T25" fmla="*/ 2147483647 h 155"/>
                <a:gd name="T26" fmla="*/ 2147483647 w 156"/>
                <a:gd name="T27" fmla="*/ 2147483647 h 155"/>
                <a:gd name="T28" fmla="*/ 2147483647 w 156"/>
                <a:gd name="T29" fmla="*/ 2147483647 h 155"/>
                <a:gd name="T30" fmla="*/ 2147483647 w 156"/>
                <a:gd name="T31" fmla="*/ 2147483647 h 155"/>
                <a:gd name="T32" fmla="*/ 2147483647 w 156"/>
                <a:gd name="T33" fmla="*/ 2147483647 h 155"/>
                <a:gd name="T34" fmla="*/ 2147483647 w 156"/>
                <a:gd name="T35" fmla="*/ 2147483647 h 155"/>
                <a:gd name="T36" fmla="*/ 2147483647 w 156"/>
                <a:gd name="T37" fmla="*/ 2147483647 h 155"/>
                <a:gd name="T38" fmla="*/ 2147483647 w 156"/>
                <a:gd name="T39" fmla="*/ 2147483647 h 155"/>
                <a:gd name="T40" fmla="*/ 2147483647 w 156"/>
                <a:gd name="T41" fmla="*/ 2147483647 h 155"/>
                <a:gd name="T42" fmla="*/ 2147483647 w 156"/>
                <a:gd name="T43" fmla="*/ 2147483647 h 155"/>
                <a:gd name="T44" fmla="*/ 2147483647 w 156"/>
                <a:gd name="T45" fmla="*/ 2147483647 h 155"/>
                <a:gd name="T46" fmla="*/ 2147483647 w 156"/>
                <a:gd name="T47" fmla="*/ 2147483647 h 155"/>
                <a:gd name="T48" fmla="*/ 2147483647 w 156"/>
                <a:gd name="T49" fmla="*/ 2147483647 h 155"/>
                <a:gd name="T50" fmla="*/ 2147483647 w 156"/>
                <a:gd name="T51" fmla="*/ 2147483647 h 155"/>
                <a:gd name="T52" fmla="*/ 2147483647 w 156"/>
                <a:gd name="T53" fmla="*/ 2147483647 h 155"/>
                <a:gd name="T54" fmla="*/ 2147483647 w 156"/>
                <a:gd name="T55" fmla="*/ 2147483647 h 155"/>
                <a:gd name="T56" fmla="*/ 2147483647 w 156"/>
                <a:gd name="T57" fmla="*/ 2147483647 h 155"/>
                <a:gd name="T58" fmla="*/ 2147483647 w 156"/>
                <a:gd name="T59" fmla="*/ 2147483647 h 155"/>
                <a:gd name="T60" fmla="*/ 2147483647 w 156"/>
                <a:gd name="T61" fmla="*/ 2147483647 h 155"/>
                <a:gd name="T62" fmla="*/ 2147483647 w 156"/>
                <a:gd name="T63" fmla="*/ 2147483647 h 155"/>
                <a:gd name="T64" fmla="*/ 2147483647 w 156"/>
                <a:gd name="T65" fmla="*/ 2147483647 h 155"/>
                <a:gd name="T66" fmla="*/ 2147483647 w 156"/>
                <a:gd name="T67" fmla="*/ 2147483647 h 155"/>
                <a:gd name="T68" fmla="*/ 0 w 156"/>
                <a:gd name="T69" fmla="*/ 2147483647 h 155"/>
                <a:gd name="T70" fmla="*/ 2147483647 w 156"/>
                <a:gd name="T71" fmla="*/ 2147483647 h 155"/>
                <a:gd name="T72" fmla="*/ 2147483647 w 156"/>
                <a:gd name="T73" fmla="*/ 2147483647 h 155"/>
                <a:gd name="T74" fmla="*/ 2147483647 w 156"/>
                <a:gd name="T75" fmla="*/ 2147483647 h 155"/>
                <a:gd name="T76" fmla="*/ 2147483647 w 156"/>
                <a:gd name="T77" fmla="*/ 2147483647 h 155"/>
                <a:gd name="T78" fmla="*/ 2147483647 w 156"/>
                <a:gd name="T79" fmla="*/ 2147483647 h 155"/>
                <a:gd name="T80" fmla="*/ 2147483647 w 156"/>
                <a:gd name="T81" fmla="*/ 2147483647 h 155"/>
                <a:gd name="T82" fmla="*/ 2147483647 w 156"/>
                <a:gd name="T83" fmla="*/ 2147483647 h 155"/>
                <a:gd name="T84" fmla="*/ 2147483647 w 156"/>
                <a:gd name="T85" fmla="*/ 2147483647 h 155"/>
                <a:gd name="T86" fmla="*/ 2147483647 w 156"/>
                <a:gd name="T87" fmla="*/ 2147483647 h 155"/>
                <a:gd name="T88" fmla="*/ 2147483647 w 156"/>
                <a:gd name="T89" fmla="*/ 0 h 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55"/>
                <a:gd name="T137" fmla="*/ 156 w 156"/>
                <a:gd name="T138" fmla="*/ 155 h 1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55">
                  <a:moveTo>
                    <a:pt x="70" y="0"/>
                  </a:moveTo>
                  <a:lnTo>
                    <a:pt x="124" y="43"/>
                  </a:lnTo>
                  <a:lnTo>
                    <a:pt x="128" y="51"/>
                  </a:lnTo>
                  <a:lnTo>
                    <a:pt x="135" y="50"/>
                  </a:lnTo>
                  <a:lnTo>
                    <a:pt x="139" y="52"/>
                  </a:lnTo>
                  <a:lnTo>
                    <a:pt x="140" y="57"/>
                  </a:lnTo>
                  <a:lnTo>
                    <a:pt x="140" y="62"/>
                  </a:lnTo>
                  <a:lnTo>
                    <a:pt x="156" y="61"/>
                  </a:lnTo>
                  <a:lnTo>
                    <a:pt x="144" y="101"/>
                  </a:lnTo>
                  <a:lnTo>
                    <a:pt x="134" y="103"/>
                  </a:lnTo>
                  <a:lnTo>
                    <a:pt x="129" y="105"/>
                  </a:lnTo>
                  <a:lnTo>
                    <a:pt x="114" y="106"/>
                  </a:lnTo>
                  <a:lnTo>
                    <a:pt x="111" y="103"/>
                  </a:lnTo>
                  <a:lnTo>
                    <a:pt x="101" y="104"/>
                  </a:lnTo>
                  <a:lnTo>
                    <a:pt x="97" y="110"/>
                  </a:lnTo>
                  <a:lnTo>
                    <a:pt x="92" y="110"/>
                  </a:lnTo>
                  <a:lnTo>
                    <a:pt x="84" y="123"/>
                  </a:lnTo>
                  <a:lnTo>
                    <a:pt x="77" y="121"/>
                  </a:lnTo>
                  <a:lnTo>
                    <a:pt x="76" y="125"/>
                  </a:lnTo>
                  <a:lnTo>
                    <a:pt x="67" y="134"/>
                  </a:lnTo>
                  <a:lnTo>
                    <a:pt x="68" y="139"/>
                  </a:lnTo>
                  <a:lnTo>
                    <a:pt x="65" y="141"/>
                  </a:lnTo>
                  <a:lnTo>
                    <a:pt x="63" y="153"/>
                  </a:lnTo>
                  <a:lnTo>
                    <a:pt x="57" y="153"/>
                  </a:lnTo>
                  <a:lnTo>
                    <a:pt x="52" y="148"/>
                  </a:lnTo>
                  <a:lnTo>
                    <a:pt x="47" y="153"/>
                  </a:lnTo>
                  <a:lnTo>
                    <a:pt x="38" y="155"/>
                  </a:lnTo>
                  <a:lnTo>
                    <a:pt x="32" y="140"/>
                  </a:lnTo>
                  <a:lnTo>
                    <a:pt x="27" y="135"/>
                  </a:lnTo>
                  <a:lnTo>
                    <a:pt x="25" y="138"/>
                  </a:lnTo>
                  <a:lnTo>
                    <a:pt x="18" y="139"/>
                  </a:lnTo>
                  <a:lnTo>
                    <a:pt x="8" y="134"/>
                  </a:lnTo>
                  <a:lnTo>
                    <a:pt x="8" y="127"/>
                  </a:lnTo>
                  <a:lnTo>
                    <a:pt x="2" y="122"/>
                  </a:lnTo>
                  <a:lnTo>
                    <a:pt x="0" y="106"/>
                  </a:lnTo>
                  <a:lnTo>
                    <a:pt x="2" y="99"/>
                  </a:lnTo>
                  <a:lnTo>
                    <a:pt x="6" y="98"/>
                  </a:lnTo>
                  <a:lnTo>
                    <a:pt x="10" y="103"/>
                  </a:lnTo>
                  <a:lnTo>
                    <a:pt x="15" y="99"/>
                  </a:lnTo>
                  <a:lnTo>
                    <a:pt x="22" y="100"/>
                  </a:lnTo>
                  <a:lnTo>
                    <a:pt x="26" y="97"/>
                  </a:lnTo>
                  <a:lnTo>
                    <a:pt x="28" y="99"/>
                  </a:lnTo>
                  <a:lnTo>
                    <a:pt x="61" y="98"/>
                  </a:lnTo>
                  <a:lnTo>
                    <a:pt x="50" y="1"/>
                  </a:lnTo>
                  <a:lnTo>
                    <a:pt x="7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89" name="Freeform 389">
              <a:extLst>
                <a:ext uri="{FF2B5EF4-FFF2-40B4-BE49-F238E27FC236}">
                  <a16:creationId xmlns:a16="http://schemas.microsoft.com/office/drawing/2014/main" id="{831426AF-1C87-1461-5DE9-76A335DF83DC}"/>
                </a:ext>
                <a:ext uri="{C183D7F6-B498-43B3-948B-1728B52AA6E4}">
                  <adec:decorative xmlns:adec="http://schemas.microsoft.com/office/drawing/2017/decorative" val="1"/>
                </a:ext>
              </a:extLst>
            </p:cNvPr>
            <p:cNvSpPr>
              <a:spLocks/>
            </p:cNvSpPr>
            <p:nvPr/>
          </p:nvSpPr>
          <p:spPr bwMode="gray">
            <a:xfrm>
              <a:off x="11423552" y="7845423"/>
              <a:ext cx="396383" cy="321310"/>
            </a:xfrm>
            <a:custGeom>
              <a:avLst/>
              <a:gdLst>
                <a:gd name="T0" fmla="*/ 2147483647 w 73"/>
                <a:gd name="T1" fmla="*/ 2147483647 h 59"/>
                <a:gd name="T2" fmla="*/ 2147483647 w 73"/>
                <a:gd name="T3" fmla="*/ 2147483647 h 59"/>
                <a:gd name="T4" fmla="*/ 2147483647 w 73"/>
                <a:gd name="T5" fmla="*/ 2147483647 h 59"/>
                <a:gd name="T6" fmla="*/ 2147483647 w 73"/>
                <a:gd name="T7" fmla="*/ 2147483647 h 59"/>
                <a:gd name="T8" fmla="*/ 2147483647 w 73"/>
                <a:gd name="T9" fmla="*/ 2147483647 h 59"/>
                <a:gd name="T10" fmla="*/ 2147483647 w 73"/>
                <a:gd name="T11" fmla="*/ 2147483647 h 59"/>
                <a:gd name="T12" fmla="*/ 2147483647 w 73"/>
                <a:gd name="T13" fmla="*/ 2147483647 h 59"/>
                <a:gd name="T14" fmla="*/ 2147483647 w 73"/>
                <a:gd name="T15" fmla="*/ 2147483647 h 59"/>
                <a:gd name="T16" fmla="*/ 2147483647 w 73"/>
                <a:gd name="T17" fmla="*/ 2147483647 h 59"/>
                <a:gd name="T18" fmla="*/ 2147483647 w 73"/>
                <a:gd name="T19" fmla="*/ 2147483647 h 59"/>
                <a:gd name="T20" fmla="*/ 2147483647 w 73"/>
                <a:gd name="T21" fmla="*/ 2147483647 h 59"/>
                <a:gd name="T22" fmla="*/ 2147483647 w 73"/>
                <a:gd name="T23" fmla="*/ 2147483647 h 59"/>
                <a:gd name="T24" fmla="*/ 2147483647 w 73"/>
                <a:gd name="T25" fmla="*/ 2147483647 h 59"/>
                <a:gd name="T26" fmla="*/ 2147483647 w 73"/>
                <a:gd name="T27" fmla="*/ 2147483647 h 59"/>
                <a:gd name="T28" fmla="*/ 2147483647 w 73"/>
                <a:gd name="T29" fmla="*/ 2147483647 h 59"/>
                <a:gd name="T30" fmla="*/ 0 w 73"/>
                <a:gd name="T31" fmla="*/ 2147483647 h 59"/>
                <a:gd name="T32" fmla="*/ 2147483647 w 73"/>
                <a:gd name="T33" fmla="*/ 2147483647 h 59"/>
                <a:gd name="T34" fmla="*/ 2147483647 w 73"/>
                <a:gd name="T35" fmla="*/ 2147483647 h 59"/>
                <a:gd name="T36" fmla="*/ 2147483647 w 73"/>
                <a:gd name="T37" fmla="*/ 2147483647 h 59"/>
                <a:gd name="T38" fmla="*/ 2147483647 w 73"/>
                <a:gd name="T39" fmla="*/ 2147483647 h 59"/>
                <a:gd name="T40" fmla="*/ 2147483647 w 73"/>
                <a:gd name="T41" fmla="*/ 2147483647 h 59"/>
                <a:gd name="T42" fmla="*/ 2147483647 w 73"/>
                <a:gd name="T43" fmla="*/ 2147483647 h 59"/>
                <a:gd name="T44" fmla="*/ 2147483647 w 73"/>
                <a:gd name="T45" fmla="*/ 2147483647 h 59"/>
                <a:gd name="T46" fmla="*/ 2147483647 w 73"/>
                <a:gd name="T47" fmla="*/ 2147483647 h 59"/>
                <a:gd name="T48" fmla="*/ 2147483647 w 73"/>
                <a:gd name="T49" fmla="*/ 2147483647 h 59"/>
                <a:gd name="T50" fmla="*/ 2147483647 w 73"/>
                <a:gd name="T51" fmla="*/ 0 h 59"/>
                <a:gd name="T52" fmla="*/ 2147483647 w 73"/>
                <a:gd name="T53" fmla="*/ 2147483647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
                <a:gd name="T82" fmla="*/ 0 h 59"/>
                <a:gd name="T83" fmla="*/ 73 w 73"/>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 h="59">
                  <a:moveTo>
                    <a:pt x="51" y="3"/>
                  </a:moveTo>
                  <a:lnTo>
                    <a:pt x="51" y="10"/>
                  </a:lnTo>
                  <a:lnTo>
                    <a:pt x="56" y="15"/>
                  </a:lnTo>
                  <a:lnTo>
                    <a:pt x="61" y="15"/>
                  </a:lnTo>
                  <a:lnTo>
                    <a:pt x="62" y="22"/>
                  </a:lnTo>
                  <a:lnTo>
                    <a:pt x="70" y="29"/>
                  </a:lnTo>
                  <a:lnTo>
                    <a:pt x="73" y="35"/>
                  </a:lnTo>
                  <a:lnTo>
                    <a:pt x="57" y="45"/>
                  </a:lnTo>
                  <a:lnTo>
                    <a:pt x="44" y="40"/>
                  </a:lnTo>
                  <a:lnTo>
                    <a:pt x="40" y="41"/>
                  </a:lnTo>
                  <a:lnTo>
                    <a:pt x="33" y="38"/>
                  </a:lnTo>
                  <a:lnTo>
                    <a:pt x="27" y="40"/>
                  </a:lnTo>
                  <a:lnTo>
                    <a:pt x="23" y="53"/>
                  </a:lnTo>
                  <a:lnTo>
                    <a:pt x="13" y="53"/>
                  </a:lnTo>
                  <a:lnTo>
                    <a:pt x="7" y="59"/>
                  </a:lnTo>
                  <a:lnTo>
                    <a:pt x="0" y="50"/>
                  </a:lnTo>
                  <a:lnTo>
                    <a:pt x="2" y="38"/>
                  </a:lnTo>
                  <a:lnTo>
                    <a:pt x="5" y="36"/>
                  </a:lnTo>
                  <a:lnTo>
                    <a:pt x="4" y="31"/>
                  </a:lnTo>
                  <a:lnTo>
                    <a:pt x="13" y="22"/>
                  </a:lnTo>
                  <a:lnTo>
                    <a:pt x="14" y="18"/>
                  </a:lnTo>
                  <a:lnTo>
                    <a:pt x="21" y="20"/>
                  </a:lnTo>
                  <a:lnTo>
                    <a:pt x="29" y="7"/>
                  </a:lnTo>
                  <a:lnTo>
                    <a:pt x="34" y="7"/>
                  </a:lnTo>
                  <a:lnTo>
                    <a:pt x="38" y="1"/>
                  </a:lnTo>
                  <a:lnTo>
                    <a:pt x="48" y="0"/>
                  </a:lnTo>
                  <a:lnTo>
                    <a:pt x="51"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0" name="Freeform 390">
              <a:extLst>
                <a:ext uri="{FF2B5EF4-FFF2-40B4-BE49-F238E27FC236}">
                  <a16:creationId xmlns:a16="http://schemas.microsoft.com/office/drawing/2014/main" id="{002E0C36-5835-1A85-86E0-80A3CB37F092}"/>
                </a:ext>
                <a:ext uri="{C183D7F6-B498-43B3-948B-1728B52AA6E4}">
                  <adec:decorative xmlns:adec="http://schemas.microsoft.com/office/drawing/2017/decorative" val="1"/>
                </a:ext>
              </a:extLst>
            </p:cNvPr>
            <p:cNvSpPr>
              <a:spLocks/>
            </p:cNvSpPr>
            <p:nvPr/>
          </p:nvSpPr>
          <p:spPr bwMode="gray">
            <a:xfrm>
              <a:off x="11110618" y="6601912"/>
              <a:ext cx="521557" cy="492398"/>
            </a:xfrm>
            <a:custGeom>
              <a:avLst/>
              <a:gdLst>
                <a:gd name="T0" fmla="*/ 0 w 96"/>
                <a:gd name="T1" fmla="*/ 2147483647 h 91"/>
                <a:gd name="T2" fmla="*/ 2147483647 w 96"/>
                <a:gd name="T3" fmla="*/ 2147483647 h 91"/>
                <a:gd name="T4" fmla="*/ 2147483647 w 96"/>
                <a:gd name="T5" fmla="*/ 2147483647 h 91"/>
                <a:gd name="T6" fmla="*/ 2147483647 w 96"/>
                <a:gd name="T7" fmla="*/ 2147483647 h 91"/>
                <a:gd name="T8" fmla="*/ 2147483647 w 96"/>
                <a:gd name="T9" fmla="*/ 2147483647 h 91"/>
                <a:gd name="T10" fmla="*/ 2147483647 w 96"/>
                <a:gd name="T11" fmla="*/ 2147483647 h 91"/>
                <a:gd name="T12" fmla="*/ 2147483647 w 96"/>
                <a:gd name="T13" fmla="*/ 2147483647 h 91"/>
                <a:gd name="T14" fmla="*/ 2147483647 w 96"/>
                <a:gd name="T15" fmla="*/ 2147483647 h 91"/>
                <a:gd name="T16" fmla="*/ 2147483647 w 96"/>
                <a:gd name="T17" fmla="*/ 2147483647 h 91"/>
                <a:gd name="T18" fmla="*/ 2147483647 w 96"/>
                <a:gd name="T19" fmla="*/ 2147483647 h 91"/>
                <a:gd name="T20" fmla="*/ 2147483647 w 96"/>
                <a:gd name="T21" fmla="*/ 2147483647 h 91"/>
                <a:gd name="T22" fmla="*/ 2147483647 w 96"/>
                <a:gd name="T23" fmla="*/ 2147483647 h 91"/>
                <a:gd name="T24" fmla="*/ 2147483647 w 96"/>
                <a:gd name="T25" fmla="*/ 2147483647 h 91"/>
                <a:gd name="T26" fmla="*/ 2147483647 w 96"/>
                <a:gd name="T27" fmla="*/ 2147483647 h 91"/>
                <a:gd name="T28" fmla="*/ 2147483647 w 96"/>
                <a:gd name="T29" fmla="*/ 2147483647 h 91"/>
                <a:gd name="T30" fmla="*/ 2147483647 w 96"/>
                <a:gd name="T31" fmla="*/ 0 h 91"/>
                <a:gd name="T32" fmla="*/ 2147483647 w 96"/>
                <a:gd name="T33" fmla="*/ 2147483647 h 91"/>
                <a:gd name="T34" fmla="*/ 2147483647 w 96"/>
                <a:gd name="T35" fmla="*/ 2147483647 h 91"/>
                <a:gd name="T36" fmla="*/ 2147483647 w 96"/>
                <a:gd name="T37" fmla="*/ 2147483647 h 91"/>
                <a:gd name="T38" fmla="*/ 2147483647 w 96"/>
                <a:gd name="T39" fmla="*/ 2147483647 h 91"/>
                <a:gd name="T40" fmla="*/ 2147483647 w 96"/>
                <a:gd name="T41" fmla="*/ 2147483647 h 91"/>
                <a:gd name="T42" fmla="*/ 2147483647 w 96"/>
                <a:gd name="T43" fmla="*/ 2147483647 h 91"/>
                <a:gd name="T44" fmla="*/ 2147483647 w 96"/>
                <a:gd name="T45" fmla="*/ 2147483647 h 91"/>
                <a:gd name="T46" fmla="*/ 2147483647 w 96"/>
                <a:gd name="T47" fmla="*/ 2147483647 h 91"/>
                <a:gd name="T48" fmla="*/ 2147483647 w 96"/>
                <a:gd name="T49" fmla="*/ 2147483647 h 91"/>
                <a:gd name="T50" fmla="*/ 2147483647 w 96"/>
                <a:gd name="T51" fmla="*/ 2147483647 h 91"/>
                <a:gd name="T52" fmla="*/ 2147483647 w 96"/>
                <a:gd name="T53" fmla="*/ 2147483647 h 91"/>
                <a:gd name="T54" fmla="*/ 2147483647 w 96"/>
                <a:gd name="T55" fmla="*/ 2147483647 h 91"/>
                <a:gd name="T56" fmla="*/ 2147483647 w 96"/>
                <a:gd name="T57" fmla="*/ 2147483647 h 91"/>
                <a:gd name="T58" fmla="*/ 2147483647 w 96"/>
                <a:gd name="T59" fmla="*/ 2147483647 h 91"/>
                <a:gd name="T60" fmla="*/ 2147483647 w 96"/>
                <a:gd name="T61" fmla="*/ 2147483647 h 91"/>
                <a:gd name="T62" fmla="*/ 2147483647 w 96"/>
                <a:gd name="T63" fmla="*/ 2147483647 h 91"/>
                <a:gd name="T64" fmla="*/ 2147483647 w 96"/>
                <a:gd name="T65" fmla="*/ 2147483647 h 91"/>
                <a:gd name="T66" fmla="*/ 2147483647 w 96"/>
                <a:gd name="T67" fmla="*/ 2147483647 h 91"/>
                <a:gd name="T68" fmla="*/ 2147483647 w 96"/>
                <a:gd name="T69" fmla="*/ 2147483647 h 91"/>
                <a:gd name="T70" fmla="*/ 2147483647 w 96"/>
                <a:gd name="T71" fmla="*/ 2147483647 h 91"/>
                <a:gd name="T72" fmla="*/ 2147483647 w 96"/>
                <a:gd name="T73" fmla="*/ 2147483647 h 91"/>
                <a:gd name="T74" fmla="*/ 2147483647 w 96"/>
                <a:gd name="T75" fmla="*/ 2147483647 h 91"/>
                <a:gd name="T76" fmla="*/ 0 w 96"/>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91"/>
                <a:gd name="T119" fmla="*/ 96 w 96"/>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91">
                  <a:moveTo>
                    <a:pt x="0" y="91"/>
                  </a:moveTo>
                  <a:lnTo>
                    <a:pt x="4" y="86"/>
                  </a:lnTo>
                  <a:lnTo>
                    <a:pt x="9" y="83"/>
                  </a:lnTo>
                  <a:lnTo>
                    <a:pt x="15" y="76"/>
                  </a:lnTo>
                  <a:lnTo>
                    <a:pt x="18" y="69"/>
                  </a:lnTo>
                  <a:lnTo>
                    <a:pt x="18" y="54"/>
                  </a:lnTo>
                  <a:lnTo>
                    <a:pt x="21" y="46"/>
                  </a:lnTo>
                  <a:lnTo>
                    <a:pt x="22" y="40"/>
                  </a:lnTo>
                  <a:lnTo>
                    <a:pt x="23" y="36"/>
                  </a:lnTo>
                  <a:lnTo>
                    <a:pt x="33" y="28"/>
                  </a:lnTo>
                  <a:lnTo>
                    <a:pt x="39" y="26"/>
                  </a:lnTo>
                  <a:lnTo>
                    <a:pt x="45" y="22"/>
                  </a:lnTo>
                  <a:lnTo>
                    <a:pt x="46" y="17"/>
                  </a:lnTo>
                  <a:lnTo>
                    <a:pt x="53" y="8"/>
                  </a:lnTo>
                  <a:lnTo>
                    <a:pt x="53" y="3"/>
                  </a:lnTo>
                  <a:lnTo>
                    <a:pt x="57" y="0"/>
                  </a:lnTo>
                  <a:lnTo>
                    <a:pt x="60" y="1"/>
                  </a:lnTo>
                  <a:lnTo>
                    <a:pt x="60" y="4"/>
                  </a:lnTo>
                  <a:lnTo>
                    <a:pt x="64" y="5"/>
                  </a:lnTo>
                  <a:lnTo>
                    <a:pt x="66" y="7"/>
                  </a:lnTo>
                  <a:lnTo>
                    <a:pt x="73" y="8"/>
                  </a:lnTo>
                  <a:lnTo>
                    <a:pt x="82" y="8"/>
                  </a:lnTo>
                  <a:lnTo>
                    <a:pt x="85" y="9"/>
                  </a:lnTo>
                  <a:lnTo>
                    <a:pt x="91" y="10"/>
                  </a:lnTo>
                  <a:lnTo>
                    <a:pt x="95" y="30"/>
                  </a:lnTo>
                  <a:lnTo>
                    <a:pt x="96" y="34"/>
                  </a:lnTo>
                  <a:lnTo>
                    <a:pt x="93" y="47"/>
                  </a:lnTo>
                  <a:lnTo>
                    <a:pt x="86" y="48"/>
                  </a:lnTo>
                  <a:lnTo>
                    <a:pt x="78" y="48"/>
                  </a:lnTo>
                  <a:lnTo>
                    <a:pt x="76" y="58"/>
                  </a:lnTo>
                  <a:lnTo>
                    <a:pt x="72" y="59"/>
                  </a:lnTo>
                  <a:lnTo>
                    <a:pt x="67" y="62"/>
                  </a:lnTo>
                  <a:lnTo>
                    <a:pt x="64" y="62"/>
                  </a:lnTo>
                  <a:lnTo>
                    <a:pt x="60" y="66"/>
                  </a:lnTo>
                  <a:lnTo>
                    <a:pt x="59" y="69"/>
                  </a:lnTo>
                  <a:lnTo>
                    <a:pt x="36" y="76"/>
                  </a:lnTo>
                  <a:lnTo>
                    <a:pt x="28" y="83"/>
                  </a:lnTo>
                  <a:lnTo>
                    <a:pt x="28" y="91"/>
                  </a:lnTo>
                  <a:lnTo>
                    <a:pt x="0" y="9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1" name="Freeform 391">
              <a:extLst>
                <a:ext uri="{FF2B5EF4-FFF2-40B4-BE49-F238E27FC236}">
                  <a16:creationId xmlns:a16="http://schemas.microsoft.com/office/drawing/2014/main" id="{8D17CD8D-4B00-FB6A-4ED1-F500C00115F1}"/>
                </a:ext>
                <a:ext uri="{C183D7F6-B498-43B3-948B-1728B52AA6E4}">
                  <adec:decorative xmlns:adec="http://schemas.microsoft.com/office/drawing/2017/decorative" val="1"/>
                </a:ext>
              </a:extLst>
            </p:cNvPr>
            <p:cNvSpPr>
              <a:spLocks/>
            </p:cNvSpPr>
            <p:nvPr/>
          </p:nvSpPr>
          <p:spPr bwMode="gray">
            <a:xfrm>
              <a:off x="10835235" y="7131865"/>
              <a:ext cx="634213" cy="730250"/>
            </a:xfrm>
            <a:custGeom>
              <a:avLst/>
              <a:gdLst>
                <a:gd name="T0" fmla="*/ 2147483647 w 116"/>
                <a:gd name="T1" fmla="*/ 0 h 134"/>
                <a:gd name="T2" fmla="*/ 2147483647 w 116"/>
                <a:gd name="T3" fmla="*/ 2147483647 h 134"/>
                <a:gd name="T4" fmla="*/ 2147483647 w 116"/>
                <a:gd name="T5" fmla="*/ 2147483647 h 134"/>
                <a:gd name="T6" fmla="*/ 2147483647 w 116"/>
                <a:gd name="T7" fmla="*/ 2147483647 h 134"/>
                <a:gd name="T8" fmla="*/ 2147483647 w 116"/>
                <a:gd name="T9" fmla="*/ 2147483647 h 134"/>
                <a:gd name="T10" fmla="*/ 2147483647 w 116"/>
                <a:gd name="T11" fmla="*/ 2147483647 h 134"/>
                <a:gd name="T12" fmla="*/ 2147483647 w 116"/>
                <a:gd name="T13" fmla="*/ 2147483647 h 134"/>
                <a:gd name="T14" fmla="*/ 2147483647 w 116"/>
                <a:gd name="T15" fmla="*/ 2147483647 h 134"/>
                <a:gd name="T16" fmla="*/ 2147483647 w 116"/>
                <a:gd name="T17" fmla="*/ 2147483647 h 134"/>
                <a:gd name="T18" fmla="*/ 2147483647 w 116"/>
                <a:gd name="T19" fmla="*/ 2147483647 h 134"/>
                <a:gd name="T20" fmla="*/ 2147483647 w 116"/>
                <a:gd name="T21" fmla="*/ 2147483647 h 134"/>
                <a:gd name="T22" fmla="*/ 2147483647 w 116"/>
                <a:gd name="T23" fmla="*/ 2147483647 h 134"/>
                <a:gd name="T24" fmla="*/ 2147483647 w 116"/>
                <a:gd name="T25" fmla="*/ 2147483647 h 134"/>
                <a:gd name="T26" fmla="*/ 2147483647 w 116"/>
                <a:gd name="T27" fmla="*/ 2147483647 h 134"/>
                <a:gd name="T28" fmla="*/ 2147483647 w 116"/>
                <a:gd name="T29" fmla="*/ 2147483647 h 134"/>
                <a:gd name="T30" fmla="*/ 2147483647 w 116"/>
                <a:gd name="T31" fmla="*/ 2147483647 h 134"/>
                <a:gd name="T32" fmla="*/ 2147483647 w 116"/>
                <a:gd name="T33" fmla="*/ 2147483647 h 134"/>
                <a:gd name="T34" fmla="*/ 2147483647 w 116"/>
                <a:gd name="T35" fmla="*/ 2147483647 h 134"/>
                <a:gd name="T36" fmla="*/ 2147483647 w 116"/>
                <a:gd name="T37" fmla="*/ 2147483647 h 134"/>
                <a:gd name="T38" fmla="*/ 2147483647 w 116"/>
                <a:gd name="T39" fmla="*/ 2147483647 h 134"/>
                <a:gd name="T40" fmla="*/ 2147483647 w 116"/>
                <a:gd name="T41" fmla="*/ 2147483647 h 134"/>
                <a:gd name="T42" fmla="*/ 2147483647 w 116"/>
                <a:gd name="T43" fmla="*/ 2147483647 h 134"/>
                <a:gd name="T44" fmla="*/ 2147483647 w 116"/>
                <a:gd name="T45" fmla="*/ 2147483647 h 134"/>
                <a:gd name="T46" fmla="*/ 2147483647 w 116"/>
                <a:gd name="T47" fmla="*/ 2147483647 h 134"/>
                <a:gd name="T48" fmla="*/ 2147483647 w 116"/>
                <a:gd name="T49" fmla="*/ 2147483647 h 134"/>
                <a:gd name="T50" fmla="*/ 0 w 116"/>
                <a:gd name="T51" fmla="*/ 2147483647 h 134"/>
                <a:gd name="T52" fmla="*/ 2147483647 w 116"/>
                <a:gd name="T53" fmla="*/ 2147483647 h 134"/>
                <a:gd name="T54" fmla="*/ 2147483647 w 116"/>
                <a:gd name="T55" fmla="*/ 2147483647 h 134"/>
                <a:gd name="T56" fmla="*/ 2147483647 w 116"/>
                <a:gd name="T57" fmla="*/ 2147483647 h 134"/>
                <a:gd name="T58" fmla="*/ 2147483647 w 116"/>
                <a:gd name="T59" fmla="*/ 2147483647 h 134"/>
                <a:gd name="T60" fmla="*/ 2147483647 w 116"/>
                <a:gd name="T61" fmla="*/ 2147483647 h 134"/>
                <a:gd name="T62" fmla="*/ 2147483647 w 116"/>
                <a:gd name="T63" fmla="*/ 2147483647 h 134"/>
                <a:gd name="T64" fmla="*/ 2147483647 w 116"/>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
                <a:gd name="T100" fmla="*/ 0 h 134"/>
                <a:gd name="T101" fmla="*/ 116 w 116"/>
                <a:gd name="T102" fmla="*/ 134 h 1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 h="134">
                  <a:moveTo>
                    <a:pt x="80" y="0"/>
                  </a:moveTo>
                  <a:lnTo>
                    <a:pt x="116" y="29"/>
                  </a:lnTo>
                  <a:lnTo>
                    <a:pt x="95" y="29"/>
                  </a:lnTo>
                  <a:lnTo>
                    <a:pt x="106" y="126"/>
                  </a:lnTo>
                  <a:lnTo>
                    <a:pt x="74" y="127"/>
                  </a:lnTo>
                  <a:lnTo>
                    <a:pt x="71" y="125"/>
                  </a:lnTo>
                  <a:lnTo>
                    <a:pt x="67" y="128"/>
                  </a:lnTo>
                  <a:lnTo>
                    <a:pt x="60" y="127"/>
                  </a:lnTo>
                  <a:lnTo>
                    <a:pt x="55" y="131"/>
                  </a:lnTo>
                  <a:lnTo>
                    <a:pt x="51" y="126"/>
                  </a:lnTo>
                  <a:lnTo>
                    <a:pt x="47" y="127"/>
                  </a:lnTo>
                  <a:lnTo>
                    <a:pt x="45" y="134"/>
                  </a:lnTo>
                  <a:lnTo>
                    <a:pt x="36" y="125"/>
                  </a:lnTo>
                  <a:lnTo>
                    <a:pt x="32" y="119"/>
                  </a:lnTo>
                  <a:lnTo>
                    <a:pt x="29" y="117"/>
                  </a:lnTo>
                  <a:lnTo>
                    <a:pt x="24" y="114"/>
                  </a:lnTo>
                  <a:lnTo>
                    <a:pt x="18" y="113"/>
                  </a:lnTo>
                  <a:lnTo>
                    <a:pt x="14" y="112"/>
                  </a:lnTo>
                  <a:lnTo>
                    <a:pt x="7" y="115"/>
                  </a:lnTo>
                  <a:lnTo>
                    <a:pt x="10" y="105"/>
                  </a:lnTo>
                  <a:lnTo>
                    <a:pt x="10" y="102"/>
                  </a:lnTo>
                  <a:lnTo>
                    <a:pt x="6" y="88"/>
                  </a:lnTo>
                  <a:lnTo>
                    <a:pt x="7" y="81"/>
                  </a:lnTo>
                  <a:lnTo>
                    <a:pt x="3" y="73"/>
                  </a:lnTo>
                  <a:lnTo>
                    <a:pt x="1" y="71"/>
                  </a:lnTo>
                  <a:lnTo>
                    <a:pt x="0" y="67"/>
                  </a:lnTo>
                  <a:lnTo>
                    <a:pt x="38" y="67"/>
                  </a:lnTo>
                  <a:lnTo>
                    <a:pt x="37" y="53"/>
                  </a:lnTo>
                  <a:lnTo>
                    <a:pt x="41" y="43"/>
                  </a:lnTo>
                  <a:lnTo>
                    <a:pt x="48" y="43"/>
                  </a:lnTo>
                  <a:lnTo>
                    <a:pt x="47" y="14"/>
                  </a:lnTo>
                  <a:lnTo>
                    <a:pt x="78" y="14"/>
                  </a:lnTo>
                  <a:lnTo>
                    <a:pt x="8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2" name="Freeform 392">
              <a:extLst>
                <a:ext uri="{FF2B5EF4-FFF2-40B4-BE49-F238E27FC236}">
                  <a16:creationId xmlns:a16="http://schemas.microsoft.com/office/drawing/2014/main" id="{DFDCB49C-D62B-63CC-E57B-35202F8BABAD}"/>
                </a:ext>
                <a:ext uri="{C183D7F6-B498-43B3-948B-1728B52AA6E4}">
                  <adec:decorative xmlns:adec="http://schemas.microsoft.com/office/drawing/2017/decorative" val="1"/>
                </a:ext>
              </a:extLst>
            </p:cNvPr>
            <p:cNvSpPr>
              <a:spLocks/>
            </p:cNvSpPr>
            <p:nvPr/>
          </p:nvSpPr>
          <p:spPr bwMode="gray">
            <a:xfrm>
              <a:off x="10835235" y="7094310"/>
              <a:ext cx="429763" cy="400594"/>
            </a:xfrm>
            <a:custGeom>
              <a:avLst/>
              <a:gdLst>
                <a:gd name="T0" fmla="*/ 0 w 79"/>
                <a:gd name="T1" fmla="*/ 2147483647 h 74"/>
                <a:gd name="T2" fmla="*/ 2147483647 w 79"/>
                <a:gd name="T3" fmla="*/ 2147483647 h 74"/>
                <a:gd name="T4" fmla="*/ 2147483647 w 79"/>
                <a:gd name="T5" fmla="*/ 2147483647 h 74"/>
                <a:gd name="T6" fmla="*/ 2147483647 w 79"/>
                <a:gd name="T7" fmla="*/ 2147483647 h 74"/>
                <a:gd name="T8" fmla="*/ 2147483647 w 79"/>
                <a:gd name="T9" fmla="*/ 2147483647 h 74"/>
                <a:gd name="T10" fmla="*/ 2147483647 w 79"/>
                <a:gd name="T11" fmla="*/ 2147483647 h 74"/>
                <a:gd name="T12" fmla="*/ 2147483647 w 79"/>
                <a:gd name="T13" fmla="*/ 2147483647 h 74"/>
                <a:gd name="T14" fmla="*/ 2147483647 w 79"/>
                <a:gd name="T15" fmla="*/ 2147483647 h 74"/>
                <a:gd name="T16" fmla="*/ 2147483647 w 79"/>
                <a:gd name="T17" fmla="*/ 2147483647 h 74"/>
                <a:gd name="T18" fmla="*/ 2147483647 w 79"/>
                <a:gd name="T19" fmla="*/ 2147483647 h 74"/>
                <a:gd name="T20" fmla="*/ 2147483647 w 79"/>
                <a:gd name="T21" fmla="*/ 2147483647 h 74"/>
                <a:gd name="T22" fmla="*/ 2147483647 w 79"/>
                <a:gd name="T23" fmla="*/ 0 h 74"/>
                <a:gd name="T24" fmla="*/ 2147483647 w 79"/>
                <a:gd name="T25" fmla="*/ 0 h 74"/>
                <a:gd name="T26" fmla="*/ 2147483647 w 79"/>
                <a:gd name="T27" fmla="*/ 2147483647 h 74"/>
                <a:gd name="T28" fmla="*/ 2147483647 w 79"/>
                <a:gd name="T29" fmla="*/ 2147483647 h 74"/>
                <a:gd name="T30" fmla="*/ 2147483647 w 79"/>
                <a:gd name="T31" fmla="*/ 2147483647 h 74"/>
                <a:gd name="T32" fmla="*/ 2147483647 w 79"/>
                <a:gd name="T33" fmla="*/ 2147483647 h 74"/>
                <a:gd name="T34" fmla="*/ 2147483647 w 79"/>
                <a:gd name="T35" fmla="*/ 2147483647 h 74"/>
                <a:gd name="T36" fmla="*/ 2147483647 w 79"/>
                <a:gd name="T37" fmla="*/ 2147483647 h 74"/>
                <a:gd name="T38" fmla="*/ 2147483647 w 79"/>
                <a:gd name="T39" fmla="*/ 2147483647 h 74"/>
                <a:gd name="T40" fmla="*/ 0 w 79"/>
                <a:gd name="T41" fmla="*/ 2147483647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74"/>
                <a:gd name="T65" fmla="*/ 79 w 79"/>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74">
                  <a:moveTo>
                    <a:pt x="0" y="74"/>
                  </a:moveTo>
                  <a:lnTo>
                    <a:pt x="5" y="58"/>
                  </a:lnTo>
                  <a:lnTo>
                    <a:pt x="13" y="45"/>
                  </a:lnTo>
                  <a:lnTo>
                    <a:pt x="19" y="35"/>
                  </a:lnTo>
                  <a:lnTo>
                    <a:pt x="22" y="26"/>
                  </a:lnTo>
                  <a:lnTo>
                    <a:pt x="26" y="20"/>
                  </a:lnTo>
                  <a:lnTo>
                    <a:pt x="29" y="19"/>
                  </a:lnTo>
                  <a:lnTo>
                    <a:pt x="31" y="16"/>
                  </a:lnTo>
                  <a:lnTo>
                    <a:pt x="37" y="4"/>
                  </a:lnTo>
                  <a:lnTo>
                    <a:pt x="43" y="2"/>
                  </a:lnTo>
                  <a:lnTo>
                    <a:pt x="47" y="1"/>
                  </a:lnTo>
                  <a:lnTo>
                    <a:pt x="50" y="0"/>
                  </a:lnTo>
                  <a:lnTo>
                    <a:pt x="78" y="0"/>
                  </a:lnTo>
                  <a:lnTo>
                    <a:pt x="79" y="7"/>
                  </a:lnTo>
                  <a:lnTo>
                    <a:pt x="78" y="21"/>
                  </a:lnTo>
                  <a:lnTo>
                    <a:pt x="47" y="21"/>
                  </a:lnTo>
                  <a:lnTo>
                    <a:pt x="48" y="50"/>
                  </a:lnTo>
                  <a:lnTo>
                    <a:pt x="40" y="50"/>
                  </a:lnTo>
                  <a:lnTo>
                    <a:pt x="37" y="60"/>
                  </a:lnTo>
                  <a:lnTo>
                    <a:pt x="37" y="74"/>
                  </a:lnTo>
                  <a:lnTo>
                    <a:pt x="0" y="7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3" name="Freeform 393">
              <a:extLst>
                <a:ext uri="{FF2B5EF4-FFF2-40B4-BE49-F238E27FC236}">
                  <a16:creationId xmlns:a16="http://schemas.microsoft.com/office/drawing/2014/main" id="{5F3DBB9B-705B-6C70-947E-D76DDEA5295D}"/>
                </a:ext>
                <a:ext uri="{C183D7F6-B498-43B3-948B-1728B52AA6E4}">
                  <adec:decorative xmlns:adec="http://schemas.microsoft.com/office/drawing/2017/decorative" val="1"/>
                </a:ext>
              </a:extLst>
            </p:cNvPr>
            <p:cNvSpPr>
              <a:spLocks/>
            </p:cNvSpPr>
            <p:nvPr/>
          </p:nvSpPr>
          <p:spPr bwMode="gray">
            <a:xfrm>
              <a:off x="12066110" y="6497591"/>
              <a:ext cx="208623" cy="433977"/>
            </a:xfrm>
            <a:custGeom>
              <a:avLst/>
              <a:gdLst>
                <a:gd name="T0" fmla="*/ 2147483647 w 38"/>
                <a:gd name="T1" fmla="*/ 2147483647 h 80"/>
                <a:gd name="T2" fmla="*/ 2147483647 w 38"/>
                <a:gd name="T3" fmla="*/ 2147483647 h 80"/>
                <a:gd name="T4" fmla="*/ 2147483647 w 38"/>
                <a:gd name="T5" fmla="*/ 2147483647 h 80"/>
                <a:gd name="T6" fmla="*/ 2147483647 w 38"/>
                <a:gd name="T7" fmla="*/ 0 h 80"/>
                <a:gd name="T8" fmla="*/ 2147483647 w 38"/>
                <a:gd name="T9" fmla="*/ 2147483647 h 80"/>
                <a:gd name="T10" fmla="*/ 2147483647 w 38"/>
                <a:gd name="T11" fmla="*/ 2147483647 h 80"/>
                <a:gd name="T12" fmla="*/ 2147483647 w 38"/>
                <a:gd name="T13" fmla="*/ 2147483647 h 80"/>
                <a:gd name="T14" fmla="*/ 2147483647 w 38"/>
                <a:gd name="T15" fmla="*/ 2147483647 h 80"/>
                <a:gd name="T16" fmla="*/ 2147483647 w 38"/>
                <a:gd name="T17" fmla="*/ 2147483647 h 80"/>
                <a:gd name="T18" fmla="*/ 2147483647 w 38"/>
                <a:gd name="T19" fmla="*/ 2147483647 h 80"/>
                <a:gd name="T20" fmla="*/ 2147483647 w 38"/>
                <a:gd name="T21" fmla="*/ 2147483647 h 80"/>
                <a:gd name="T22" fmla="*/ 2147483647 w 38"/>
                <a:gd name="T23" fmla="*/ 2147483647 h 80"/>
                <a:gd name="T24" fmla="*/ 2147483647 w 38"/>
                <a:gd name="T25" fmla="*/ 2147483647 h 80"/>
                <a:gd name="T26" fmla="*/ 2147483647 w 38"/>
                <a:gd name="T27" fmla="*/ 2147483647 h 80"/>
                <a:gd name="T28" fmla="*/ 2147483647 w 38"/>
                <a:gd name="T29" fmla="*/ 2147483647 h 80"/>
                <a:gd name="T30" fmla="*/ 2147483647 w 38"/>
                <a:gd name="T31" fmla="*/ 2147483647 h 80"/>
                <a:gd name="T32" fmla="*/ 2147483647 w 38"/>
                <a:gd name="T33" fmla="*/ 2147483647 h 80"/>
                <a:gd name="T34" fmla="*/ 2147483647 w 38"/>
                <a:gd name="T35" fmla="*/ 2147483647 h 80"/>
                <a:gd name="T36" fmla="*/ 2147483647 w 38"/>
                <a:gd name="T37" fmla="*/ 2147483647 h 80"/>
                <a:gd name="T38" fmla="*/ 2147483647 w 38"/>
                <a:gd name="T39" fmla="*/ 2147483647 h 80"/>
                <a:gd name="T40" fmla="*/ 2147483647 w 38"/>
                <a:gd name="T41" fmla="*/ 2147483647 h 80"/>
                <a:gd name="T42" fmla="*/ 2147483647 w 38"/>
                <a:gd name="T43" fmla="*/ 2147483647 h 80"/>
                <a:gd name="T44" fmla="*/ 2147483647 w 38"/>
                <a:gd name="T45" fmla="*/ 2147483647 h 80"/>
                <a:gd name="T46" fmla="*/ 0 w 38"/>
                <a:gd name="T47" fmla="*/ 2147483647 h 80"/>
                <a:gd name="T48" fmla="*/ 0 w 38"/>
                <a:gd name="T49" fmla="*/ 2147483647 h 80"/>
                <a:gd name="T50" fmla="*/ 2147483647 w 38"/>
                <a:gd name="T51" fmla="*/ 2147483647 h 80"/>
                <a:gd name="T52" fmla="*/ 2147483647 w 38"/>
                <a:gd name="T53" fmla="*/ 2147483647 h 80"/>
                <a:gd name="T54" fmla="*/ 2147483647 w 38"/>
                <a:gd name="T55" fmla="*/ 2147483647 h 80"/>
                <a:gd name="T56" fmla="*/ 2147483647 w 38"/>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80"/>
                <a:gd name="T89" fmla="*/ 38 w 38"/>
                <a:gd name="T90" fmla="*/ 80 h 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80">
                  <a:moveTo>
                    <a:pt x="6" y="6"/>
                  </a:moveTo>
                  <a:lnTo>
                    <a:pt x="13" y="5"/>
                  </a:lnTo>
                  <a:lnTo>
                    <a:pt x="17" y="1"/>
                  </a:lnTo>
                  <a:lnTo>
                    <a:pt x="23" y="0"/>
                  </a:lnTo>
                  <a:lnTo>
                    <a:pt x="26" y="3"/>
                  </a:lnTo>
                  <a:lnTo>
                    <a:pt x="31" y="3"/>
                  </a:lnTo>
                  <a:lnTo>
                    <a:pt x="32" y="6"/>
                  </a:lnTo>
                  <a:lnTo>
                    <a:pt x="29" y="10"/>
                  </a:lnTo>
                  <a:lnTo>
                    <a:pt x="29" y="15"/>
                  </a:lnTo>
                  <a:lnTo>
                    <a:pt x="33" y="22"/>
                  </a:lnTo>
                  <a:lnTo>
                    <a:pt x="33" y="29"/>
                  </a:lnTo>
                  <a:lnTo>
                    <a:pt x="25" y="36"/>
                  </a:lnTo>
                  <a:lnTo>
                    <a:pt x="26" y="42"/>
                  </a:lnTo>
                  <a:lnTo>
                    <a:pt x="30" y="46"/>
                  </a:lnTo>
                  <a:lnTo>
                    <a:pt x="37" y="49"/>
                  </a:lnTo>
                  <a:lnTo>
                    <a:pt x="38" y="59"/>
                  </a:lnTo>
                  <a:lnTo>
                    <a:pt x="34" y="63"/>
                  </a:lnTo>
                  <a:lnTo>
                    <a:pt x="27" y="64"/>
                  </a:lnTo>
                  <a:lnTo>
                    <a:pt x="27" y="75"/>
                  </a:lnTo>
                  <a:lnTo>
                    <a:pt x="22" y="80"/>
                  </a:lnTo>
                  <a:lnTo>
                    <a:pt x="19" y="80"/>
                  </a:lnTo>
                  <a:lnTo>
                    <a:pt x="12" y="62"/>
                  </a:lnTo>
                  <a:lnTo>
                    <a:pt x="7" y="54"/>
                  </a:lnTo>
                  <a:lnTo>
                    <a:pt x="0" y="46"/>
                  </a:lnTo>
                  <a:lnTo>
                    <a:pt x="0" y="39"/>
                  </a:lnTo>
                  <a:lnTo>
                    <a:pt x="7" y="28"/>
                  </a:lnTo>
                  <a:lnTo>
                    <a:pt x="8" y="19"/>
                  </a:lnTo>
                  <a:lnTo>
                    <a:pt x="7" y="16"/>
                  </a:lnTo>
                  <a:lnTo>
                    <a:pt x="6"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4" name="Freeform 394">
              <a:extLst>
                <a:ext uri="{FF2B5EF4-FFF2-40B4-BE49-F238E27FC236}">
                  <a16:creationId xmlns:a16="http://schemas.microsoft.com/office/drawing/2014/main" id="{6C5C2999-76C5-63AE-46BA-F3FF735428D7}"/>
                </a:ext>
                <a:ext uri="{C183D7F6-B498-43B3-948B-1728B52AA6E4}">
                  <adec:decorative xmlns:adec="http://schemas.microsoft.com/office/drawing/2017/decorative" val="1"/>
                </a:ext>
              </a:extLst>
            </p:cNvPr>
            <p:cNvSpPr>
              <a:spLocks/>
            </p:cNvSpPr>
            <p:nvPr/>
          </p:nvSpPr>
          <p:spPr bwMode="gray">
            <a:xfrm>
              <a:off x="11260826" y="6514282"/>
              <a:ext cx="1038942" cy="1105807"/>
            </a:xfrm>
            <a:custGeom>
              <a:avLst/>
              <a:gdLst>
                <a:gd name="T0" fmla="*/ 2147483647 w 191"/>
                <a:gd name="T1" fmla="*/ 2147483647 h 204"/>
                <a:gd name="T2" fmla="*/ 2147483647 w 191"/>
                <a:gd name="T3" fmla="*/ 2147483647 h 204"/>
                <a:gd name="T4" fmla="*/ 2147483647 w 191"/>
                <a:gd name="T5" fmla="*/ 2147483647 h 204"/>
                <a:gd name="T6" fmla="*/ 2147483647 w 191"/>
                <a:gd name="T7" fmla="*/ 2147483647 h 204"/>
                <a:gd name="T8" fmla="*/ 2147483647 w 191"/>
                <a:gd name="T9" fmla="*/ 2147483647 h 204"/>
                <a:gd name="T10" fmla="*/ 2147483647 w 191"/>
                <a:gd name="T11" fmla="*/ 2147483647 h 204"/>
                <a:gd name="T12" fmla="*/ 2147483647 w 191"/>
                <a:gd name="T13" fmla="*/ 2147483647 h 204"/>
                <a:gd name="T14" fmla="*/ 2147483647 w 191"/>
                <a:gd name="T15" fmla="*/ 2147483647 h 204"/>
                <a:gd name="T16" fmla="*/ 2147483647 w 191"/>
                <a:gd name="T17" fmla="*/ 2147483647 h 204"/>
                <a:gd name="T18" fmla="*/ 2147483647 w 191"/>
                <a:gd name="T19" fmla="*/ 2147483647 h 204"/>
                <a:gd name="T20" fmla="*/ 2147483647 w 191"/>
                <a:gd name="T21" fmla="*/ 2147483647 h 204"/>
                <a:gd name="T22" fmla="*/ 2147483647 w 191"/>
                <a:gd name="T23" fmla="*/ 2147483647 h 204"/>
                <a:gd name="T24" fmla="*/ 2147483647 w 191"/>
                <a:gd name="T25" fmla="*/ 2147483647 h 204"/>
                <a:gd name="T26" fmla="*/ 2147483647 w 191"/>
                <a:gd name="T27" fmla="*/ 2147483647 h 204"/>
                <a:gd name="T28" fmla="*/ 2147483647 w 191"/>
                <a:gd name="T29" fmla="*/ 2147483647 h 204"/>
                <a:gd name="T30" fmla="*/ 2147483647 w 191"/>
                <a:gd name="T31" fmla="*/ 2147483647 h 204"/>
                <a:gd name="T32" fmla="*/ 2147483647 w 191"/>
                <a:gd name="T33" fmla="*/ 2147483647 h 204"/>
                <a:gd name="T34" fmla="*/ 2147483647 w 191"/>
                <a:gd name="T35" fmla="*/ 2147483647 h 204"/>
                <a:gd name="T36" fmla="*/ 2147483647 w 191"/>
                <a:gd name="T37" fmla="*/ 2147483647 h 204"/>
                <a:gd name="T38" fmla="*/ 2147483647 w 191"/>
                <a:gd name="T39" fmla="*/ 2147483647 h 204"/>
                <a:gd name="T40" fmla="*/ 0 w 191"/>
                <a:gd name="T41" fmla="*/ 2147483647 h 204"/>
                <a:gd name="T42" fmla="*/ 0 w 191"/>
                <a:gd name="T43" fmla="*/ 2147483647 h 204"/>
                <a:gd name="T44" fmla="*/ 2147483647 w 191"/>
                <a:gd name="T45" fmla="*/ 2147483647 h 204"/>
                <a:gd name="T46" fmla="*/ 2147483647 w 191"/>
                <a:gd name="T47" fmla="*/ 2147483647 h 204"/>
                <a:gd name="T48" fmla="*/ 2147483647 w 191"/>
                <a:gd name="T49" fmla="*/ 2147483647 h 204"/>
                <a:gd name="T50" fmla="*/ 2147483647 w 191"/>
                <a:gd name="T51" fmla="*/ 2147483647 h 204"/>
                <a:gd name="T52" fmla="*/ 2147483647 w 191"/>
                <a:gd name="T53" fmla="*/ 2147483647 h 204"/>
                <a:gd name="T54" fmla="*/ 2147483647 w 191"/>
                <a:gd name="T55" fmla="*/ 2147483647 h 204"/>
                <a:gd name="T56" fmla="*/ 2147483647 w 191"/>
                <a:gd name="T57" fmla="*/ 2147483647 h 204"/>
                <a:gd name="T58" fmla="*/ 2147483647 w 191"/>
                <a:gd name="T59" fmla="*/ 2147483647 h 204"/>
                <a:gd name="T60" fmla="*/ 2147483647 w 191"/>
                <a:gd name="T61" fmla="*/ 2147483647 h 204"/>
                <a:gd name="T62" fmla="*/ 2147483647 w 191"/>
                <a:gd name="T63" fmla="*/ 2147483647 h 204"/>
                <a:gd name="T64" fmla="*/ 2147483647 w 191"/>
                <a:gd name="T65" fmla="*/ 2147483647 h 204"/>
                <a:gd name="T66" fmla="*/ 2147483647 w 191"/>
                <a:gd name="T67" fmla="*/ 2147483647 h 204"/>
                <a:gd name="T68" fmla="*/ 2147483647 w 191"/>
                <a:gd name="T69" fmla="*/ 2147483647 h 204"/>
                <a:gd name="T70" fmla="*/ 2147483647 w 191"/>
                <a:gd name="T71" fmla="*/ 2147483647 h 204"/>
                <a:gd name="T72" fmla="*/ 2147483647 w 191"/>
                <a:gd name="T73" fmla="*/ 2147483647 h 204"/>
                <a:gd name="T74" fmla="*/ 2147483647 w 191"/>
                <a:gd name="T75" fmla="*/ 2147483647 h 204"/>
                <a:gd name="T76" fmla="*/ 2147483647 w 191"/>
                <a:gd name="T77" fmla="*/ 2147483647 h 204"/>
                <a:gd name="T78" fmla="*/ 2147483647 w 191"/>
                <a:gd name="T79" fmla="*/ 2147483647 h 204"/>
                <a:gd name="T80" fmla="*/ 2147483647 w 191"/>
                <a:gd name="T81" fmla="*/ 2147483647 h 204"/>
                <a:gd name="T82" fmla="*/ 2147483647 w 191"/>
                <a:gd name="T83" fmla="*/ 2147483647 h 204"/>
                <a:gd name="T84" fmla="*/ 2147483647 w 191"/>
                <a:gd name="T85" fmla="*/ 2147483647 h 204"/>
                <a:gd name="T86" fmla="*/ 2147483647 w 191"/>
                <a:gd name="T87" fmla="*/ 2147483647 h 204"/>
                <a:gd name="T88" fmla="*/ 2147483647 w 191"/>
                <a:gd name="T89" fmla="*/ 2147483647 h 204"/>
                <a:gd name="T90" fmla="*/ 2147483647 w 191"/>
                <a:gd name="T91" fmla="*/ 2147483647 h 204"/>
                <a:gd name="T92" fmla="*/ 2147483647 w 191"/>
                <a:gd name="T93" fmla="*/ 2147483647 h 204"/>
                <a:gd name="T94" fmla="*/ 2147483647 w 191"/>
                <a:gd name="T95" fmla="*/ 0 h 204"/>
                <a:gd name="T96" fmla="*/ 2147483647 w 191"/>
                <a:gd name="T97" fmla="*/ 2147483647 h 204"/>
                <a:gd name="T98" fmla="*/ 2147483647 w 191"/>
                <a:gd name="T99" fmla="*/ 2147483647 h 204"/>
                <a:gd name="T100" fmla="*/ 2147483647 w 191"/>
                <a:gd name="T101" fmla="*/ 2147483647 h 204"/>
                <a:gd name="T102" fmla="*/ 2147483647 w 191"/>
                <a:gd name="T103" fmla="*/ 2147483647 h 204"/>
                <a:gd name="T104" fmla="*/ 2147483647 w 191"/>
                <a:gd name="T105" fmla="*/ 2147483647 h 204"/>
                <a:gd name="T106" fmla="*/ 2147483647 w 191"/>
                <a:gd name="T107" fmla="*/ 2147483647 h 204"/>
                <a:gd name="T108" fmla="*/ 2147483647 w 191"/>
                <a:gd name="T109" fmla="*/ 2147483647 h 204"/>
                <a:gd name="T110" fmla="*/ 2147483647 w 191"/>
                <a:gd name="T111" fmla="*/ 2147483647 h 204"/>
                <a:gd name="T112" fmla="*/ 2147483647 w 191"/>
                <a:gd name="T113" fmla="*/ 2147483647 h 2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1"/>
                <a:gd name="T172" fmla="*/ 0 h 204"/>
                <a:gd name="T173" fmla="*/ 191 w 191"/>
                <a:gd name="T174" fmla="*/ 204 h 2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1" h="204">
                  <a:moveTo>
                    <a:pt x="167" y="77"/>
                  </a:moveTo>
                  <a:lnTo>
                    <a:pt x="170" y="94"/>
                  </a:lnTo>
                  <a:lnTo>
                    <a:pt x="170" y="99"/>
                  </a:lnTo>
                  <a:lnTo>
                    <a:pt x="172" y="105"/>
                  </a:lnTo>
                  <a:lnTo>
                    <a:pt x="172" y="115"/>
                  </a:lnTo>
                  <a:lnTo>
                    <a:pt x="166" y="122"/>
                  </a:lnTo>
                  <a:lnTo>
                    <a:pt x="168" y="133"/>
                  </a:lnTo>
                  <a:lnTo>
                    <a:pt x="176" y="145"/>
                  </a:lnTo>
                  <a:lnTo>
                    <a:pt x="185" y="143"/>
                  </a:lnTo>
                  <a:lnTo>
                    <a:pt x="191" y="156"/>
                  </a:lnTo>
                  <a:lnTo>
                    <a:pt x="133" y="202"/>
                  </a:lnTo>
                  <a:lnTo>
                    <a:pt x="123" y="203"/>
                  </a:lnTo>
                  <a:lnTo>
                    <a:pt x="107" y="204"/>
                  </a:lnTo>
                  <a:lnTo>
                    <a:pt x="107" y="199"/>
                  </a:lnTo>
                  <a:lnTo>
                    <a:pt x="106" y="194"/>
                  </a:lnTo>
                  <a:lnTo>
                    <a:pt x="102" y="192"/>
                  </a:lnTo>
                  <a:lnTo>
                    <a:pt x="95" y="193"/>
                  </a:lnTo>
                  <a:lnTo>
                    <a:pt x="91" y="185"/>
                  </a:lnTo>
                  <a:lnTo>
                    <a:pt x="37" y="142"/>
                  </a:lnTo>
                  <a:lnTo>
                    <a:pt x="1" y="114"/>
                  </a:lnTo>
                  <a:lnTo>
                    <a:pt x="0" y="107"/>
                  </a:lnTo>
                  <a:lnTo>
                    <a:pt x="0" y="99"/>
                  </a:lnTo>
                  <a:lnTo>
                    <a:pt x="8" y="92"/>
                  </a:lnTo>
                  <a:lnTo>
                    <a:pt x="31" y="85"/>
                  </a:lnTo>
                  <a:lnTo>
                    <a:pt x="32" y="82"/>
                  </a:lnTo>
                  <a:lnTo>
                    <a:pt x="36" y="78"/>
                  </a:lnTo>
                  <a:lnTo>
                    <a:pt x="39" y="78"/>
                  </a:lnTo>
                  <a:lnTo>
                    <a:pt x="44" y="75"/>
                  </a:lnTo>
                  <a:lnTo>
                    <a:pt x="48" y="74"/>
                  </a:lnTo>
                  <a:lnTo>
                    <a:pt x="50" y="64"/>
                  </a:lnTo>
                  <a:lnTo>
                    <a:pt x="58" y="64"/>
                  </a:lnTo>
                  <a:lnTo>
                    <a:pt x="65" y="63"/>
                  </a:lnTo>
                  <a:lnTo>
                    <a:pt x="68" y="50"/>
                  </a:lnTo>
                  <a:lnTo>
                    <a:pt x="67" y="46"/>
                  </a:lnTo>
                  <a:lnTo>
                    <a:pt x="63" y="26"/>
                  </a:lnTo>
                  <a:lnTo>
                    <a:pt x="67" y="22"/>
                  </a:lnTo>
                  <a:lnTo>
                    <a:pt x="73" y="19"/>
                  </a:lnTo>
                  <a:lnTo>
                    <a:pt x="77" y="17"/>
                  </a:lnTo>
                  <a:lnTo>
                    <a:pt x="84" y="11"/>
                  </a:lnTo>
                  <a:lnTo>
                    <a:pt x="89" y="8"/>
                  </a:lnTo>
                  <a:lnTo>
                    <a:pt x="96" y="6"/>
                  </a:lnTo>
                  <a:lnTo>
                    <a:pt x="105" y="6"/>
                  </a:lnTo>
                  <a:lnTo>
                    <a:pt x="109" y="3"/>
                  </a:lnTo>
                  <a:lnTo>
                    <a:pt x="120" y="2"/>
                  </a:lnTo>
                  <a:lnTo>
                    <a:pt x="124" y="3"/>
                  </a:lnTo>
                  <a:lnTo>
                    <a:pt x="130" y="3"/>
                  </a:lnTo>
                  <a:lnTo>
                    <a:pt x="137" y="2"/>
                  </a:lnTo>
                  <a:lnTo>
                    <a:pt x="147" y="0"/>
                  </a:lnTo>
                  <a:lnTo>
                    <a:pt x="154" y="3"/>
                  </a:lnTo>
                  <a:lnTo>
                    <a:pt x="155" y="13"/>
                  </a:lnTo>
                  <a:lnTo>
                    <a:pt x="156" y="16"/>
                  </a:lnTo>
                  <a:lnTo>
                    <a:pt x="155" y="25"/>
                  </a:lnTo>
                  <a:lnTo>
                    <a:pt x="148" y="36"/>
                  </a:lnTo>
                  <a:lnTo>
                    <a:pt x="148" y="43"/>
                  </a:lnTo>
                  <a:lnTo>
                    <a:pt x="155" y="51"/>
                  </a:lnTo>
                  <a:lnTo>
                    <a:pt x="160" y="59"/>
                  </a:lnTo>
                  <a:lnTo>
                    <a:pt x="167" y="7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5" name="Freeform 395">
              <a:extLst>
                <a:ext uri="{FF2B5EF4-FFF2-40B4-BE49-F238E27FC236}">
                  <a16:creationId xmlns:a16="http://schemas.microsoft.com/office/drawing/2014/main" id="{D918668F-1E19-383D-949A-07BF417E0649}"/>
                </a:ext>
                <a:ext uri="{C183D7F6-B498-43B3-948B-1728B52AA6E4}">
                  <adec:decorative xmlns:adec="http://schemas.microsoft.com/office/drawing/2017/decorative" val="1"/>
                </a:ext>
              </a:extLst>
            </p:cNvPr>
            <p:cNvSpPr>
              <a:spLocks/>
            </p:cNvSpPr>
            <p:nvPr/>
          </p:nvSpPr>
          <p:spPr bwMode="gray">
            <a:xfrm>
              <a:off x="12938153" y="6873148"/>
              <a:ext cx="521557" cy="584200"/>
            </a:xfrm>
            <a:custGeom>
              <a:avLst/>
              <a:gdLst>
                <a:gd name="T0" fmla="*/ 2147483647 w 96"/>
                <a:gd name="T1" fmla="*/ 2147483647 h 108"/>
                <a:gd name="T2" fmla="*/ 2147483647 w 96"/>
                <a:gd name="T3" fmla="*/ 2147483647 h 108"/>
                <a:gd name="T4" fmla="*/ 2147483647 w 96"/>
                <a:gd name="T5" fmla="*/ 2147483647 h 108"/>
                <a:gd name="T6" fmla="*/ 2147483647 w 96"/>
                <a:gd name="T7" fmla="*/ 2147483647 h 108"/>
                <a:gd name="T8" fmla="*/ 2147483647 w 96"/>
                <a:gd name="T9" fmla="*/ 2147483647 h 108"/>
                <a:gd name="T10" fmla="*/ 2147483647 w 96"/>
                <a:gd name="T11" fmla="*/ 2147483647 h 108"/>
                <a:gd name="T12" fmla="*/ 2147483647 w 96"/>
                <a:gd name="T13" fmla="*/ 2147483647 h 108"/>
                <a:gd name="T14" fmla="*/ 2147483647 w 96"/>
                <a:gd name="T15" fmla="*/ 2147483647 h 108"/>
                <a:gd name="T16" fmla="*/ 2147483647 w 96"/>
                <a:gd name="T17" fmla="*/ 0 h 108"/>
                <a:gd name="T18" fmla="*/ 2147483647 w 96"/>
                <a:gd name="T19" fmla="*/ 2147483647 h 108"/>
                <a:gd name="T20" fmla="*/ 2147483647 w 96"/>
                <a:gd name="T21" fmla="*/ 2147483647 h 108"/>
                <a:gd name="T22" fmla="*/ 2147483647 w 96"/>
                <a:gd name="T23" fmla="*/ 2147483647 h 108"/>
                <a:gd name="T24" fmla="*/ 2147483647 w 96"/>
                <a:gd name="T25" fmla="*/ 2147483647 h 108"/>
                <a:gd name="T26" fmla="*/ 2147483647 w 96"/>
                <a:gd name="T27" fmla="*/ 2147483647 h 108"/>
                <a:gd name="T28" fmla="*/ 2147483647 w 96"/>
                <a:gd name="T29" fmla="*/ 2147483647 h 108"/>
                <a:gd name="T30" fmla="*/ 2147483647 w 96"/>
                <a:gd name="T31" fmla="*/ 2147483647 h 108"/>
                <a:gd name="T32" fmla="*/ 2147483647 w 96"/>
                <a:gd name="T33" fmla="*/ 2147483647 h 108"/>
                <a:gd name="T34" fmla="*/ 2147483647 w 96"/>
                <a:gd name="T35" fmla="*/ 2147483647 h 108"/>
                <a:gd name="T36" fmla="*/ 2147483647 w 96"/>
                <a:gd name="T37" fmla="*/ 2147483647 h 108"/>
                <a:gd name="T38" fmla="*/ 2147483647 w 96"/>
                <a:gd name="T39" fmla="*/ 2147483647 h 108"/>
                <a:gd name="T40" fmla="*/ 2147483647 w 96"/>
                <a:gd name="T41" fmla="*/ 2147483647 h 108"/>
                <a:gd name="T42" fmla="*/ 2147483647 w 96"/>
                <a:gd name="T43" fmla="*/ 2147483647 h 108"/>
                <a:gd name="T44" fmla="*/ 2147483647 w 96"/>
                <a:gd name="T45" fmla="*/ 2147483647 h 108"/>
                <a:gd name="T46" fmla="*/ 2147483647 w 96"/>
                <a:gd name="T47" fmla="*/ 2147483647 h 108"/>
                <a:gd name="T48" fmla="*/ 2147483647 w 96"/>
                <a:gd name="T49" fmla="*/ 2147483647 h 108"/>
                <a:gd name="T50" fmla="*/ 2147483647 w 96"/>
                <a:gd name="T51" fmla="*/ 2147483647 h 108"/>
                <a:gd name="T52" fmla="*/ 2147483647 w 96"/>
                <a:gd name="T53" fmla="*/ 2147483647 h 108"/>
                <a:gd name="T54" fmla="*/ 2147483647 w 96"/>
                <a:gd name="T55" fmla="*/ 2147483647 h 108"/>
                <a:gd name="T56" fmla="*/ 2147483647 w 96"/>
                <a:gd name="T57" fmla="*/ 2147483647 h 108"/>
                <a:gd name="T58" fmla="*/ 2147483647 w 96"/>
                <a:gd name="T59" fmla="*/ 2147483647 h 108"/>
                <a:gd name="T60" fmla="*/ 2147483647 w 96"/>
                <a:gd name="T61" fmla="*/ 2147483647 h 108"/>
                <a:gd name="T62" fmla="*/ 2147483647 w 96"/>
                <a:gd name="T63" fmla="*/ 2147483647 h 108"/>
                <a:gd name="T64" fmla="*/ 2147483647 w 96"/>
                <a:gd name="T65" fmla="*/ 2147483647 h 108"/>
                <a:gd name="T66" fmla="*/ 2147483647 w 96"/>
                <a:gd name="T67" fmla="*/ 2147483647 h 108"/>
                <a:gd name="T68" fmla="*/ 2147483647 w 96"/>
                <a:gd name="T69" fmla="*/ 2147483647 h 108"/>
                <a:gd name="T70" fmla="*/ 2147483647 w 96"/>
                <a:gd name="T71" fmla="*/ 2147483647 h 108"/>
                <a:gd name="T72" fmla="*/ 2147483647 w 96"/>
                <a:gd name="T73" fmla="*/ 2147483647 h 108"/>
                <a:gd name="T74" fmla="*/ 2147483647 w 96"/>
                <a:gd name="T75" fmla="*/ 2147483647 h 108"/>
                <a:gd name="T76" fmla="*/ 2147483647 w 96"/>
                <a:gd name="T77" fmla="*/ 2147483647 h 108"/>
                <a:gd name="T78" fmla="*/ 2147483647 w 96"/>
                <a:gd name="T79" fmla="*/ 2147483647 h 108"/>
                <a:gd name="T80" fmla="*/ 2147483647 w 96"/>
                <a:gd name="T81" fmla="*/ 2147483647 h 108"/>
                <a:gd name="T82" fmla="*/ 2147483647 w 96"/>
                <a:gd name="T83" fmla="*/ 2147483647 h 108"/>
                <a:gd name="T84" fmla="*/ 2147483647 w 96"/>
                <a:gd name="T85" fmla="*/ 2147483647 h 108"/>
                <a:gd name="T86" fmla="*/ 0 w 96"/>
                <a:gd name="T87" fmla="*/ 2147483647 h 108"/>
                <a:gd name="T88" fmla="*/ 2147483647 w 96"/>
                <a:gd name="T89" fmla="*/ 2147483647 h 108"/>
                <a:gd name="T90" fmla="*/ 2147483647 w 96"/>
                <a:gd name="T91" fmla="*/ 2147483647 h 1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6"/>
                <a:gd name="T139" fmla="*/ 0 h 108"/>
                <a:gd name="T140" fmla="*/ 96 w 96"/>
                <a:gd name="T141" fmla="*/ 108 h 1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6" h="108">
                  <a:moveTo>
                    <a:pt x="5" y="3"/>
                  </a:moveTo>
                  <a:lnTo>
                    <a:pt x="9" y="1"/>
                  </a:lnTo>
                  <a:lnTo>
                    <a:pt x="16" y="2"/>
                  </a:lnTo>
                  <a:lnTo>
                    <a:pt x="26" y="4"/>
                  </a:lnTo>
                  <a:lnTo>
                    <a:pt x="36" y="7"/>
                  </a:lnTo>
                  <a:lnTo>
                    <a:pt x="42" y="7"/>
                  </a:lnTo>
                  <a:lnTo>
                    <a:pt x="46" y="3"/>
                  </a:lnTo>
                  <a:lnTo>
                    <a:pt x="49" y="3"/>
                  </a:lnTo>
                  <a:lnTo>
                    <a:pt x="52" y="0"/>
                  </a:lnTo>
                  <a:lnTo>
                    <a:pt x="58" y="1"/>
                  </a:lnTo>
                  <a:lnTo>
                    <a:pt x="64" y="5"/>
                  </a:lnTo>
                  <a:lnTo>
                    <a:pt x="66" y="5"/>
                  </a:lnTo>
                  <a:lnTo>
                    <a:pt x="67" y="5"/>
                  </a:lnTo>
                  <a:lnTo>
                    <a:pt x="69" y="4"/>
                  </a:lnTo>
                  <a:lnTo>
                    <a:pt x="74" y="5"/>
                  </a:lnTo>
                  <a:lnTo>
                    <a:pt x="84" y="3"/>
                  </a:lnTo>
                  <a:lnTo>
                    <a:pt x="85" y="6"/>
                  </a:lnTo>
                  <a:lnTo>
                    <a:pt x="87" y="12"/>
                  </a:lnTo>
                  <a:lnTo>
                    <a:pt x="89" y="21"/>
                  </a:lnTo>
                  <a:lnTo>
                    <a:pt x="86" y="34"/>
                  </a:lnTo>
                  <a:lnTo>
                    <a:pt x="86" y="39"/>
                  </a:lnTo>
                  <a:lnTo>
                    <a:pt x="82" y="41"/>
                  </a:lnTo>
                  <a:lnTo>
                    <a:pt x="77" y="34"/>
                  </a:lnTo>
                  <a:lnTo>
                    <a:pt x="72" y="27"/>
                  </a:lnTo>
                  <a:lnTo>
                    <a:pt x="71" y="17"/>
                  </a:lnTo>
                  <a:lnTo>
                    <a:pt x="69" y="15"/>
                  </a:lnTo>
                  <a:lnTo>
                    <a:pt x="67" y="19"/>
                  </a:lnTo>
                  <a:lnTo>
                    <a:pt x="69" y="31"/>
                  </a:lnTo>
                  <a:lnTo>
                    <a:pt x="77" y="39"/>
                  </a:lnTo>
                  <a:lnTo>
                    <a:pt x="78" y="45"/>
                  </a:lnTo>
                  <a:lnTo>
                    <a:pt x="83" y="54"/>
                  </a:lnTo>
                  <a:lnTo>
                    <a:pt x="88" y="66"/>
                  </a:lnTo>
                  <a:lnTo>
                    <a:pt x="94" y="80"/>
                  </a:lnTo>
                  <a:lnTo>
                    <a:pt x="96" y="93"/>
                  </a:lnTo>
                  <a:lnTo>
                    <a:pt x="90" y="99"/>
                  </a:lnTo>
                  <a:lnTo>
                    <a:pt x="82" y="101"/>
                  </a:lnTo>
                  <a:lnTo>
                    <a:pt x="82" y="108"/>
                  </a:lnTo>
                  <a:lnTo>
                    <a:pt x="77" y="107"/>
                  </a:lnTo>
                  <a:lnTo>
                    <a:pt x="74" y="103"/>
                  </a:lnTo>
                  <a:lnTo>
                    <a:pt x="30" y="106"/>
                  </a:lnTo>
                  <a:lnTo>
                    <a:pt x="4" y="103"/>
                  </a:lnTo>
                  <a:lnTo>
                    <a:pt x="4" y="78"/>
                  </a:lnTo>
                  <a:lnTo>
                    <a:pt x="5" y="34"/>
                  </a:lnTo>
                  <a:lnTo>
                    <a:pt x="0" y="13"/>
                  </a:lnTo>
                  <a:lnTo>
                    <a:pt x="4" y="10"/>
                  </a:lnTo>
                  <a:lnTo>
                    <a:pt x="5"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6" name="Freeform 396">
              <a:extLst>
                <a:ext uri="{FF2B5EF4-FFF2-40B4-BE49-F238E27FC236}">
                  <a16:creationId xmlns:a16="http://schemas.microsoft.com/office/drawing/2014/main" id="{C633A29D-E158-FF45-8D5C-6A80E9B1979C}"/>
                </a:ext>
                <a:ext uri="{C183D7F6-B498-43B3-948B-1728B52AA6E4}">
                  <adec:decorative xmlns:adec="http://schemas.microsoft.com/office/drawing/2017/decorative" val="1"/>
                </a:ext>
              </a:extLst>
            </p:cNvPr>
            <p:cNvSpPr>
              <a:spLocks/>
            </p:cNvSpPr>
            <p:nvPr/>
          </p:nvSpPr>
          <p:spPr bwMode="gray">
            <a:xfrm>
              <a:off x="12800462" y="7378063"/>
              <a:ext cx="813629" cy="1101634"/>
            </a:xfrm>
            <a:custGeom>
              <a:avLst/>
              <a:gdLst>
                <a:gd name="T0" fmla="*/ 2147483647 w 149"/>
                <a:gd name="T1" fmla="*/ 2147483647 h 203"/>
                <a:gd name="T2" fmla="*/ 2147483647 w 149"/>
                <a:gd name="T3" fmla="*/ 2147483647 h 203"/>
                <a:gd name="T4" fmla="*/ 2147483647 w 149"/>
                <a:gd name="T5" fmla="*/ 2147483647 h 203"/>
                <a:gd name="T6" fmla="*/ 2147483647 w 149"/>
                <a:gd name="T7" fmla="*/ 2147483647 h 203"/>
                <a:gd name="T8" fmla="*/ 2147483647 w 149"/>
                <a:gd name="T9" fmla="*/ 2147483647 h 203"/>
                <a:gd name="T10" fmla="*/ 2147483647 w 149"/>
                <a:gd name="T11" fmla="*/ 2147483647 h 203"/>
                <a:gd name="T12" fmla="*/ 2147483647 w 149"/>
                <a:gd name="T13" fmla="*/ 2147483647 h 203"/>
                <a:gd name="T14" fmla="*/ 2147483647 w 149"/>
                <a:gd name="T15" fmla="*/ 2147483647 h 203"/>
                <a:gd name="T16" fmla="*/ 2147483647 w 149"/>
                <a:gd name="T17" fmla="*/ 2147483647 h 203"/>
                <a:gd name="T18" fmla="*/ 2147483647 w 149"/>
                <a:gd name="T19" fmla="*/ 0 h 203"/>
                <a:gd name="T20" fmla="*/ 2147483647 w 149"/>
                <a:gd name="T21" fmla="*/ 2147483647 h 203"/>
                <a:gd name="T22" fmla="*/ 2147483647 w 149"/>
                <a:gd name="T23" fmla="*/ 2147483647 h 203"/>
                <a:gd name="T24" fmla="*/ 2147483647 w 149"/>
                <a:gd name="T25" fmla="*/ 2147483647 h 203"/>
                <a:gd name="T26" fmla="*/ 2147483647 w 149"/>
                <a:gd name="T27" fmla="*/ 2147483647 h 203"/>
                <a:gd name="T28" fmla="*/ 2147483647 w 149"/>
                <a:gd name="T29" fmla="*/ 2147483647 h 203"/>
                <a:gd name="T30" fmla="*/ 2147483647 w 149"/>
                <a:gd name="T31" fmla="*/ 2147483647 h 203"/>
                <a:gd name="T32" fmla="*/ 2147483647 w 149"/>
                <a:gd name="T33" fmla="*/ 2147483647 h 203"/>
                <a:gd name="T34" fmla="*/ 2147483647 w 149"/>
                <a:gd name="T35" fmla="*/ 2147483647 h 203"/>
                <a:gd name="T36" fmla="*/ 2147483647 w 149"/>
                <a:gd name="T37" fmla="*/ 2147483647 h 203"/>
                <a:gd name="T38" fmla="*/ 2147483647 w 149"/>
                <a:gd name="T39" fmla="*/ 2147483647 h 203"/>
                <a:gd name="T40" fmla="*/ 2147483647 w 149"/>
                <a:gd name="T41" fmla="*/ 2147483647 h 203"/>
                <a:gd name="T42" fmla="*/ 2147483647 w 149"/>
                <a:gd name="T43" fmla="*/ 2147483647 h 203"/>
                <a:gd name="T44" fmla="*/ 2147483647 w 149"/>
                <a:gd name="T45" fmla="*/ 2147483647 h 203"/>
                <a:gd name="T46" fmla="*/ 2147483647 w 149"/>
                <a:gd name="T47" fmla="*/ 2147483647 h 203"/>
                <a:gd name="T48" fmla="*/ 2147483647 w 149"/>
                <a:gd name="T49" fmla="*/ 2147483647 h 203"/>
                <a:gd name="T50" fmla="*/ 2147483647 w 149"/>
                <a:gd name="T51" fmla="*/ 2147483647 h 203"/>
                <a:gd name="T52" fmla="*/ 2147483647 w 149"/>
                <a:gd name="T53" fmla="*/ 2147483647 h 203"/>
                <a:gd name="T54" fmla="*/ 2147483647 w 149"/>
                <a:gd name="T55" fmla="*/ 2147483647 h 203"/>
                <a:gd name="T56" fmla="*/ 2147483647 w 149"/>
                <a:gd name="T57" fmla="*/ 2147483647 h 203"/>
                <a:gd name="T58" fmla="*/ 2147483647 w 149"/>
                <a:gd name="T59" fmla="*/ 2147483647 h 203"/>
                <a:gd name="T60" fmla="*/ 2147483647 w 149"/>
                <a:gd name="T61" fmla="*/ 2147483647 h 203"/>
                <a:gd name="T62" fmla="*/ 2147483647 w 149"/>
                <a:gd name="T63" fmla="*/ 2147483647 h 203"/>
                <a:gd name="T64" fmla="*/ 2147483647 w 149"/>
                <a:gd name="T65" fmla="*/ 2147483647 h 203"/>
                <a:gd name="T66" fmla="*/ 2147483647 w 149"/>
                <a:gd name="T67" fmla="*/ 2147483647 h 203"/>
                <a:gd name="T68" fmla="*/ 2147483647 w 149"/>
                <a:gd name="T69" fmla="*/ 2147483647 h 203"/>
                <a:gd name="T70" fmla="*/ 2147483647 w 149"/>
                <a:gd name="T71" fmla="*/ 2147483647 h 203"/>
                <a:gd name="T72" fmla="*/ 2147483647 w 149"/>
                <a:gd name="T73" fmla="*/ 2147483647 h 203"/>
                <a:gd name="T74" fmla="*/ 2147483647 w 149"/>
                <a:gd name="T75" fmla="*/ 2147483647 h 203"/>
                <a:gd name="T76" fmla="*/ 2147483647 w 149"/>
                <a:gd name="T77" fmla="*/ 2147483647 h 203"/>
                <a:gd name="T78" fmla="*/ 2147483647 w 149"/>
                <a:gd name="T79" fmla="*/ 2147483647 h 203"/>
                <a:gd name="T80" fmla="*/ 2147483647 w 149"/>
                <a:gd name="T81" fmla="*/ 2147483647 h 203"/>
                <a:gd name="T82" fmla="*/ 2147483647 w 149"/>
                <a:gd name="T83" fmla="*/ 2147483647 h 203"/>
                <a:gd name="T84" fmla="*/ 2147483647 w 149"/>
                <a:gd name="T85" fmla="*/ 2147483647 h 203"/>
                <a:gd name="T86" fmla="*/ 2147483647 w 149"/>
                <a:gd name="T87" fmla="*/ 2147483647 h 203"/>
                <a:gd name="T88" fmla="*/ 2147483647 w 149"/>
                <a:gd name="T89" fmla="*/ 2147483647 h 203"/>
                <a:gd name="T90" fmla="*/ 2147483647 w 149"/>
                <a:gd name="T91" fmla="*/ 2147483647 h 203"/>
                <a:gd name="T92" fmla="*/ 2147483647 w 149"/>
                <a:gd name="T93" fmla="*/ 2147483647 h 203"/>
                <a:gd name="T94" fmla="*/ 2147483647 w 149"/>
                <a:gd name="T95" fmla="*/ 2147483647 h 203"/>
                <a:gd name="T96" fmla="*/ 2147483647 w 149"/>
                <a:gd name="T97" fmla="*/ 2147483647 h 203"/>
                <a:gd name="T98" fmla="*/ 2147483647 w 149"/>
                <a:gd name="T99" fmla="*/ 2147483647 h 203"/>
                <a:gd name="T100" fmla="*/ 2147483647 w 149"/>
                <a:gd name="T101" fmla="*/ 2147483647 h 203"/>
                <a:gd name="T102" fmla="*/ 0 w 149"/>
                <a:gd name="T103" fmla="*/ 2147483647 h 203"/>
                <a:gd name="T104" fmla="*/ 2147483647 w 149"/>
                <a:gd name="T105" fmla="*/ 2147483647 h 203"/>
                <a:gd name="T106" fmla="*/ 2147483647 w 149"/>
                <a:gd name="T107" fmla="*/ 2147483647 h 203"/>
                <a:gd name="T108" fmla="*/ 2147483647 w 149"/>
                <a:gd name="T109" fmla="*/ 2147483647 h 203"/>
                <a:gd name="T110" fmla="*/ 2147483647 w 149"/>
                <a:gd name="T111" fmla="*/ 2147483647 h 203"/>
                <a:gd name="T112" fmla="*/ 2147483647 w 149"/>
                <a:gd name="T113" fmla="*/ 2147483647 h 203"/>
                <a:gd name="T114" fmla="*/ 2147483647 w 149"/>
                <a:gd name="T115" fmla="*/ 2147483647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03"/>
                <a:gd name="T176" fmla="*/ 149 w 149"/>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03">
                  <a:moveTo>
                    <a:pt x="19" y="35"/>
                  </a:moveTo>
                  <a:lnTo>
                    <a:pt x="27" y="33"/>
                  </a:lnTo>
                  <a:lnTo>
                    <a:pt x="29" y="10"/>
                  </a:lnTo>
                  <a:lnTo>
                    <a:pt x="55" y="13"/>
                  </a:lnTo>
                  <a:lnTo>
                    <a:pt x="99" y="10"/>
                  </a:lnTo>
                  <a:lnTo>
                    <a:pt x="102" y="14"/>
                  </a:lnTo>
                  <a:lnTo>
                    <a:pt x="107" y="15"/>
                  </a:lnTo>
                  <a:lnTo>
                    <a:pt x="107" y="8"/>
                  </a:lnTo>
                  <a:lnTo>
                    <a:pt x="115" y="6"/>
                  </a:lnTo>
                  <a:lnTo>
                    <a:pt x="121" y="0"/>
                  </a:lnTo>
                  <a:lnTo>
                    <a:pt x="131" y="9"/>
                  </a:lnTo>
                  <a:lnTo>
                    <a:pt x="135" y="17"/>
                  </a:lnTo>
                  <a:lnTo>
                    <a:pt x="136" y="35"/>
                  </a:lnTo>
                  <a:lnTo>
                    <a:pt x="136" y="42"/>
                  </a:lnTo>
                  <a:lnTo>
                    <a:pt x="149" y="56"/>
                  </a:lnTo>
                  <a:lnTo>
                    <a:pt x="135" y="66"/>
                  </a:lnTo>
                  <a:lnTo>
                    <a:pt x="130" y="76"/>
                  </a:lnTo>
                  <a:lnTo>
                    <a:pt x="128" y="93"/>
                  </a:lnTo>
                  <a:lnTo>
                    <a:pt x="127" y="114"/>
                  </a:lnTo>
                  <a:lnTo>
                    <a:pt x="118" y="116"/>
                  </a:lnTo>
                  <a:lnTo>
                    <a:pt x="117" y="126"/>
                  </a:lnTo>
                  <a:lnTo>
                    <a:pt x="109" y="131"/>
                  </a:lnTo>
                  <a:lnTo>
                    <a:pt x="108" y="145"/>
                  </a:lnTo>
                  <a:lnTo>
                    <a:pt x="102" y="155"/>
                  </a:lnTo>
                  <a:lnTo>
                    <a:pt x="113" y="172"/>
                  </a:lnTo>
                  <a:lnTo>
                    <a:pt x="117" y="183"/>
                  </a:lnTo>
                  <a:lnTo>
                    <a:pt x="124" y="192"/>
                  </a:lnTo>
                  <a:lnTo>
                    <a:pt x="107" y="194"/>
                  </a:lnTo>
                  <a:lnTo>
                    <a:pt x="101" y="202"/>
                  </a:lnTo>
                  <a:lnTo>
                    <a:pt x="88" y="203"/>
                  </a:lnTo>
                  <a:lnTo>
                    <a:pt x="81" y="200"/>
                  </a:lnTo>
                  <a:lnTo>
                    <a:pt x="77" y="203"/>
                  </a:lnTo>
                  <a:lnTo>
                    <a:pt x="70" y="193"/>
                  </a:lnTo>
                  <a:lnTo>
                    <a:pt x="65" y="194"/>
                  </a:lnTo>
                  <a:lnTo>
                    <a:pt x="60" y="192"/>
                  </a:lnTo>
                  <a:lnTo>
                    <a:pt x="58" y="194"/>
                  </a:lnTo>
                  <a:lnTo>
                    <a:pt x="53" y="194"/>
                  </a:lnTo>
                  <a:lnTo>
                    <a:pt x="50" y="188"/>
                  </a:lnTo>
                  <a:lnTo>
                    <a:pt x="47" y="183"/>
                  </a:lnTo>
                  <a:lnTo>
                    <a:pt x="37" y="176"/>
                  </a:lnTo>
                  <a:lnTo>
                    <a:pt x="37" y="169"/>
                  </a:lnTo>
                  <a:lnTo>
                    <a:pt x="29" y="161"/>
                  </a:lnTo>
                  <a:lnTo>
                    <a:pt x="25" y="160"/>
                  </a:lnTo>
                  <a:lnTo>
                    <a:pt x="21" y="154"/>
                  </a:lnTo>
                  <a:lnTo>
                    <a:pt x="15" y="152"/>
                  </a:lnTo>
                  <a:lnTo>
                    <a:pt x="17" y="139"/>
                  </a:lnTo>
                  <a:lnTo>
                    <a:pt x="11" y="131"/>
                  </a:lnTo>
                  <a:lnTo>
                    <a:pt x="12" y="128"/>
                  </a:lnTo>
                  <a:lnTo>
                    <a:pt x="11" y="124"/>
                  </a:lnTo>
                  <a:lnTo>
                    <a:pt x="5" y="119"/>
                  </a:lnTo>
                  <a:lnTo>
                    <a:pt x="5" y="114"/>
                  </a:lnTo>
                  <a:lnTo>
                    <a:pt x="0" y="109"/>
                  </a:lnTo>
                  <a:lnTo>
                    <a:pt x="2" y="105"/>
                  </a:lnTo>
                  <a:lnTo>
                    <a:pt x="5" y="91"/>
                  </a:lnTo>
                  <a:lnTo>
                    <a:pt x="7" y="87"/>
                  </a:lnTo>
                  <a:lnTo>
                    <a:pt x="6" y="80"/>
                  </a:lnTo>
                  <a:lnTo>
                    <a:pt x="19" y="78"/>
                  </a:lnTo>
                  <a:lnTo>
                    <a:pt x="19" y="3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7" name="Freeform 397">
              <a:extLst>
                <a:ext uri="{FF2B5EF4-FFF2-40B4-BE49-F238E27FC236}">
                  <a16:creationId xmlns:a16="http://schemas.microsoft.com/office/drawing/2014/main" id="{BE70260C-A94F-B741-3252-C7F141B608A4}"/>
                </a:ext>
                <a:ext uri="{C183D7F6-B498-43B3-948B-1728B52AA6E4}">
                  <adec:decorative xmlns:adec="http://schemas.microsoft.com/office/drawing/2017/decorative" val="1"/>
                </a:ext>
              </a:extLst>
            </p:cNvPr>
            <p:cNvSpPr>
              <a:spLocks/>
            </p:cNvSpPr>
            <p:nvPr/>
          </p:nvSpPr>
          <p:spPr bwMode="gray">
            <a:xfrm>
              <a:off x="12166249" y="6764654"/>
              <a:ext cx="796939" cy="801189"/>
            </a:xfrm>
            <a:custGeom>
              <a:avLst/>
              <a:gdLst>
                <a:gd name="T0" fmla="*/ 2147483647 w 147"/>
                <a:gd name="T1" fmla="*/ 2147483647 h 148"/>
                <a:gd name="T2" fmla="*/ 2147483647 w 147"/>
                <a:gd name="T3" fmla="*/ 2147483647 h 148"/>
                <a:gd name="T4" fmla="*/ 2147483647 w 147"/>
                <a:gd name="T5" fmla="*/ 2147483647 h 148"/>
                <a:gd name="T6" fmla="*/ 2147483647 w 147"/>
                <a:gd name="T7" fmla="*/ 2147483647 h 148"/>
                <a:gd name="T8" fmla="*/ 2147483647 w 147"/>
                <a:gd name="T9" fmla="*/ 2147483647 h 148"/>
                <a:gd name="T10" fmla="*/ 2147483647 w 147"/>
                <a:gd name="T11" fmla="*/ 2147483647 h 148"/>
                <a:gd name="T12" fmla="*/ 2147483647 w 147"/>
                <a:gd name="T13" fmla="*/ 2147483647 h 148"/>
                <a:gd name="T14" fmla="*/ 2147483647 w 147"/>
                <a:gd name="T15" fmla="*/ 2147483647 h 148"/>
                <a:gd name="T16" fmla="*/ 2147483647 w 147"/>
                <a:gd name="T17" fmla="*/ 2147483647 h 148"/>
                <a:gd name="T18" fmla="*/ 0 w 147"/>
                <a:gd name="T19" fmla="*/ 2147483647 h 148"/>
                <a:gd name="T20" fmla="*/ 2147483647 w 147"/>
                <a:gd name="T21" fmla="*/ 2147483647 h 148"/>
                <a:gd name="T22" fmla="*/ 2147483647 w 147"/>
                <a:gd name="T23" fmla="*/ 2147483647 h 148"/>
                <a:gd name="T24" fmla="*/ 2147483647 w 147"/>
                <a:gd name="T25" fmla="*/ 2147483647 h 148"/>
                <a:gd name="T26" fmla="*/ 2147483647 w 147"/>
                <a:gd name="T27" fmla="*/ 2147483647 h 148"/>
                <a:gd name="T28" fmla="*/ 2147483647 w 147"/>
                <a:gd name="T29" fmla="*/ 2147483647 h 148"/>
                <a:gd name="T30" fmla="*/ 2147483647 w 147"/>
                <a:gd name="T31" fmla="*/ 2147483647 h 148"/>
                <a:gd name="T32" fmla="*/ 2147483647 w 147"/>
                <a:gd name="T33" fmla="*/ 2147483647 h 148"/>
                <a:gd name="T34" fmla="*/ 2147483647 w 147"/>
                <a:gd name="T35" fmla="*/ 2147483647 h 148"/>
                <a:gd name="T36" fmla="*/ 2147483647 w 147"/>
                <a:gd name="T37" fmla="*/ 2147483647 h 148"/>
                <a:gd name="T38" fmla="*/ 2147483647 w 147"/>
                <a:gd name="T39" fmla="*/ 2147483647 h 148"/>
                <a:gd name="T40" fmla="*/ 2147483647 w 147"/>
                <a:gd name="T41" fmla="*/ 0 h 148"/>
                <a:gd name="T42" fmla="*/ 2147483647 w 147"/>
                <a:gd name="T43" fmla="*/ 2147483647 h 148"/>
                <a:gd name="T44" fmla="*/ 2147483647 w 147"/>
                <a:gd name="T45" fmla="*/ 2147483647 h 148"/>
                <a:gd name="T46" fmla="*/ 2147483647 w 147"/>
                <a:gd name="T47" fmla="*/ 2147483647 h 148"/>
                <a:gd name="T48" fmla="*/ 2147483647 w 147"/>
                <a:gd name="T49" fmla="*/ 2147483647 h 148"/>
                <a:gd name="T50" fmla="*/ 2147483647 w 147"/>
                <a:gd name="T51" fmla="*/ 2147483647 h 148"/>
                <a:gd name="T52" fmla="*/ 2147483647 w 147"/>
                <a:gd name="T53" fmla="*/ 2147483647 h 148"/>
                <a:gd name="T54" fmla="*/ 2147483647 w 147"/>
                <a:gd name="T55" fmla="*/ 2147483647 h 148"/>
                <a:gd name="T56" fmla="*/ 2147483647 w 147"/>
                <a:gd name="T57" fmla="*/ 2147483647 h 148"/>
                <a:gd name="T58" fmla="*/ 2147483647 w 147"/>
                <a:gd name="T59" fmla="*/ 2147483647 h 148"/>
                <a:gd name="T60" fmla="*/ 2147483647 w 147"/>
                <a:gd name="T61" fmla="*/ 2147483647 h 148"/>
                <a:gd name="T62" fmla="*/ 2147483647 w 147"/>
                <a:gd name="T63" fmla="*/ 2147483647 h 148"/>
                <a:gd name="T64" fmla="*/ 2147483647 w 147"/>
                <a:gd name="T65" fmla="*/ 2147483647 h 148"/>
                <a:gd name="T66" fmla="*/ 2147483647 w 147"/>
                <a:gd name="T67" fmla="*/ 2147483647 h 148"/>
                <a:gd name="T68" fmla="*/ 2147483647 w 147"/>
                <a:gd name="T69" fmla="*/ 2147483647 h 148"/>
                <a:gd name="T70" fmla="*/ 2147483647 w 147"/>
                <a:gd name="T71" fmla="*/ 2147483647 h 148"/>
                <a:gd name="T72" fmla="*/ 2147483647 w 147"/>
                <a:gd name="T73" fmla="*/ 2147483647 h 148"/>
                <a:gd name="T74" fmla="*/ 2147483647 w 147"/>
                <a:gd name="T75" fmla="*/ 2147483647 h 148"/>
                <a:gd name="T76" fmla="*/ 2147483647 w 147"/>
                <a:gd name="T77" fmla="*/ 2147483647 h 148"/>
                <a:gd name="T78" fmla="*/ 2147483647 w 147"/>
                <a:gd name="T79" fmla="*/ 2147483647 h 148"/>
                <a:gd name="T80" fmla="*/ 2147483647 w 147"/>
                <a:gd name="T81" fmla="*/ 2147483647 h 148"/>
                <a:gd name="T82" fmla="*/ 2147483647 w 147"/>
                <a:gd name="T83" fmla="*/ 2147483647 h 148"/>
                <a:gd name="T84" fmla="*/ 2147483647 w 147"/>
                <a:gd name="T85" fmla="*/ 2147483647 h 148"/>
                <a:gd name="T86" fmla="*/ 2147483647 w 147"/>
                <a:gd name="T87" fmla="*/ 2147483647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
                <a:gd name="T133" fmla="*/ 0 h 148"/>
                <a:gd name="T134" fmla="*/ 147 w 147"/>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 h="148">
                  <a:moveTo>
                    <a:pt x="146" y="123"/>
                  </a:moveTo>
                  <a:lnTo>
                    <a:pt x="144" y="146"/>
                  </a:lnTo>
                  <a:lnTo>
                    <a:pt x="136" y="148"/>
                  </a:lnTo>
                  <a:lnTo>
                    <a:pt x="65" y="108"/>
                  </a:lnTo>
                  <a:lnTo>
                    <a:pt x="51" y="117"/>
                  </a:lnTo>
                  <a:lnTo>
                    <a:pt x="25" y="110"/>
                  </a:lnTo>
                  <a:lnTo>
                    <a:pt x="19" y="97"/>
                  </a:lnTo>
                  <a:lnTo>
                    <a:pt x="10" y="99"/>
                  </a:lnTo>
                  <a:lnTo>
                    <a:pt x="2" y="87"/>
                  </a:lnTo>
                  <a:lnTo>
                    <a:pt x="0" y="76"/>
                  </a:lnTo>
                  <a:lnTo>
                    <a:pt x="6" y="69"/>
                  </a:lnTo>
                  <a:lnTo>
                    <a:pt x="6" y="59"/>
                  </a:lnTo>
                  <a:lnTo>
                    <a:pt x="4" y="53"/>
                  </a:lnTo>
                  <a:lnTo>
                    <a:pt x="4" y="48"/>
                  </a:lnTo>
                  <a:lnTo>
                    <a:pt x="1" y="31"/>
                  </a:lnTo>
                  <a:lnTo>
                    <a:pt x="4" y="31"/>
                  </a:lnTo>
                  <a:lnTo>
                    <a:pt x="9" y="26"/>
                  </a:lnTo>
                  <a:lnTo>
                    <a:pt x="9" y="15"/>
                  </a:lnTo>
                  <a:lnTo>
                    <a:pt x="16" y="14"/>
                  </a:lnTo>
                  <a:lnTo>
                    <a:pt x="20" y="10"/>
                  </a:lnTo>
                  <a:lnTo>
                    <a:pt x="19" y="0"/>
                  </a:lnTo>
                  <a:lnTo>
                    <a:pt x="29" y="6"/>
                  </a:lnTo>
                  <a:lnTo>
                    <a:pt x="42" y="6"/>
                  </a:lnTo>
                  <a:lnTo>
                    <a:pt x="48" y="9"/>
                  </a:lnTo>
                  <a:lnTo>
                    <a:pt x="53" y="9"/>
                  </a:lnTo>
                  <a:lnTo>
                    <a:pt x="59" y="23"/>
                  </a:lnTo>
                  <a:lnTo>
                    <a:pt x="74" y="26"/>
                  </a:lnTo>
                  <a:lnTo>
                    <a:pt x="90" y="36"/>
                  </a:lnTo>
                  <a:lnTo>
                    <a:pt x="97" y="32"/>
                  </a:lnTo>
                  <a:lnTo>
                    <a:pt x="101" y="27"/>
                  </a:lnTo>
                  <a:lnTo>
                    <a:pt x="97" y="21"/>
                  </a:lnTo>
                  <a:lnTo>
                    <a:pt x="98" y="13"/>
                  </a:lnTo>
                  <a:lnTo>
                    <a:pt x="110" y="5"/>
                  </a:lnTo>
                  <a:lnTo>
                    <a:pt x="118" y="3"/>
                  </a:lnTo>
                  <a:lnTo>
                    <a:pt x="127" y="5"/>
                  </a:lnTo>
                  <a:lnTo>
                    <a:pt x="128" y="12"/>
                  </a:lnTo>
                  <a:lnTo>
                    <a:pt x="136" y="15"/>
                  </a:lnTo>
                  <a:lnTo>
                    <a:pt x="143" y="17"/>
                  </a:lnTo>
                  <a:lnTo>
                    <a:pt x="147" y="23"/>
                  </a:lnTo>
                  <a:lnTo>
                    <a:pt x="146" y="30"/>
                  </a:lnTo>
                  <a:lnTo>
                    <a:pt x="142" y="33"/>
                  </a:lnTo>
                  <a:lnTo>
                    <a:pt x="147" y="54"/>
                  </a:lnTo>
                  <a:lnTo>
                    <a:pt x="146" y="98"/>
                  </a:lnTo>
                  <a:lnTo>
                    <a:pt x="146" y="12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8" name="Freeform 398">
              <a:extLst>
                <a:ext uri="{FF2B5EF4-FFF2-40B4-BE49-F238E27FC236}">
                  <a16:creationId xmlns:a16="http://schemas.microsoft.com/office/drawing/2014/main" id="{06CAB24D-E7DD-719E-D875-7D313A5F2A0D}"/>
                </a:ext>
                <a:ext uri="{C183D7F6-B498-43B3-948B-1728B52AA6E4}">
                  <adec:decorative xmlns:adec="http://schemas.microsoft.com/office/drawing/2017/decorative" val="1"/>
                </a:ext>
              </a:extLst>
            </p:cNvPr>
            <p:cNvSpPr>
              <a:spLocks/>
            </p:cNvSpPr>
            <p:nvPr/>
          </p:nvSpPr>
          <p:spPr bwMode="gray">
            <a:xfrm>
              <a:off x="12379044" y="7348854"/>
              <a:ext cx="525729" cy="926374"/>
            </a:xfrm>
            <a:custGeom>
              <a:avLst/>
              <a:gdLst>
                <a:gd name="T0" fmla="*/ 2147483647 w 97"/>
                <a:gd name="T1" fmla="*/ 2147483647 h 170"/>
                <a:gd name="T2" fmla="*/ 2147483647 w 97"/>
                <a:gd name="T3" fmla="*/ 2147483647 h 170"/>
                <a:gd name="T4" fmla="*/ 2147483647 w 97"/>
                <a:gd name="T5" fmla="*/ 2147483647 h 170"/>
                <a:gd name="T6" fmla="*/ 2147483647 w 97"/>
                <a:gd name="T7" fmla="*/ 2147483647 h 170"/>
                <a:gd name="T8" fmla="*/ 2147483647 w 97"/>
                <a:gd name="T9" fmla="*/ 2147483647 h 170"/>
                <a:gd name="T10" fmla="*/ 2147483647 w 97"/>
                <a:gd name="T11" fmla="*/ 2147483647 h 170"/>
                <a:gd name="T12" fmla="*/ 2147483647 w 97"/>
                <a:gd name="T13" fmla="*/ 2147483647 h 170"/>
                <a:gd name="T14" fmla="*/ 2147483647 w 97"/>
                <a:gd name="T15" fmla="*/ 2147483647 h 170"/>
                <a:gd name="T16" fmla="*/ 0 w 97"/>
                <a:gd name="T17" fmla="*/ 2147483647 h 170"/>
                <a:gd name="T18" fmla="*/ 2147483647 w 97"/>
                <a:gd name="T19" fmla="*/ 2147483647 h 170"/>
                <a:gd name="T20" fmla="*/ 2147483647 w 97"/>
                <a:gd name="T21" fmla="*/ 2147483647 h 170"/>
                <a:gd name="T22" fmla="*/ 2147483647 w 97"/>
                <a:gd name="T23" fmla="*/ 2147483647 h 170"/>
                <a:gd name="T24" fmla="*/ 2147483647 w 97"/>
                <a:gd name="T25" fmla="*/ 2147483647 h 170"/>
                <a:gd name="T26" fmla="*/ 2147483647 w 97"/>
                <a:gd name="T27" fmla="*/ 2147483647 h 170"/>
                <a:gd name="T28" fmla="*/ 2147483647 w 97"/>
                <a:gd name="T29" fmla="*/ 2147483647 h 170"/>
                <a:gd name="T30" fmla="*/ 2147483647 w 97"/>
                <a:gd name="T31" fmla="*/ 0 h 170"/>
                <a:gd name="T32" fmla="*/ 2147483647 w 97"/>
                <a:gd name="T33" fmla="*/ 2147483647 h 170"/>
                <a:gd name="T34" fmla="*/ 2147483647 w 97"/>
                <a:gd name="T35" fmla="*/ 2147483647 h 170"/>
                <a:gd name="T36" fmla="*/ 2147483647 w 97"/>
                <a:gd name="T37" fmla="*/ 2147483647 h 170"/>
                <a:gd name="T38" fmla="*/ 2147483647 w 97"/>
                <a:gd name="T39" fmla="*/ 2147483647 h 170"/>
                <a:gd name="T40" fmla="*/ 2147483647 w 97"/>
                <a:gd name="T41" fmla="*/ 2147483647 h 170"/>
                <a:gd name="T42" fmla="*/ 2147483647 w 97"/>
                <a:gd name="T43" fmla="*/ 2147483647 h 170"/>
                <a:gd name="T44" fmla="*/ 2147483647 w 97"/>
                <a:gd name="T45" fmla="*/ 2147483647 h 170"/>
                <a:gd name="T46" fmla="*/ 2147483647 w 97"/>
                <a:gd name="T47" fmla="*/ 2147483647 h 170"/>
                <a:gd name="T48" fmla="*/ 2147483647 w 97"/>
                <a:gd name="T49" fmla="*/ 2147483647 h 170"/>
                <a:gd name="T50" fmla="*/ 2147483647 w 97"/>
                <a:gd name="T51" fmla="*/ 2147483647 h 170"/>
                <a:gd name="T52" fmla="*/ 2147483647 w 97"/>
                <a:gd name="T53" fmla="*/ 2147483647 h 170"/>
                <a:gd name="T54" fmla="*/ 2147483647 w 97"/>
                <a:gd name="T55" fmla="*/ 2147483647 h 170"/>
                <a:gd name="T56" fmla="*/ 2147483647 w 97"/>
                <a:gd name="T57" fmla="*/ 2147483647 h 170"/>
                <a:gd name="T58" fmla="*/ 2147483647 w 97"/>
                <a:gd name="T59" fmla="*/ 2147483647 h 170"/>
                <a:gd name="T60" fmla="*/ 2147483647 w 97"/>
                <a:gd name="T61" fmla="*/ 2147483647 h 1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7"/>
                <a:gd name="T94" fmla="*/ 0 h 170"/>
                <a:gd name="T95" fmla="*/ 97 w 97"/>
                <a:gd name="T96" fmla="*/ 170 h 1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7" h="170">
                  <a:moveTo>
                    <a:pt x="18" y="170"/>
                  </a:moveTo>
                  <a:lnTo>
                    <a:pt x="13" y="158"/>
                  </a:lnTo>
                  <a:lnTo>
                    <a:pt x="4" y="152"/>
                  </a:lnTo>
                  <a:lnTo>
                    <a:pt x="5" y="144"/>
                  </a:lnTo>
                  <a:lnTo>
                    <a:pt x="15" y="141"/>
                  </a:lnTo>
                  <a:lnTo>
                    <a:pt x="16" y="123"/>
                  </a:lnTo>
                  <a:lnTo>
                    <a:pt x="7" y="111"/>
                  </a:lnTo>
                  <a:lnTo>
                    <a:pt x="4" y="110"/>
                  </a:lnTo>
                  <a:lnTo>
                    <a:pt x="0" y="106"/>
                  </a:lnTo>
                  <a:lnTo>
                    <a:pt x="2" y="93"/>
                  </a:lnTo>
                  <a:lnTo>
                    <a:pt x="18" y="73"/>
                  </a:lnTo>
                  <a:lnTo>
                    <a:pt x="19" y="44"/>
                  </a:lnTo>
                  <a:lnTo>
                    <a:pt x="24" y="36"/>
                  </a:lnTo>
                  <a:lnTo>
                    <a:pt x="16" y="25"/>
                  </a:lnTo>
                  <a:lnTo>
                    <a:pt x="12" y="9"/>
                  </a:lnTo>
                  <a:lnTo>
                    <a:pt x="26" y="0"/>
                  </a:lnTo>
                  <a:lnTo>
                    <a:pt x="97" y="40"/>
                  </a:lnTo>
                  <a:lnTo>
                    <a:pt x="97" y="83"/>
                  </a:lnTo>
                  <a:lnTo>
                    <a:pt x="84" y="85"/>
                  </a:lnTo>
                  <a:lnTo>
                    <a:pt x="85" y="92"/>
                  </a:lnTo>
                  <a:lnTo>
                    <a:pt x="83" y="96"/>
                  </a:lnTo>
                  <a:lnTo>
                    <a:pt x="80" y="110"/>
                  </a:lnTo>
                  <a:lnTo>
                    <a:pt x="78" y="114"/>
                  </a:lnTo>
                  <a:lnTo>
                    <a:pt x="83" y="119"/>
                  </a:lnTo>
                  <a:lnTo>
                    <a:pt x="83" y="124"/>
                  </a:lnTo>
                  <a:lnTo>
                    <a:pt x="78" y="128"/>
                  </a:lnTo>
                  <a:lnTo>
                    <a:pt x="75" y="139"/>
                  </a:lnTo>
                  <a:lnTo>
                    <a:pt x="62" y="154"/>
                  </a:lnTo>
                  <a:lnTo>
                    <a:pt x="51" y="154"/>
                  </a:lnTo>
                  <a:lnTo>
                    <a:pt x="46" y="165"/>
                  </a:lnTo>
                  <a:lnTo>
                    <a:pt x="18" y="17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399" name="Freeform 399">
              <a:extLst>
                <a:ext uri="{FF2B5EF4-FFF2-40B4-BE49-F238E27FC236}">
                  <a16:creationId xmlns:a16="http://schemas.microsoft.com/office/drawing/2014/main" id="{30053D46-2250-90DD-A704-3F19BEDE9D9E}"/>
                </a:ext>
                <a:ext uri="{C183D7F6-B498-43B3-948B-1728B52AA6E4}">
                  <adec:decorative xmlns:adec="http://schemas.microsoft.com/office/drawing/2017/decorative" val="1"/>
                </a:ext>
              </a:extLst>
            </p:cNvPr>
            <p:cNvSpPr>
              <a:spLocks/>
            </p:cNvSpPr>
            <p:nvPr/>
          </p:nvSpPr>
          <p:spPr bwMode="gray">
            <a:xfrm>
              <a:off x="13497262" y="7682683"/>
              <a:ext cx="321279" cy="325483"/>
            </a:xfrm>
            <a:custGeom>
              <a:avLst/>
              <a:gdLst>
                <a:gd name="T0" fmla="*/ 2147483647 w 59"/>
                <a:gd name="T1" fmla="*/ 2147483647 h 60"/>
                <a:gd name="T2" fmla="*/ 2147483647 w 59"/>
                <a:gd name="T3" fmla="*/ 2147483647 h 60"/>
                <a:gd name="T4" fmla="*/ 2147483647 w 59"/>
                <a:gd name="T5" fmla="*/ 2147483647 h 60"/>
                <a:gd name="T6" fmla="*/ 2147483647 w 59"/>
                <a:gd name="T7" fmla="*/ 2147483647 h 60"/>
                <a:gd name="T8" fmla="*/ 2147483647 w 59"/>
                <a:gd name="T9" fmla="*/ 2147483647 h 60"/>
                <a:gd name="T10" fmla="*/ 2147483647 w 59"/>
                <a:gd name="T11" fmla="*/ 2147483647 h 60"/>
                <a:gd name="T12" fmla="*/ 0 w 59"/>
                <a:gd name="T13" fmla="*/ 2147483647 h 60"/>
                <a:gd name="T14" fmla="*/ 2147483647 w 59"/>
                <a:gd name="T15" fmla="*/ 2147483647 h 60"/>
                <a:gd name="T16" fmla="*/ 2147483647 w 59"/>
                <a:gd name="T17" fmla="*/ 2147483647 h 60"/>
                <a:gd name="T18" fmla="*/ 2147483647 w 59"/>
                <a:gd name="T19" fmla="*/ 0 h 60"/>
                <a:gd name="T20" fmla="*/ 2147483647 w 59"/>
                <a:gd name="T21" fmla="*/ 2147483647 h 60"/>
                <a:gd name="T22" fmla="*/ 2147483647 w 59"/>
                <a:gd name="T23" fmla="*/ 2147483647 h 60"/>
                <a:gd name="T24" fmla="*/ 2147483647 w 59"/>
                <a:gd name="T25" fmla="*/ 2147483647 h 60"/>
                <a:gd name="T26" fmla="*/ 2147483647 w 59"/>
                <a:gd name="T27" fmla="*/ 2147483647 h 60"/>
                <a:gd name="T28" fmla="*/ 2147483647 w 59"/>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60"/>
                <a:gd name="T47" fmla="*/ 59 w 59"/>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60">
                  <a:moveTo>
                    <a:pt x="59" y="53"/>
                  </a:moveTo>
                  <a:lnTo>
                    <a:pt x="56" y="58"/>
                  </a:lnTo>
                  <a:lnTo>
                    <a:pt x="52" y="60"/>
                  </a:lnTo>
                  <a:lnTo>
                    <a:pt x="43" y="45"/>
                  </a:lnTo>
                  <a:lnTo>
                    <a:pt x="33" y="39"/>
                  </a:lnTo>
                  <a:lnTo>
                    <a:pt x="25" y="35"/>
                  </a:lnTo>
                  <a:lnTo>
                    <a:pt x="0" y="37"/>
                  </a:lnTo>
                  <a:lnTo>
                    <a:pt x="2" y="20"/>
                  </a:lnTo>
                  <a:lnTo>
                    <a:pt x="7" y="10"/>
                  </a:lnTo>
                  <a:lnTo>
                    <a:pt x="21" y="0"/>
                  </a:lnTo>
                  <a:lnTo>
                    <a:pt x="25" y="13"/>
                  </a:lnTo>
                  <a:lnTo>
                    <a:pt x="31" y="27"/>
                  </a:lnTo>
                  <a:lnTo>
                    <a:pt x="35" y="29"/>
                  </a:lnTo>
                  <a:lnTo>
                    <a:pt x="47" y="37"/>
                  </a:lnTo>
                  <a:lnTo>
                    <a:pt x="59" y="5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0" name="Freeform 400">
              <a:extLst>
                <a:ext uri="{FF2B5EF4-FFF2-40B4-BE49-F238E27FC236}">
                  <a16:creationId xmlns:a16="http://schemas.microsoft.com/office/drawing/2014/main" id="{02955A2E-D5BE-C196-59C8-93B9A2539AF4}"/>
                </a:ext>
                <a:ext uri="{C183D7F6-B498-43B3-948B-1728B52AA6E4}">
                  <adec:decorative xmlns:adec="http://schemas.microsoft.com/office/drawing/2017/decorative" val="1"/>
                </a:ext>
              </a:extLst>
            </p:cNvPr>
            <p:cNvSpPr>
              <a:spLocks/>
            </p:cNvSpPr>
            <p:nvPr/>
          </p:nvSpPr>
          <p:spPr bwMode="gray">
            <a:xfrm>
              <a:off x="13355399" y="7870461"/>
              <a:ext cx="751042" cy="609237"/>
            </a:xfrm>
            <a:custGeom>
              <a:avLst/>
              <a:gdLst>
                <a:gd name="T0" fmla="*/ 2147483647 w 138"/>
                <a:gd name="T1" fmla="*/ 2147483647 h 112"/>
                <a:gd name="T2" fmla="*/ 2147483647 w 138"/>
                <a:gd name="T3" fmla="*/ 2147483647 h 112"/>
                <a:gd name="T4" fmla="*/ 2147483647 w 138"/>
                <a:gd name="T5" fmla="*/ 2147483647 h 112"/>
                <a:gd name="T6" fmla="*/ 0 w 138"/>
                <a:gd name="T7" fmla="*/ 2147483647 h 112"/>
                <a:gd name="T8" fmla="*/ 2147483647 w 138"/>
                <a:gd name="T9" fmla="*/ 2147483647 h 112"/>
                <a:gd name="T10" fmla="*/ 2147483647 w 138"/>
                <a:gd name="T11" fmla="*/ 2147483647 h 112"/>
                <a:gd name="T12" fmla="*/ 2147483647 w 138"/>
                <a:gd name="T13" fmla="*/ 2147483647 h 112"/>
                <a:gd name="T14" fmla="*/ 2147483647 w 138"/>
                <a:gd name="T15" fmla="*/ 2147483647 h 112"/>
                <a:gd name="T16" fmla="*/ 2147483647 w 138"/>
                <a:gd name="T17" fmla="*/ 2147483647 h 112"/>
                <a:gd name="T18" fmla="*/ 2147483647 w 138"/>
                <a:gd name="T19" fmla="*/ 2147483647 h 112"/>
                <a:gd name="T20" fmla="*/ 2147483647 w 138"/>
                <a:gd name="T21" fmla="*/ 0 h 112"/>
                <a:gd name="T22" fmla="*/ 2147483647 w 138"/>
                <a:gd name="T23" fmla="*/ 2147483647 h 112"/>
                <a:gd name="T24" fmla="*/ 2147483647 w 138"/>
                <a:gd name="T25" fmla="*/ 2147483647 h 112"/>
                <a:gd name="T26" fmla="*/ 2147483647 w 138"/>
                <a:gd name="T27" fmla="*/ 2147483647 h 112"/>
                <a:gd name="T28" fmla="*/ 2147483647 w 138"/>
                <a:gd name="T29" fmla="*/ 2147483647 h 112"/>
                <a:gd name="T30" fmla="*/ 2147483647 w 138"/>
                <a:gd name="T31" fmla="*/ 2147483647 h 112"/>
                <a:gd name="T32" fmla="*/ 2147483647 w 138"/>
                <a:gd name="T33" fmla="*/ 2147483647 h 112"/>
                <a:gd name="T34" fmla="*/ 2147483647 w 138"/>
                <a:gd name="T35" fmla="*/ 2147483647 h 112"/>
                <a:gd name="T36" fmla="*/ 2147483647 w 138"/>
                <a:gd name="T37" fmla="*/ 2147483647 h 112"/>
                <a:gd name="T38" fmla="*/ 2147483647 w 138"/>
                <a:gd name="T39" fmla="*/ 2147483647 h 112"/>
                <a:gd name="T40" fmla="*/ 2147483647 w 138"/>
                <a:gd name="T41" fmla="*/ 2147483647 h 112"/>
                <a:gd name="T42" fmla="*/ 2147483647 w 138"/>
                <a:gd name="T43" fmla="*/ 2147483647 h 112"/>
                <a:gd name="T44" fmla="*/ 2147483647 w 138"/>
                <a:gd name="T45" fmla="*/ 2147483647 h 112"/>
                <a:gd name="T46" fmla="*/ 2147483647 w 138"/>
                <a:gd name="T47" fmla="*/ 2147483647 h 112"/>
                <a:gd name="T48" fmla="*/ 2147483647 w 138"/>
                <a:gd name="T49" fmla="*/ 2147483647 h 112"/>
                <a:gd name="T50" fmla="*/ 2147483647 w 138"/>
                <a:gd name="T51" fmla="*/ 2147483647 h 112"/>
                <a:gd name="T52" fmla="*/ 2147483647 w 138"/>
                <a:gd name="T53" fmla="*/ 2147483647 h 112"/>
                <a:gd name="T54" fmla="*/ 2147483647 w 138"/>
                <a:gd name="T55" fmla="*/ 2147483647 h 112"/>
                <a:gd name="T56" fmla="*/ 2147483647 w 138"/>
                <a:gd name="T57" fmla="*/ 2147483647 h 112"/>
                <a:gd name="T58" fmla="*/ 2147483647 w 138"/>
                <a:gd name="T59" fmla="*/ 2147483647 h 112"/>
                <a:gd name="T60" fmla="*/ 2147483647 w 138"/>
                <a:gd name="T61" fmla="*/ 2147483647 h 112"/>
                <a:gd name="T62" fmla="*/ 2147483647 w 138"/>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112"/>
                <a:gd name="T98" fmla="*/ 138 w 138"/>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112">
                  <a:moveTo>
                    <a:pt x="22" y="101"/>
                  </a:moveTo>
                  <a:lnTo>
                    <a:pt x="15" y="92"/>
                  </a:lnTo>
                  <a:lnTo>
                    <a:pt x="11" y="81"/>
                  </a:lnTo>
                  <a:lnTo>
                    <a:pt x="0" y="64"/>
                  </a:lnTo>
                  <a:lnTo>
                    <a:pt x="6" y="54"/>
                  </a:lnTo>
                  <a:lnTo>
                    <a:pt x="7" y="40"/>
                  </a:lnTo>
                  <a:lnTo>
                    <a:pt x="15" y="35"/>
                  </a:lnTo>
                  <a:lnTo>
                    <a:pt x="16" y="25"/>
                  </a:lnTo>
                  <a:lnTo>
                    <a:pt x="25" y="23"/>
                  </a:lnTo>
                  <a:lnTo>
                    <a:pt x="26" y="2"/>
                  </a:lnTo>
                  <a:lnTo>
                    <a:pt x="51" y="0"/>
                  </a:lnTo>
                  <a:lnTo>
                    <a:pt x="59" y="4"/>
                  </a:lnTo>
                  <a:lnTo>
                    <a:pt x="69" y="10"/>
                  </a:lnTo>
                  <a:lnTo>
                    <a:pt x="78" y="25"/>
                  </a:lnTo>
                  <a:lnTo>
                    <a:pt x="76" y="33"/>
                  </a:lnTo>
                  <a:lnTo>
                    <a:pt x="80" y="37"/>
                  </a:lnTo>
                  <a:lnTo>
                    <a:pt x="85" y="38"/>
                  </a:lnTo>
                  <a:lnTo>
                    <a:pt x="86" y="47"/>
                  </a:lnTo>
                  <a:lnTo>
                    <a:pt x="92" y="55"/>
                  </a:lnTo>
                  <a:lnTo>
                    <a:pt x="97" y="56"/>
                  </a:lnTo>
                  <a:lnTo>
                    <a:pt x="107" y="61"/>
                  </a:lnTo>
                  <a:lnTo>
                    <a:pt x="129" y="65"/>
                  </a:lnTo>
                  <a:lnTo>
                    <a:pt x="138" y="64"/>
                  </a:lnTo>
                  <a:lnTo>
                    <a:pt x="135" y="72"/>
                  </a:lnTo>
                  <a:lnTo>
                    <a:pt x="104" y="97"/>
                  </a:lnTo>
                  <a:lnTo>
                    <a:pt x="85" y="102"/>
                  </a:lnTo>
                  <a:lnTo>
                    <a:pt x="78" y="107"/>
                  </a:lnTo>
                  <a:lnTo>
                    <a:pt x="62" y="106"/>
                  </a:lnTo>
                  <a:lnTo>
                    <a:pt x="53" y="112"/>
                  </a:lnTo>
                  <a:lnTo>
                    <a:pt x="43" y="110"/>
                  </a:lnTo>
                  <a:lnTo>
                    <a:pt x="28" y="102"/>
                  </a:lnTo>
                  <a:lnTo>
                    <a:pt x="22" y="10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1" name="Freeform 401">
              <a:extLst>
                <a:ext uri="{FF2B5EF4-FFF2-40B4-BE49-F238E27FC236}">
                  <a16:creationId xmlns:a16="http://schemas.microsoft.com/office/drawing/2014/main" id="{DD7ACEFE-F7F4-636C-4B59-6C8B72FB4BE1}"/>
                </a:ext>
                <a:ext uri="{C183D7F6-B498-43B3-948B-1728B52AA6E4}">
                  <adec:decorative xmlns:adec="http://schemas.microsoft.com/office/drawing/2017/decorative" val="1"/>
                </a:ext>
              </a:extLst>
            </p:cNvPr>
            <p:cNvSpPr>
              <a:spLocks noEditPoints="1"/>
            </p:cNvSpPr>
            <p:nvPr/>
          </p:nvSpPr>
          <p:spPr bwMode="gray">
            <a:xfrm>
              <a:off x="12512563" y="9910988"/>
              <a:ext cx="809456" cy="813707"/>
            </a:xfrm>
            <a:custGeom>
              <a:avLst/>
              <a:gdLst>
                <a:gd name="T0" fmla="*/ 2147483647 w 149"/>
                <a:gd name="T1" fmla="*/ 2147483647 h 150"/>
                <a:gd name="T2" fmla="*/ 2147483647 w 149"/>
                <a:gd name="T3" fmla="*/ 2147483647 h 150"/>
                <a:gd name="T4" fmla="*/ 2147483647 w 149"/>
                <a:gd name="T5" fmla="*/ 2147483647 h 150"/>
                <a:gd name="T6" fmla="*/ 2147483647 w 149"/>
                <a:gd name="T7" fmla="*/ 2147483647 h 150"/>
                <a:gd name="T8" fmla="*/ 0 w 149"/>
                <a:gd name="T9" fmla="*/ 2147483647 h 150"/>
                <a:gd name="T10" fmla="*/ 2147483647 w 149"/>
                <a:gd name="T11" fmla="*/ 2147483647 h 150"/>
                <a:gd name="T12" fmla="*/ 2147483647 w 149"/>
                <a:gd name="T13" fmla="*/ 2147483647 h 150"/>
                <a:gd name="T14" fmla="*/ 2147483647 w 149"/>
                <a:gd name="T15" fmla="*/ 2147483647 h 150"/>
                <a:gd name="T16" fmla="*/ 2147483647 w 149"/>
                <a:gd name="T17" fmla="*/ 2147483647 h 150"/>
                <a:gd name="T18" fmla="*/ 2147483647 w 149"/>
                <a:gd name="T19" fmla="*/ 2147483647 h 150"/>
                <a:gd name="T20" fmla="*/ 2147483647 w 149"/>
                <a:gd name="T21" fmla="*/ 2147483647 h 150"/>
                <a:gd name="T22" fmla="*/ 2147483647 w 149"/>
                <a:gd name="T23" fmla="*/ 2147483647 h 150"/>
                <a:gd name="T24" fmla="*/ 2147483647 w 149"/>
                <a:gd name="T25" fmla="*/ 2147483647 h 150"/>
                <a:gd name="T26" fmla="*/ 2147483647 w 149"/>
                <a:gd name="T27" fmla="*/ 2147483647 h 150"/>
                <a:gd name="T28" fmla="*/ 2147483647 w 149"/>
                <a:gd name="T29" fmla="*/ 2147483647 h 150"/>
                <a:gd name="T30" fmla="*/ 2147483647 w 149"/>
                <a:gd name="T31" fmla="*/ 2147483647 h 150"/>
                <a:gd name="T32" fmla="*/ 2147483647 w 149"/>
                <a:gd name="T33" fmla="*/ 2147483647 h 150"/>
                <a:gd name="T34" fmla="*/ 2147483647 w 149"/>
                <a:gd name="T35" fmla="*/ 2147483647 h 150"/>
                <a:gd name="T36" fmla="*/ 2147483647 w 149"/>
                <a:gd name="T37" fmla="*/ 2147483647 h 150"/>
                <a:gd name="T38" fmla="*/ 2147483647 w 149"/>
                <a:gd name="T39" fmla="*/ 2147483647 h 150"/>
                <a:gd name="T40" fmla="*/ 2147483647 w 149"/>
                <a:gd name="T41" fmla="*/ 2147483647 h 150"/>
                <a:gd name="T42" fmla="*/ 2147483647 w 149"/>
                <a:gd name="T43" fmla="*/ 2147483647 h 150"/>
                <a:gd name="T44" fmla="*/ 2147483647 w 149"/>
                <a:gd name="T45" fmla="*/ 2147483647 h 150"/>
                <a:gd name="T46" fmla="*/ 2147483647 w 149"/>
                <a:gd name="T47" fmla="*/ 2147483647 h 150"/>
                <a:gd name="T48" fmla="*/ 2147483647 w 149"/>
                <a:gd name="T49" fmla="*/ 2147483647 h 150"/>
                <a:gd name="T50" fmla="*/ 2147483647 w 149"/>
                <a:gd name="T51" fmla="*/ 2147483647 h 150"/>
                <a:gd name="T52" fmla="*/ 2147483647 w 149"/>
                <a:gd name="T53" fmla="*/ 2147483647 h 150"/>
                <a:gd name="T54" fmla="*/ 2147483647 w 149"/>
                <a:gd name="T55" fmla="*/ 2147483647 h 150"/>
                <a:gd name="T56" fmla="*/ 2147483647 w 149"/>
                <a:gd name="T57" fmla="*/ 2147483647 h 150"/>
                <a:gd name="T58" fmla="*/ 2147483647 w 149"/>
                <a:gd name="T59" fmla="*/ 2147483647 h 150"/>
                <a:gd name="T60" fmla="*/ 2147483647 w 149"/>
                <a:gd name="T61" fmla="*/ 2147483647 h 150"/>
                <a:gd name="T62" fmla="*/ 2147483647 w 149"/>
                <a:gd name="T63" fmla="*/ 2147483647 h 150"/>
                <a:gd name="T64" fmla="*/ 0 w 149"/>
                <a:gd name="T65" fmla="*/ 2147483647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
                <a:gd name="T100" fmla="*/ 0 h 150"/>
                <a:gd name="T101" fmla="*/ 149 w 149"/>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 h="150">
                  <a:moveTo>
                    <a:pt x="120" y="76"/>
                  </a:moveTo>
                  <a:lnTo>
                    <a:pt x="107" y="75"/>
                  </a:lnTo>
                  <a:lnTo>
                    <a:pt x="97" y="85"/>
                  </a:lnTo>
                  <a:lnTo>
                    <a:pt x="97" y="90"/>
                  </a:lnTo>
                  <a:lnTo>
                    <a:pt x="104" y="99"/>
                  </a:lnTo>
                  <a:lnTo>
                    <a:pt x="112" y="95"/>
                  </a:lnTo>
                  <a:lnTo>
                    <a:pt x="114" y="92"/>
                  </a:lnTo>
                  <a:lnTo>
                    <a:pt x="121" y="85"/>
                  </a:lnTo>
                  <a:lnTo>
                    <a:pt x="120" y="76"/>
                  </a:lnTo>
                  <a:close/>
                  <a:moveTo>
                    <a:pt x="0" y="75"/>
                  </a:moveTo>
                  <a:lnTo>
                    <a:pt x="5" y="70"/>
                  </a:lnTo>
                  <a:lnTo>
                    <a:pt x="9" y="70"/>
                  </a:lnTo>
                  <a:lnTo>
                    <a:pt x="11" y="73"/>
                  </a:lnTo>
                  <a:lnTo>
                    <a:pt x="16" y="76"/>
                  </a:lnTo>
                  <a:lnTo>
                    <a:pt x="22" y="78"/>
                  </a:lnTo>
                  <a:lnTo>
                    <a:pt x="33" y="75"/>
                  </a:lnTo>
                  <a:lnTo>
                    <a:pt x="34" y="28"/>
                  </a:lnTo>
                  <a:lnTo>
                    <a:pt x="40" y="35"/>
                  </a:lnTo>
                  <a:lnTo>
                    <a:pt x="43" y="54"/>
                  </a:lnTo>
                  <a:lnTo>
                    <a:pt x="52" y="54"/>
                  </a:lnTo>
                  <a:lnTo>
                    <a:pt x="63" y="38"/>
                  </a:lnTo>
                  <a:lnTo>
                    <a:pt x="68" y="38"/>
                  </a:lnTo>
                  <a:lnTo>
                    <a:pt x="74" y="41"/>
                  </a:lnTo>
                  <a:lnTo>
                    <a:pt x="82" y="41"/>
                  </a:lnTo>
                  <a:lnTo>
                    <a:pt x="88" y="33"/>
                  </a:lnTo>
                  <a:lnTo>
                    <a:pt x="90" y="20"/>
                  </a:lnTo>
                  <a:lnTo>
                    <a:pt x="99" y="17"/>
                  </a:lnTo>
                  <a:lnTo>
                    <a:pt x="101" y="13"/>
                  </a:lnTo>
                  <a:lnTo>
                    <a:pt x="112" y="3"/>
                  </a:lnTo>
                  <a:lnTo>
                    <a:pt x="118" y="3"/>
                  </a:lnTo>
                  <a:lnTo>
                    <a:pt x="124" y="0"/>
                  </a:lnTo>
                  <a:lnTo>
                    <a:pt x="137" y="3"/>
                  </a:lnTo>
                  <a:lnTo>
                    <a:pt x="141" y="29"/>
                  </a:lnTo>
                  <a:lnTo>
                    <a:pt x="140" y="40"/>
                  </a:lnTo>
                  <a:lnTo>
                    <a:pt x="135" y="39"/>
                  </a:lnTo>
                  <a:lnTo>
                    <a:pt x="131" y="40"/>
                  </a:lnTo>
                  <a:lnTo>
                    <a:pt x="129" y="57"/>
                  </a:lnTo>
                  <a:lnTo>
                    <a:pt x="132" y="62"/>
                  </a:lnTo>
                  <a:lnTo>
                    <a:pt x="139" y="62"/>
                  </a:lnTo>
                  <a:lnTo>
                    <a:pt x="142" y="54"/>
                  </a:lnTo>
                  <a:lnTo>
                    <a:pt x="149" y="54"/>
                  </a:lnTo>
                  <a:lnTo>
                    <a:pt x="149" y="59"/>
                  </a:lnTo>
                  <a:lnTo>
                    <a:pt x="147" y="64"/>
                  </a:lnTo>
                  <a:lnTo>
                    <a:pt x="147" y="71"/>
                  </a:lnTo>
                  <a:lnTo>
                    <a:pt x="140" y="79"/>
                  </a:lnTo>
                  <a:lnTo>
                    <a:pt x="130" y="93"/>
                  </a:lnTo>
                  <a:lnTo>
                    <a:pt x="128" y="102"/>
                  </a:lnTo>
                  <a:lnTo>
                    <a:pt x="119" y="113"/>
                  </a:lnTo>
                  <a:lnTo>
                    <a:pt x="115" y="120"/>
                  </a:lnTo>
                  <a:lnTo>
                    <a:pt x="102" y="130"/>
                  </a:lnTo>
                  <a:lnTo>
                    <a:pt x="92" y="137"/>
                  </a:lnTo>
                  <a:lnTo>
                    <a:pt x="85" y="139"/>
                  </a:lnTo>
                  <a:lnTo>
                    <a:pt x="82" y="141"/>
                  </a:lnTo>
                  <a:lnTo>
                    <a:pt x="63" y="140"/>
                  </a:lnTo>
                  <a:lnTo>
                    <a:pt x="54" y="142"/>
                  </a:lnTo>
                  <a:lnTo>
                    <a:pt x="43" y="144"/>
                  </a:lnTo>
                  <a:lnTo>
                    <a:pt x="38" y="148"/>
                  </a:lnTo>
                  <a:lnTo>
                    <a:pt x="32" y="150"/>
                  </a:lnTo>
                  <a:lnTo>
                    <a:pt x="17" y="135"/>
                  </a:lnTo>
                  <a:lnTo>
                    <a:pt x="16" y="130"/>
                  </a:lnTo>
                  <a:lnTo>
                    <a:pt x="18" y="126"/>
                  </a:lnTo>
                  <a:lnTo>
                    <a:pt x="19" y="118"/>
                  </a:lnTo>
                  <a:lnTo>
                    <a:pt x="14" y="104"/>
                  </a:lnTo>
                  <a:lnTo>
                    <a:pt x="7" y="92"/>
                  </a:lnTo>
                  <a:lnTo>
                    <a:pt x="2" y="81"/>
                  </a:lnTo>
                  <a:lnTo>
                    <a:pt x="0" y="7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2" name="Freeform 402">
              <a:extLst>
                <a:ext uri="{FF2B5EF4-FFF2-40B4-BE49-F238E27FC236}">
                  <a16:creationId xmlns:a16="http://schemas.microsoft.com/office/drawing/2014/main" id="{57704954-5F67-D2F8-1D00-ACF14EE7E56E}"/>
                </a:ext>
                <a:ext uri="{C183D7F6-B498-43B3-948B-1728B52AA6E4}">
                  <adec:decorative xmlns:adec="http://schemas.microsoft.com/office/drawing/2017/decorative" val="1"/>
                </a:ext>
              </a:extLst>
            </p:cNvPr>
            <p:cNvSpPr>
              <a:spLocks/>
            </p:cNvSpPr>
            <p:nvPr/>
          </p:nvSpPr>
          <p:spPr bwMode="gray">
            <a:xfrm>
              <a:off x="10860271" y="7916362"/>
              <a:ext cx="150209" cy="50074"/>
            </a:xfrm>
            <a:custGeom>
              <a:avLst/>
              <a:gdLst>
                <a:gd name="T0" fmla="*/ 0 w 28"/>
                <a:gd name="T1" fmla="*/ 2147483647 h 9"/>
                <a:gd name="T2" fmla="*/ 2147483647 w 28"/>
                <a:gd name="T3" fmla="*/ 2147483647 h 9"/>
                <a:gd name="T4" fmla="*/ 0 w 28"/>
                <a:gd name="T5" fmla="*/ 2147483647 h 9"/>
                <a:gd name="T6" fmla="*/ 2147483647 w 28"/>
                <a:gd name="T7" fmla="*/ 0 h 9"/>
                <a:gd name="T8" fmla="*/ 2147483647 w 28"/>
                <a:gd name="T9" fmla="*/ 2147483647 h 9"/>
                <a:gd name="T10" fmla="*/ 2147483647 w 28"/>
                <a:gd name="T11" fmla="*/ 2147483647 h 9"/>
                <a:gd name="T12" fmla="*/ 2147483647 w 28"/>
                <a:gd name="T13" fmla="*/ 2147483647 h 9"/>
                <a:gd name="T14" fmla="*/ 2147483647 w 28"/>
                <a:gd name="T15" fmla="*/ 2147483647 h 9"/>
                <a:gd name="T16" fmla="*/ 0 w 28"/>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9"/>
                <a:gd name="T29" fmla="*/ 28 w 2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9">
                  <a:moveTo>
                    <a:pt x="0" y="9"/>
                  </a:moveTo>
                  <a:lnTo>
                    <a:pt x="1" y="4"/>
                  </a:lnTo>
                  <a:lnTo>
                    <a:pt x="0" y="2"/>
                  </a:lnTo>
                  <a:lnTo>
                    <a:pt x="17" y="0"/>
                  </a:lnTo>
                  <a:lnTo>
                    <a:pt x="25" y="2"/>
                  </a:lnTo>
                  <a:lnTo>
                    <a:pt x="28" y="7"/>
                  </a:lnTo>
                  <a:lnTo>
                    <a:pt x="24" y="9"/>
                  </a:lnTo>
                  <a:lnTo>
                    <a:pt x="15" y="7"/>
                  </a:lnTo>
                  <a:lnTo>
                    <a:pt x="0"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3" name="Freeform 403">
              <a:extLst>
                <a:ext uri="{FF2B5EF4-FFF2-40B4-BE49-F238E27FC236}">
                  <a16:creationId xmlns:a16="http://schemas.microsoft.com/office/drawing/2014/main" id="{A932ACBD-B378-AE7D-EF2A-992E4182D9E6}"/>
                </a:ext>
                <a:ext uri="{C183D7F6-B498-43B3-948B-1728B52AA6E4}">
                  <adec:decorative xmlns:adec="http://schemas.microsoft.com/office/drawing/2017/decorative" val="1"/>
                </a:ext>
              </a:extLst>
            </p:cNvPr>
            <p:cNvSpPr>
              <a:spLocks/>
            </p:cNvSpPr>
            <p:nvPr/>
          </p:nvSpPr>
          <p:spPr bwMode="gray">
            <a:xfrm>
              <a:off x="10868615" y="7991474"/>
              <a:ext cx="137691" cy="75112"/>
            </a:xfrm>
            <a:custGeom>
              <a:avLst/>
              <a:gdLst>
                <a:gd name="T0" fmla="*/ 2147483647 w 25"/>
                <a:gd name="T1" fmla="*/ 2147483647 h 14"/>
                <a:gd name="T2" fmla="*/ 2147483647 w 25"/>
                <a:gd name="T3" fmla="*/ 2147483647 h 14"/>
                <a:gd name="T4" fmla="*/ 2147483647 w 25"/>
                <a:gd name="T5" fmla="*/ 2147483647 h 14"/>
                <a:gd name="T6" fmla="*/ 0 w 25"/>
                <a:gd name="T7" fmla="*/ 2147483647 h 14"/>
                <a:gd name="T8" fmla="*/ 2147483647 w 25"/>
                <a:gd name="T9" fmla="*/ 0 h 14"/>
                <a:gd name="T10" fmla="*/ 2147483647 w 25"/>
                <a:gd name="T11" fmla="*/ 2147483647 h 14"/>
                <a:gd name="T12" fmla="*/ 2147483647 w 25"/>
                <a:gd name="T13" fmla="*/ 2147483647 h 14"/>
                <a:gd name="T14" fmla="*/ 2147483647 w 25"/>
                <a:gd name="T15" fmla="*/ 2147483647 h 14"/>
                <a:gd name="T16" fmla="*/ 2147483647 w 25"/>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4"/>
                <a:gd name="T29" fmla="*/ 25 w 2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4">
                  <a:moveTo>
                    <a:pt x="12" y="14"/>
                  </a:moveTo>
                  <a:lnTo>
                    <a:pt x="9" y="9"/>
                  </a:lnTo>
                  <a:lnTo>
                    <a:pt x="3" y="6"/>
                  </a:lnTo>
                  <a:lnTo>
                    <a:pt x="0" y="4"/>
                  </a:lnTo>
                  <a:lnTo>
                    <a:pt x="11" y="0"/>
                  </a:lnTo>
                  <a:lnTo>
                    <a:pt x="25" y="1"/>
                  </a:lnTo>
                  <a:lnTo>
                    <a:pt x="24" y="11"/>
                  </a:lnTo>
                  <a:lnTo>
                    <a:pt x="18" y="12"/>
                  </a:lnTo>
                  <a:lnTo>
                    <a:pt x="12" y="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4" name="Freeform 404">
              <a:extLst>
                <a:ext uri="{FF2B5EF4-FFF2-40B4-BE49-F238E27FC236}">
                  <a16:creationId xmlns:a16="http://schemas.microsoft.com/office/drawing/2014/main" id="{81DA78DC-B627-41C6-D5FD-DCAD3D013F47}"/>
                </a:ext>
                <a:ext uri="{C183D7F6-B498-43B3-948B-1728B52AA6E4}">
                  <adec:decorative xmlns:adec="http://schemas.microsoft.com/office/drawing/2017/decorative" val="1"/>
                </a:ext>
              </a:extLst>
            </p:cNvPr>
            <p:cNvSpPr>
              <a:spLocks/>
            </p:cNvSpPr>
            <p:nvPr/>
          </p:nvSpPr>
          <p:spPr bwMode="gray">
            <a:xfrm>
              <a:off x="10459715" y="7753620"/>
              <a:ext cx="29207" cy="8345"/>
            </a:xfrm>
            <a:custGeom>
              <a:avLst/>
              <a:gdLst>
                <a:gd name="T0" fmla="*/ 0 w 5"/>
                <a:gd name="T1" fmla="*/ 2147483646 h 2"/>
                <a:gd name="T2" fmla="*/ 2147483647 w 5"/>
                <a:gd name="T3" fmla="*/ 0 h 2"/>
                <a:gd name="T4" fmla="*/ 2147483647 w 5"/>
                <a:gd name="T5" fmla="*/ 0 h 2"/>
                <a:gd name="T6" fmla="*/ 2147483647 w 5"/>
                <a:gd name="T7" fmla="*/ 2147483646 h 2"/>
                <a:gd name="T8" fmla="*/ 0 w 5"/>
                <a:gd name="T9" fmla="*/ 2147483646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2"/>
                  </a:moveTo>
                  <a:lnTo>
                    <a:pt x="1" y="0"/>
                  </a:lnTo>
                  <a:lnTo>
                    <a:pt x="4" y="0"/>
                  </a:lnTo>
                  <a:lnTo>
                    <a:pt x="5"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5" name="Freeform 405">
              <a:extLst>
                <a:ext uri="{FF2B5EF4-FFF2-40B4-BE49-F238E27FC236}">
                  <a16:creationId xmlns:a16="http://schemas.microsoft.com/office/drawing/2014/main" id="{EB087D85-34CB-EE7F-E408-4BE1DF6ABB95}"/>
                </a:ext>
                <a:ext uri="{C183D7F6-B498-43B3-948B-1728B52AA6E4}">
                  <adec:decorative xmlns:adec="http://schemas.microsoft.com/office/drawing/2017/decorative" val="1"/>
                </a:ext>
              </a:extLst>
            </p:cNvPr>
            <p:cNvSpPr>
              <a:spLocks/>
            </p:cNvSpPr>
            <p:nvPr/>
          </p:nvSpPr>
          <p:spPr bwMode="gray">
            <a:xfrm>
              <a:off x="10509785" y="7841250"/>
              <a:ext cx="20863" cy="12518"/>
            </a:xfrm>
            <a:custGeom>
              <a:avLst/>
              <a:gdLst>
                <a:gd name="T0" fmla="*/ 0 w 4"/>
                <a:gd name="T1" fmla="*/ 2147483646 h 3"/>
                <a:gd name="T2" fmla="*/ 2147483647 w 4"/>
                <a:gd name="T3" fmla="*/ 0 h 3"/>
                <a:gd name="T4" fmla="*/ 2147483647 w 4"/>
                <a:gd name="T5" fmla="*/ 2147483646 h 3"/>
                <a:gd name="T6" fmla="*/ 2147483647 w 4"/>
                <a:gd name="T7" fmla="*/ 2147483646 h 3"/>
                <a:gd name="T8" fmla="*/ 0 w 4"/>
                <a:gd name="T9" fmla="*/ 2147483646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0"/>
                  </a:lnTo>
                  <a:lnTo>
                    <a:pt x="4" y="2"/>
                  </a:lnTo>
                  <a:lnTo>
                    <a:pt x="1"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6" name="Freeform 406">
              <a:extLst>
                <a:ext uri="{FF2B5EF4-FFF2-40B4-BE49-F238E27FC236}">
                  <a16:creationId xmlns:a16="http://schemas.microsoft.com/office/drawing/2014/main" id="{B599A615-809D-8ED2-6F79-997E00336CFD}"/>
                </a:ext>
                <a:ext uri="{C183D7F6-B498-43B3-948B-1728B52AA6E4}">
                  <adec:decorative xmlns:adec="http://schemas.microsoft.com/office/drawing/2017/decorative" val="1"/>
                </a:ext>
              </a:extLst>
            </p:cNvPr>
            <p:cNvSpPr>
              <a:spLocks/>
            </p:cNvSpPr>
            <p:nvPr/>
          </p:nvSpPr>
          <p:spPr bwMode="gray">
            <a:xfrm>
              <a:off x="10455542" y="7849596"/>
              <a:ext cx="20863" cy="20864"/>
            </a:xfrm>
            <a:custGeom>
              <a:avLst/>
              <a:gdLst>
                <a:gd name="T0" fmla="*/ 0 w 4"/>
                <a:gd name="T1" fmla="*/ 2147483647 h 4"/>
                <a:gd name="T2" fmla="*/ 2147483647 w 4"/>
                <a:gd name="T3" fmla="*/ 0 h 4"/>
                <a:gd name="T4" fmla="*/ 2147483647 w 4"/>
                <a:gd name="T5" fmla="*/ 2147483647 h 4"/>
                <a:gd name="T6" fmla="*/ 2147483647 w 4"/>
                <a:gd name="T7" fmla="*/ 2147483647 h 4"/>
                <a:gd name="T8" fmla="*/ 0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lnTo>
                    <a:pt x="2" y="0"/>
                  </a:lnTo>
                  <a:lnTo>
                    <a:pt x="4" y="2"/>
                  </a:lnTo>
                  <a:lnTo>
                    <a:pt x="2"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7" name="Freeform 407">
              <a:extLst>
                <a:ext uri="{FF2B5EF4-FFF2-40B4-BE49-F238E27FC236}">
                  <a16:creationId xmlns:a16="http://schemas.microsoft.com/office/drawing/2014/main" id="{A4570282-7039-8934-C07D-9A9EE462E0F1}"/>
                </a:ext>
                <a:ext uri="{C183D7F6-B498-43B3-948B-1728B52AA6E4}">
                  <adec:decorative xmlns:adec="http://schemas.microsoft.com/office/drawing/2017/decorative" val="1"/>
                </a:ext>
              </a:extLst>
            </p:cNvPr>
            <p:cNvSpPr>
              <a:spLocks/>
            </p:cNvSpPr>
            <p:nvPr/>
          </p:nvSpPr>
          <p:spPr bwMode="gray">
            <a:xfrm>
              <a:off x="11736486" y="8020683"/>
              <a:ext cx="141863" cy="325483"/>
            </a:xfrm>
            <a:custGeom>
              <a:avLst/>
              <a:gdLst>
                <a:gd name="T0" fmla="*/ 0 w 26"/>
                <a:gd name="T1" fmla="*/ 2147483647 h 60"/>
                <a:gd name="T2" fmla="*/ 2147483647 w 26"/>
                <a:gd name="T3" fmla="*/ 2147483647 h 60"/>
                <a:gd name="T4" fmla="*/ 2147483647 w 26"/>
                <a:gd name="T5" fmla="*/ 2147483647 h 60"/>
                <a:gd name="T6" fmla="*/ 2147483647 w 26"/>
                <a:gd name="T7" fmla="*/ 0 h 60"/>
                <a:gd name="T8" fmla="*/ 2147483647 w 26"/>
                <a:gd name="T9" fmla="*/ 2147483647 h 60"/>
                <a:gd name="T10" fmla="*/ 2147483647 w 26"/>
                <a:gd name="T11" fmla="*/ 2147483647 h 60"/>
                <a:gd name="T12" fmla="*/ 2147483647 w 26"/>
                <a:gd name="T13" fmla="*/ 2147483647 h 60"/>
                <a:gd name="T14" fmla="*/ 2147483647 w 26"/>
                <a:gd name="T15" fmla="*/ 2147483647 h 60"/>
                <a:gd name="T16" fmla="*/ 2147483647 w 26"/>
                <a:gd name="T17" fmla="*/ 2147483647 h 60"/>
                <a:gd name="T18" fmla="*/ 2147483647 w 26"/>
                <a:gd name="T19" fmla="*/ 2147483647 h 60"/>
                <a:gd name="T20" fmla="*/ 2147483647 w 26"/>
                <a:gd name="T21" fmla="*/ 2147483647 h 60"/>
                <a:gd name="T22" fmla="*/ 2147483647 w 26"/>
                <a:gd name="T23" fmla="*/ 2147483647 h 60"/>
                <a:gd name="T24" fmla="*/ 0 w 26"/>
                <a:gd name="T25" fmla="*/ 2147483647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0"/>
                <a:gd name="T41" fmla="*/ 26 w 26"/>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0">
                  <a:moveTo>
                    <a:pt x="0" y="13"/>
                  </a:moveTo>
                  <a:lnTo>
                    <a:pt x="16" y="3"/>
                  </a:lnTo>
                  <a:lnTo>
                    <a:pt x="15" y="1"/>
                  </a:lnTo>
                  <a:lnTo>
                    <a:pt x="22" y="0"/>
                  </a:lnTo>
                  <a:lnTo>
                    <a:pt x="26" y="9"/>
                  </a:lnTo>
                  <a:lnTo>
                    <a:pt x="26" y="23"/>
                  </a:lnTo>
                  <a:lnTo>
                    <a:pt x="19" y="33"/>
                  </a:lnTo>
                  <a:lnTo>
                    <a:pt x="20" y="59"/>
                  </a:lnTo>
                  <a:lnTo>
                    <a:pt x="9" y="60"/>
                  </a:lnTo>
                  <a:lnTo>
                    <a:pt x="9" y="33"/>
                  </a:lnTo>
                  <a:lnTo>
                    <a:pt x="5" y="23"/>
                  </a:lnTo>
                  <a:lnTo>
                    <a:pt x="1" y="18"/>
                  </a:lnTo>
                  <a:lnTo>
                    <a:pt x="0" y="1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8" name="Freeform 408">
              <a:extLst>
                <a:ext uri="{FF2B5EF4-FFF2-40B4-BE49-F238E27FC236}">
                  <a16:creationId xmlns:a16="http://schemas.microsoft.com/office/drawing/2014/main" id="{410B58D1-F803-51E7-FDC7-D813C4730279}"/>
                </a:ext>
                <a:ext uri="{C183D7F6-B498-43B3-948B-1728B52AA6E4}">
                  <adec:decorative xmlns:adec="http://schemas.microsoft.com/office/drawing/2017/decorative" val="1"/>
                </a:ext>
              </a:extLst>
            </p:cNvPr>
            <p:cNvSpPr>
              <a:spLocks/>
            </p:cNvSpPr>
            <p:nvPr/>
          </p:nvSpPr>
          <p:spPr bwMode="gray">
            <a:xfrm>
              <a:off x="11694761" y="8079104"/>
              <a:ext cx="87622" cy="287927"/>
            </a:xfrm>
            <a:custGeom>
              <a:avLst/>
              <a:gdLst>
                <a:gd name="T0" fmla="*/ 2147483647 w 16"/>
                <a:gd name="T1" fmla="*/ 2147483647 h 53"/>
                <a:gd name="T2" fmla="*/ 2147483647 w 16"/>
                <a:gd name="T3" fmla="*/ 2147483647 h 53"/>
                <a:gd name="T4" fmla="*/ 2147483647 w 16"/>
                <a:gd name="T5" fmla="*/ 2147483647 h 53"/>
                <a:gd name="T6" fmla="*/ 2147483647 w 16"/>
                <a:gd name="T7" fmla="*/ 2147483647 h 53"/>
                <a:gd name="T8" fmla="*/ 2147483647 w 16"/>
                <a:gd name="T9" fmla="*/ 2147483647 h 53"/>
                <a:gd name="T10" fmla="*/ 2147483647 w 16"/>
                <a:gd name="T11" fmla="*/ 2147483647 h 53"/>
                <a:gd name="T12" fmla="*/ 2147483647 w 16"/>
                <a:gd name="T13" fmla="*/ 2147483647 h 53"/>
                <a:gd name="T14" fmla="*/ 2147483647 w 16"/>
                <a:gd name="T15" fmla="*/ 2147483647 h 53"/>
                <a:gd name="T16" fmla="*/ 2147483647 w 16"/>
                <a:gd name="T17" fmla="*/ 2147483647 h 53"/>
                <a:gd name="T18" fmla="*/ 2147483647 w 16"/>
                <a:gd name="T19" fmla="*/ 2147483647 h 53"/>
                <a:gd name="T20" fmla="*/ 0 w 16"/>
                <a:gd name="T21" fmla="*/ 0 h 53"/>
                <a:gd name="T22" fmla="*/ 2147483647 w 16"/>
                <a:gd name="T23" fmla="*/ 2147483647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53"/>
                <a:gd name="T38" fmla="*/ 16 w 16"/>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53">
                  <a:moveTo>
                    <a:pt x="7" y="2"/>
                  </a:moveTo>
                  <a:lnTo>
                    <a:pt x="8" y="7"/>
                  </a:lnTo>
                  <a:lnTo>
                    <a:pt x="12" y="12"/>
                  </a:lnTo>
                  <a:lnTo>
                    <a:pt x="16" y="22"/>
                  </a:lnTo>
                  <a:lnTo>
                    <a:pt x="16" y="49"/>
                  </a:lnTo>
                  <a:lnTo>
                    <a:pt x="6" y="53"/>
                  </a:lnTo>
                  <a:lnTo>
                    <a:pt x="5" y="46"/>
                  </a:lnTo>
                  <a:lnTo>
                    <a:pt x="5" y="35"/>
                  </a:lnTo>
                  <a:lnTo>
                    <a:pt x="1" y="31"/>
                  </a:lnTo>
                  <a:lnTo>
                    <a:pt x="1" y="11"/>
                  </a:lnTo>
                  <a:lnTo>
                    <a:pt x="0" y="0"/>
                  </a:lnTo>
                  <a:lnTo>
                    <a:pt x="7"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09" name="Freeform 409">
              <a:extLst>
                <a:ext uri="{FF2B5EF4-FFF2-40B4-BE49-F238E27FC236}">
                  <a16:creationId xmlns:a16="http://schemas.microsoft.com/office/drawing/2014/main" id="{26BE9D12-3166-377F-896F-0435AC6B4AD7}"/>
                </a:ext>
                <a:ext uri="{C183D7F6-B498-43B3-948B-1728B52AA6E4}">
                  <adec:decorative xmlns:adec="http://schemas.microsoft.com/office/drawing/2017/decorative" val="1"/>
                </a:ext>
              </a:extLst>
            </p:cNvPr>
            <p:cNvSpPr>
              <a:spLocks/>
            </p:cNvSpPr>
            <p:nvPr/>
          </p:nvSpPr>
          <p:spPr bwMode="gray">
            <a:xfrm>
              <a:off x="11532035" y="8049893"/>
              <a:ext cx="196106" cy="371385"/>
            </a:xfrm>
            <a:custGeom>
              <a:avLst/>
              <a:gdLst>
                <a:gd name="T0" fmla="*/ 2147483647 w 36"/>
                <a:gd name="T1" fmla="*/ 2147483647 h 68"/>
                <a:gd name="T2" fmla="*/ 2147483647 w 36"/>
                <a:gd name="T3" fmla="*/ 2147483647 h 68"/>
                <a:gd name="T4" fmla="*/ 2147483647 w 36"/>
                <a:gd name="T5" fmla="*/ 2147483647 h 68"/>
                <a:gd name="T6" fmla="*/ 2147483647 w 36"/>
                <a:gd name="T7" fmla="*/ 2147483647 h 68"/>
                <a:gd name="T8" fmla="*/ 2147483647 w 36"/>
                <a:gd name="T9" fmla="*/ 2147483647 h 68"/>
                <a:gd name="T10" fmla="*/ 2147483647 w 36"/>
                <a:gd name="T11" fmla="*/ 2147483647 h 68"/>
                <a:gd name="T12" fmla="*/ 2147483647 w 36"/>
                <a:gd name="T13" fmla="*/ 2147483647 h 68"/>
                <a:gd name="T14" fmla="*/ 2147483647 w 36"/>
                <a:gd name="T15" fmla="*/ 2147483647 h 68"/>
                <a:gd name="T16" fmla="*/ 2147483647 w 36"/>
                <a:gd name="T17" fmla="*/ 2147483647 h 68"/>
                <a:gd name="T18" fmla="*/ 2147483647 w 36"/>
                <a:gd name="T19" fmla="*/ 2147483647 h 68"/>
                <a:gd name="T20" fmla="*/ 0 w 36"/>
                <a:gd name="T21" fmla="*/ 2147483647 h 68"/>
                <a:gd name="T22" fmla="*/ 2147483647 w 36"/>
                <a:gd name="T23" fmla="*/ 2147483647 h 68"/>
                <a:gd name="T24" fmla="*/ 2147483647 w 36"/>
                <a:gd name="T25" fmla="*/ 2147483647 h 68"/>
                <a:gd name="T26" fmla="*/ 2147483647 w 36"/>
                <a:gd name="T27" fmla="*/ 2147483647 h 68"/>
                <a:gd name="T28" fmla="*/ 2147483647 w 36"/>
                <a:gd name="T29" fmla="*/ 2147483647 h 68"/>
                <a:gd name="T30" fmla="*/ 2147483647 w 36"/>
                <a:gd name="T31" fmla="*/ 0 h 68"/>
                <a:gd name="T32" fmla="*/ 2147483647 w 36"/>
                <a:gd name="T33" fmla="*/ 2147483647 h 68"/>
                <a:gd name="T34" fmla="*/ 2147483647 w 36"/>
                <a:gd name="T35" fmla="*/ 2147483647 h 68"/>
                <a:gd name="T36" fmla="*/ 2147483647 w 36"/>
                <a:gd name="T37" fmla="*/ 2147483647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68"/>
                <a:gd name="T59" fmla="*/ 36 w 36"/>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68">
                  <a:moveTo>
                    <a:pt x="30" y="5"/>
                  </a:moveTo>
                  <a:lnTo>
                    <a:pt x="31" y="16"/>
                  </a:lnTo>
                  <a:lnTo>
                    <a:pt x="31" y="36"/>
                  </a:lnTo>
                  <a:lnTo>
                    <a:pt x="35" y="40"/>
                  </a:lnTo>
                  <a:lnTo>
                    <a:pt x="35" y="51"/>
                  </a:lnTo>
                  <a:lnTo>
                    <a:pt x="36" y="58"/>
                  </a:lnTo>
                  <a:lnTo>
                    <a:pt x="29" y="60"/>
                  </a:lnTo>
                  <a:lnTo>
                    <a:pt x="10" y="68"/>
                  </a:lnTo>
                  <a:lnTo>
                    <a:pt x="5" y="66"/>
                  </a:lnTo>
                  <a:lnTo>
                    <a:pt x="2" y="58"/>
                  </a:lnTo>
                  <a:lnTo>
                    <a:pt x="0" y="51"/>
                  </a:lnTo>
                  <a:lnTo>
                    <a:pt x="8" y="36"/>
                  </a:lnTo>
                  <a:lnTo>
                    <a:pt x="8" y="31"/>
                  </a:lnTo>
                  <a:lnTo>
                    <a:pt x="3" y="15"/>
                  </a:lnTo>
                  <a:lnTo>
                    <a:pt x="7" y="2"/>
                  </a:lnTo>
                  <a:lnTo>
                    <a:pt x="13" y="0"/>
                  </a:lnTo>
                  <a:lnTo>
                    <a:pt x="20" y="3"/>
                  </a:lnTo>
                  <a:lnTo>
                    <a:pt x="24" y="2"/>
                  </a:lnTo>
                  <a:lnTo>
                    <a:pt x="3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0" name="Freeform 410">
              <a:extLst>
                <a:ext uri="{FF2B5EF4-FFF2-40B4-BE49-F238E27FC236}">
                  <a16:creationId xmlns:a16="http://schemas.microsoft.com/office/drawing/2014/main" id="{7ACB846E-94B9-087C-FCCD-35615249278B}"/>
                </a:ext>
                <a:ext uri="{C183D7F6-B498-43B3-948B-1728B52AA6E4}">
                  <adec:decorative xmlns:adec="http://schemas.microsoft.com/office/drawing/2017/decorative" val="1"/>
                </a:ext>
              </a:extLst>
            </p:cNvPr>
            <p:cNvSpPr>
              <a:spLocks/>
            </p:cNvSpPr>
            <p:nvPr/>
          </p:nvSpPr>
          <p:spPr bwMode="gray">
            <a:xfrm>
              <a:off x="10935375" y="7995646"/>
              <a:ext cx="363003" cy="287927"/>
            </a:xfrm>
            <a:custGeom>
              <a:avLst/>
              <a:gdLst>
                <a:gd name="T0" fmla="*/ 2147483647 w 67"/>
                <a:gd name="T1" fmla="*/ 2147483647 h 53"/>
                <a:gd name="T2" fmla="*/ 2147483647 w 67"/>
                <a:gd name="T3" fmla="*/ 2147483647 h 53"/>
                <a:gd name="T4" fmla="*/ 0 w 67"/>
                <a:gd name="T5" fmla="*/ 2147483647 h 53"/>
                <a:gd name="T6" fmla="*/ 2147483647 w 67"/>
                <a:gd name="T7" fmla="*/ 2147483647 h 53"/>
                <a:gd name="T8" fmla="*/ 2147483647 w 67"/>
                <a:gd name="T9" fmla="*/ 2147483647 h 53"/>
                <a:gd name="T10" fmla="*/ 2147483647 w 67"/>
                <a:gd name="T11" fmla="*/ 0 h 53"/>
                <a:gd name="T12" fmla="*/ 2147483647 w 67"/>
                <a:gd name="T13" fmla="*/ 0 h 53"/>
                <a:gd name="T14" fmla="*/ 2147483647 w 67"/>
                <a:gd name="T15" fmla="*/ 2147483647 h 53"/>
                <a:gd name="T16" fmla="*/ 2147483647 w 67"/>
                <a:gd name="T17" fmla="*/ 2147483647 h 53"/>
                <a:gd name="T18" fmla="*/ 2147483647 w 67"/>
                <a:gd name="T19" fmla="*/ 2147483647 h 53"/>
                <a:gd name="T20" fmla="*/ 2147483647 w 67"/>
                <a:gd name="T21" fmla="*/ 2147483647 h 53"/>
                <a:gd name="T22" fmla="*/ 2147483647 w 67"/>
                <a:gd name="T23" fmla="*/ 2147483647 h 53"/>
                <a:gd name="T24" fmla="*/ 2147483647 w 67"/>
                <a:gd name="T25" fmla="*/ 2147483647 h 53"/>
                <a:gd name="T26" fmla="*/ 2147483647 w 67"/>
                <a:gd name="T27" fmla="*/ 2147483647 h 53"/>
                <a:gd name="T28" fmla="*/ 2147483647 w 67"/>
                <a:gd name="T29" fmla="*/ 2147483647 h 53"/>
                <a:gd name="T30" fmla="*/ 2147483647 w 67"/>
                <a:gd name="T31" fmla="*/ 2147483647 h 53"/>
                <a:gd name="T32" fmla="*/ 2147483647 w 67"/>
                <a:gd name="T33" fmla="*/ 2147483647 h 53"/>
                <a:gd name="T34" fmla="*/ 2147483647 w 67"/>
                <a:gd name="T35" fmla="*/ 2147483647 h 53"/>
                <a:gd name="T36" fmla="*/ 2147483647 w 67"/>
                <a:gd name="T37" fmla="*/ 2147483647 h 53"/>
                <a:gd name="T38" fmla="*/ 2147483647 w 67"/>
                <a:gd name="T39" fmla="*/ 2147483647 h 53"/>
                <a:gd name="T40" fmla="*/ 2147483647 w 67"/>
                <a:gd name="T41" fmla="*/ 2147483647 h 53"/>
                <a:gd name="T42" fmla="*/ 2147483647 w 67"/>
                <a:gd name="T43" fmla="*/ 2147483647 h 53"/>
                <a:gd name="T44" fmla="*/ 2147483647 w 67"/>
                <a:gd name="T45" fmla="*/ 2147483647 h 53"/>
                <a:gd name="T46" fmla="*/ 2147483647 w 67"/>
                <a:gd name="T47" fmla="*/ 2147483647 h 53"/>
                <a:gd name="T48" fmla="*/ 2147483647 w 67"/>
                <a:gd name="T49" fmla="*/ 2147483647 h 53"/>
                <a:gd name="T50" fmla="*/ 2147483647 w 67"/>
                <a:gd name="T51" fmla="*/ 2147483647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53"/>
                <a:gd name="T80" fmla="*/ 67 w 67"/>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53">
                  <a:moveTo>
                    <a:pt x="15" y="33"/>
                  </a:moveTo>
                  <a:lnTo>
                    <a:pt x="2" y="16"/>
                  </a:lnTo>
                  <a:lnTo>
                    <a:pt x="0" y="13"/>
                  </a:lnTo>
                  <a:lnTo>
                    <a:pt x="6" y="11"/>
                  </a:lnTo>
                  <a:lnTo>
                    <a:pt x="12" y="10"/>
                  </a:lnTo>
                  <a:lnTo>
                    <a:pt x="13" y="0"/>
                  </a:lnTo>
                  <a:lnTo>
                    <a:pt x="21" y="0"/>
                  </a:lnTo>
                  <a:lnTo>
                    <a:pt x="35" y="3"/>
                  </a:lnTo>
                  <a:lnTo>
                    <a:pt x="45" y="8"/>
                  </a:lnTo>
                  <a:lnTo>
                    <a:pt x="52" y="7"/>
                  </a:lnTo>
                  <a:lnTo>
                    <a:pt x="54" y="4"/>
                  </a:lnTo>
                  <a:lnTo>
                    <a:pt x="59" y="9"/>
                  </a:lnTo>
                  <a:lnTo>
                    <a:pt x="65" y="24"/>
                  </a:lnTo>
                  <a:lnTo>
                    <a:pt x="67" y="38"/>
                  </a:lnTo>
                  <a:lnTo>
                    <a:pt x="65" y="48"/>
                  </a:lnTo>
                  <a:lnTo>
                    <a:pt x="62" y="53"/>
                  </a:lnTo>
                  <a:lnTo>
                    <a:pt x="54" y="51"/>
                  </a:lnTo>
                  <a:lnTo>
                    <a:pt x="51" y="48"/>
                  </a:lnTo>
                  <a:lnTo>
                    <a:pt x="44" y="44"/>
                  </a:lnTo>
                  <a:lnTo>
                    <a:pt x="43" y="41"/>
                  </a:lnTo>
                  <a:lnTo>
                    <a:pt x="38" y="42"/>
                  </a:lnTo>
                  <a:lnTo>
                    <a:pt x="36" y="38"/>
                  </a:lnTo>
                  <a:lnTo>
                    <a:pt x="38" y="31"/>
                  </a:lnTo>
                  <a:lnTo>
                    <a:pt x="33" y="27"/>
                  </a:lnTo>
                  <a:lnTo>
                    <a:pt x="24" y="28"/>
                  </a:lnTo>
                  <a:lnTo>
                    <a:pt x="15" y="3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1" name="Freeform 411">
              <a:extLst>
                <a:ext uri="{FF2B5EF4-FFF2-40B4-BE49-F238E27FC236}">
                  <a16:creationId xmlns:a16="http://schemas.microsoft.com/office/drawing/2014/main" id="{D8FDA2D0-DCC0-5827-1B37-120DE91EA607}"/>
                </a:ext>
                <a:ext uri="{C183D7F6-B498-43B3-948B-1728B52AA6E4}">
                  <adec:decorative xmlns:adec="http://schemas.microsoft.com/office/drawing/2017/decorative" val="1"/>
                </a:ext>
              </a:extLst>
            </p:cNvPr>
            <p:cNvSpPr>
              <a:spLocks/>
            </p:cNvSpPr>
            <p:nvPr/>
          </p:nvSpPr>
          <p:spPr bwMode="gray">
            <a:xfrm>
              <a:off x="11014651" y="8145869"/>
              <a:ext cx="158553" cy="166914"/>
            </a:xfrm>
            <a:custGeom>
              <a:avLst/>
              <a:gdLst>
                <a:gd name="T0" fmla="*/ 2147483647 w 29"/>
                <a:gd name="T1" fmla="*/ 2147483647 h 31"/>
                <a:gd name="T2" fmla="*/ 2147483647 w 29"/>
                <a:gd name="T3" fmla="*/ 2147483647 h 31"/>
                <a:gd name="T4" fmla="*/ 2147483647 w 29"/>
                <a:gd name="T5" fmla="*/ 2147483647 h 31"/>
                <a:gd name="T6" fmla="*/ 0 w 29"/>
                <a:gd name="T7" fmla="*/ 2147483647 h 31"/>
                <a:gd name="T8" fmla="*/ 2147483647 w 29"/>
                <a:gd name="T9" fmla="*/ 2147483647 h 31"/>
                <a:gd name="T10" fmla="*/ 2147483647 w 29"/>
                <a:gd name="T11" fmla="*/ 0 h 31"/>
                <a:gd name="T12" fmla="*/ 2147483647 w 29"/>
                <a:gd name="T13" fmla="*/ 2147483647 h 31"/>
                <a:gd name="T14" fmla="*/ 2147483647 w 29"/>
                <a:gd name="T15" fmla="*/ 2147483647 h 31"/>
                <a:gd name="T16" fmla="*/ 2147483647 w 29"/>
                <a:gd name="T17" fmla="*/ 2147483647 h 31"/>
                <a:gd name="T18" fmla="*/ 2147483647 w 29"/>
                <a:gd name="T19" fmla="*/ 2147483647 h 31"/>
                <a:gd name="T20" fmla="*/ 2147483647 w 29"/>
                <a:gd name="T21" fmla="*/ 2147483647 h 31"/>
                <a:gd name="T22" fmla="*/ 2147483647 w 29"/>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31"/>
                <a:gd name="T38" fmla="*/ 29 w 29"/>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31">
                  <a:moveTo>
                    <a:pt x="21" y="31"/>
                  </a:moveTo>
                  <a:lnTo>
                    <a:pt x="7" y="25"/>
                  </a:lnTo>
                  <a:lnTo>
                    <a:pt x="4" y="15"/>
                  </a:lnTo>
                  <a:lnTo>
                    <a:pt x="0" y="6"/>
                  </a:lnTo>
                  <a:lnTo>
                    <a:pt x="9" y="1"/>
                  </a:lnTo>
                  <a:lnTo>
                    <a:pt x="18" y="0"/>
                  </a:lnTo>
                  <a:lnTo>
                    <a:pt x="23" y="4"/>
                  </a:lnTo>
                  <a:lnTo>
                    <a:pt x="21" y="11"/>
                  </a:lnTo>
                  <a:lnTo>
                    <a:pt x="23" y="15"/>
                  </a:lnTo>
                  <a:lnTo>
                    <a:pt x="28" y="14"/>
                  </a:lnTo>
                  <a:lnTo>
                    <a:pt x="29" y="17"/>
                  </a:lnTo>
                  <a:lnTo>
                    <a:pt x="21" y="3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2" name="Freeform 412">
              <a:extLst>
                <a:ext uri="{FF2B5EF4-FFF2-40B4-BE49-F238E27FC236}">
                  <a16:creationId xmlns:a16="http://schemas.microsoft.com/office/drawing/2014/main" id="{FDE14CBD-7CA9-23EB-2880-FA7C40900103}"/>
                </a:ext>
                <a:ext uri="{C183D7F6-B498-43B3-948B-1728B52AA6E4}">
                  <adec:decorative xmlns:adec="http://schemas.microsoft.com/office/drawing/2017/decorative" val="1"/>
                </a:ext>
              </a:extLst>
            </p:cNvPr>
            <p:cNvSpPr>
              <a:spLocks/>
            </p:cNvSpPr>
            <p:nvPr/>
          </p:nvSpPr>
          <p:spPr bwMode="gray">
            <a:xfrm>
              <a:off x="11273344" y="8091622"/>
              <a:ext cx="304589" cy="354692"/>
            </a:xfrm>
            <a:custGeom>
              <a:avLst/>
              <a:gdLst>
                <a:gd name="T0" fmla="*/ 2147483647 w 56"/>
                <a:gd name="T1" fmla="*/ 2147483647 h 66"/>
                <a:gd name="T2" fmla="*/ 2147483647 w 56"/>
                <a:gd name="T3" fmla="*/ 2147483647 h 66"/>
                <a:gd name="T4" fmla="*/ 2147483647 w 56"/>
                <a:gd name="T5" fmla="*/ 2147483647 h 66"/>
                <a:gd name="T6" fmla="*/ 2147483647 w 56"/>
                <a:gd name="T7" fmla="*/ 2147483647 h 66"/>
                <a:gd name="T8" fmla="*/ 2147483647 w 56"/>
                <a:gd name="T9" fmla="*/ 2147483647 h 66"/>
                <a:gd name="T10" fmla="*/ 2147483647 w 56"/>
                <a:gd name="T11" fmla="*/ 2147483647 h 66"/>
                <a:gd name="T12" fmla="*/ 2147483647 w 56"/>
                <a:gd name="T13" fmla="*/ 2147483647 h 66"/>
                <a:gd name="T14" fmla="*/ 0 w 56"/>
                <a:gd name="T15" fmla="*/ 2147483647 h 66"/>
                <a:gd name="T16" fmla="*/ 0 w 56"/>
                <a:gd name="T17" fmla="*/ 2147483647 h 66"/>
                <a:gd name="T18" fmla="*/ 2147483647 w 56"/>
                <a:gd name="T19" fmla="*/ 2147483647 h 66"/>
                <a:gd name="T20" fmla="*/ 2147483647 w 56"/>
                <a:gd name="T21" fmla="*/ 2147483647 h 66"/>
                <a:gd name="T22" fmla="*/ 2147483647 w 56"/>
                <a:gd name="T23" fmla="*/ 2147483647 h 66"/>
                <a:gd name="T24" fmla="*/ 2147483647 w 56"/>
                <a:gd name="T25" fmla="*/ 2147483647 h 66"/>
                <a:gd name="T26" fmla="*/ 2147483647 w 56"/>
                <a:gd name="T27" fmla="*/ 0 h 66"/>
                <a:gd name="T28" fmla="*/ 2147483647 w 56"/>
                <a:gd name="T29" fmla="*/ 2147483647 h 66"/>
                <a:gd name="T30" fmla="*/ 2147483647 w 56"/>
                <a:gd name="T31" fmla="*/ 2147483647 h 66"/>
                <a:gd name="T32" fmla="*/ 2147483647 w 56"/>
                <a:gd name="T33" fmla="*/ 2147483647 h 66"/>
                <a:gd name="T34" fmla="*/ 2147483647 w 56"/>
                <a:gd name="T35" fmla="*/ 2147483647 h 66"/>
                <a:gd name="T36" fmla="*/ 2147483647 w 56"/>
                <a:gd name="T37" fmla="*/ 2147483647 h 66"/>
                <a:gd name="T38" fmla="*/ 2147483647 w 56"/>
                <a:gd name="T39" fmla="*/ 2147483647 h 66"/>
                <a:gd name="T40" fmla="*/ 2147483647 w 56"/>
                <a:gd name="T41" fmla="*/ 2147483647 h 66"/>
                <a:gd name="T42" fmla="*/ 2147483647 w 56"/>
                <a:gd name="T43" fmla="*/ 2147483647 h 66"/>
                <a:gd name="T44" fmla="*/ 2147483647 w 56"/>
                <a:gd name="T45" fmla="*/ 2147483647 h 66"/>
                <a:gd name="T46" fmla="*/ 2147483647 w 56"/>
                <a:gd name="T47" fmla="*/ 2147483647 h 6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66"/>
                <a:gd name="T74" fmla="*/ 56 w 56"/>
                <a:gd name="T75" fmla="*/ 66 h 6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66">
                  <a:moveTo>
                    <a:pt x="53" y="59"/>
                  </a:moveTo>
                  <a:lnTo>
                    <a:pt x="40" y="59"/>
                  </a:lnTo>
                  <a:lnTo>
                    <a:pt x="29" y="61"/>
                  </a:lnTo>
                  <a:lnTo>
                    <a:pt x="16" y="64"/>
                  </a:lnTo>
                  <a:lnTo>
                    <a:pt x="6" y="66"/>
                  </a:lnTo>
                  <a:lnTo>
                    <a:pt x="9" y="57"/>
                  </a:lnTo>
                  <a:lnTo>
                    <a:pt x="8" y="51"/>
                  </a:lnTo>
                  <a:lnTo>
                    <a:pt x="0" y="47"/>
                  </a:lnTo>
                  <a:lnTo>
                    <a:pt x="0" y="36"/>
                  </a:lnTo>
                  <a:lnTo>
                    <a:pt x="3" y="31"/>
                  </a:lnTo>
                  <a:lnTo>
                    <a:pt x="5" y="21"/>
                  </a:lnTo>
                  <a:lnTo>
                    <a:pt x="3" y="7"/>
                  </a:lnTo>
                  <a:lnTo>
                    <a:pt x="12" y="5"/>
                  </a:lnTo>
                  <a:lnTo>
                    <a:pt x="17" y="0"/>
                  </a:lnTo>
                  <a:lnTo>
                    <a:pt x="22" y="5"/>
                  </a:lnTo>
                  <a:lnTo>
                    <a:pt x="28" y="5"/>
                  </a:lnTo>
                  <a:lnTo>
                    <a:pt x="35" y="14"/>
                  </a:lnTo>
                  <a:lnTo>
                    <a:pt x="41" y="8"/>
                  </a:lnTo>
                  <a:lnTo>
                    <a:pt x="51" y="8"/>
                  </a:lnTo>
                  <a:lnTo>
                    <a:pt x="56" y="24"/>
                  </a:lnTo>
                  <a:lnTo>
                    <a:pt x="56" y="29"/>
                  </a:lnTo>
                  <a:lnTo>
                    <a:pt x="48" y="44"/>
                  </a:lnTo>
                  <a:lnTo>
                    <a:pt x="50" y="51"/>
                  </a:lnTo>
                  <a:lnTo>
                    <a:pt x="53" y="5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3" name="Freeform 413">
              <a:extLst>
                <a:ext uri="{FF2B5EF4-FFF2-40B4-BE49-F238E27FC236}">
                  <a16:creationId xmlns:a16="http://schemas.microsoft.com/office/drawing/2014/main" id="{02F99E24-D500-3518-677B-175CA74A8497}"/>
                </a:ext>
                <a:ext uri="{C183D7F6-B498-43B3-948B-1728B52AA6E4}">
                  <adec:decorative xmlns:adec="http://schemas.microsoft.com/office/drawing/2017/decorative" val="1"/>
                </a:ext>
              </a:extLst>
            </p:cNvPr>
            <p:cNvSpPr>
              <a:spLocks/>
            </p:cNvSpPr>
            <p:nvPr/>
          </p:nvSpPr>
          <p:spPr bwMode="gray">
            <a:xfrm>
              <a:off x="11131480" y="8237671"/>
              <a:ext cx="191933" cy="208643"/>
            </a:xfrm>
            <a:custGeom>
              <a:avLst/>
              <a:gdLst>
                <a:gd name="T0" fmla="*/ 2147483647 w 35"/>
                <a:gd name="T1" fmla="*/ 2147483647 h 39"/>
                <a:gd name="T2" fmla="*/ 2147483647 w 35"/>
                <a:gd name="T3" fmla="*/ 2147483647 h 39"/>
                <a:gd name="T4" fmla="*/ 2147483647 w 35"/>
                <a:gd name="T5" fmla="*/ 2147483647 h 39"/>
                <a:gd name="T6" fmla="*/ 2147483647 w 35"/>
                <a:gd name="T7" fmla="*/ 2147483647 h 39"/>
                <a:gd name="T8" fmla="*/ 2147483647 w 35"/>
                <a:gd name="T9" fmla="*/ 2147483647 h 39"/>
                <a:gd name="T10" fmla="*/ 2147483647 w 35"/>
                <a:gd name="T11" fmla="*/ 2147483647 h 39"/>
                <a:gd name="T12" fmla="*/ 2147483647 w 35"/>
                <a:gd name="T13" fmla="*/ 2147483647 h 39"/>
                <a:gd name="T14" fmla="*/ 0 w 35"/>
                <a:gd name="T15" fmla="*/ 2147483647 h 39"/>
                <a:gd name="T16" fmla="*/ 2147483647 w 35"/>
                <a:gd name="T17" fmla="*/ 0 h 39"/>
                <a:gd name="T18" fmla="*/ 2147483647 w 35"/>
                <a:gd name="T19" fmla="*/ 2147483647 h 39"/>
                <a:gd name="T20" fmla="*/ 2147483647 w 35"/>
                <a:gd name="T21" fmla="*/ 2147483647 h 39"/>
                <a:gd name="T22" fmla="*/ 2147483647 w 35"/>
                <a:gd name="T23" fmla="*/ 214748364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9"/>
                <a:gd name="T38" fmla="*/ 35 w 35"/>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9">
                  <a:moveTo>
                    <a:pt x="26" y="9"/>
                  </a:moveTo>
                  <a:lnTo>
                    <a:pt x="26" y="20"/>
                  </a:lnTo>
                  <a:lnTo>
                    <a:pt x="34" y="24"/>
                  </a:lnTo>
                  <a:lnTo>
                    <a:pt x="35" y="30"/>
                  </a:lnTo>
                  <a:lnTo>
                    <a:pt x="32" y="39"/>
                  </a:lnTo>
                  <a:lnTo>
                    <a:pt x="19" y="34"/>
                  </a:lnTo>
                  <a:lnTo>
                    <a:pt x="9" y="23"/>
                  </a:lnTo>
                  <a:lnTo>
                    <a:pt x="0" y="14"/>
                  </a:lnTo>
                  <a:lnTo>
                    <a:pt x="8" y="0"/>
                  </a:lnTo>
                  <a:lnTo>
                    <a:pt x="15" y="4"/>
                  </a:lnTo>
                  <a:lnTo>
                    <a:pt x="18" y="7"/>
                  </a:lnTo>
                  <a:lnTo>
                    <a:pt x="26"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4" name="Freeform 414">
              <a:extLst>
                <a:ext uri="{FF2B5EF4-FFF2-40B4-BE49-F238E27FC236}">
                  <a16:creationId xmlns:a16="http://schemas.microsoft.com/office/drawing/2014/main" id="{D5F63C6C-8521-9863-8B1C-031C071B751B}"/>
                </a:ext>
                <a:ext uri="{C183D7F6-B498-43B3-948B-1728B52AA6E4}">
                  <adec:decorative xmlns:adec="http://schemas.microsoft.com/office/drawing/2017/decorative" val="1"/>
                </a:ext>
              </a:extLst>
            </p:cNvPr>
            <p:cNvSpPr>
              <a:spLocks/>
            </p:cNvSpPr>
            <p:nvPr/>
          </p:nvSpPr>
          <p:spPr bwMode="gray">
            <a:xfrm>
              <a:off x="12128697" y="8479697"/>
              <a:ext cx="12517" cy="25038"/>
            </a:xfrm>
            <a:custGeom>
              <a:avLst/>
              <a:gdLst>
                <a:gd name="T0" fmla="*/ 0 w 3"/>
                <a:gd name="T1" fmla="*/ 2147483647 h 4"/>
                <a:gd name="T2" fmla="*/ 0 w 3"/>
                <a:gd name="T3" fmla="*/ 2147483647 h 4"/>
                <a:gd name="T4" fmla="*/ 2147483646 w 3"/>
                <a:gd name="T5" fmla="*/ 0 h 4"/>
                <a:gd name="T6" fmla="*/ 2147483646 w 3"/>
                <a:gd name="T7" fmla="*/ 2147483647 h 4"/>
                <a:gd name="T8" fmla="*/ 2147483646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2"/>
                  </a:lnTo>
                  <a:lnTo>
                    <a:pt x="1" y="0"/>
                  </a:lnTo>
                  <a:lnTo>
                    <a:pt x="3" y="1"/>
                  </a:lnTo>
                  <a:lnTo>
                    <a:pt x="3" y="2"/>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5" name="Freeform 415">
              <a:extLst>
                <a:ext uri="{FF2B5EF4-FFF2-40B4-BE49-F238E27FC236}">
                  <a16:creationId xmlns:a16="http://schemas.microsoft.com/office/drawing/2014/main" id="{7B25CD02-4353-3BB8-48B7-C49C30668E2A}"/>
                </a:ext>
                <a:ext uri="{C183D7F6-B498-43B3-948B-1728B52AA6E4}">
                  <adec:decorative xmlns:adec="http://schemas.microsoft.com/office/drawing/2017/decorative" val="1"/>
                </a:ext>
              </a:extLst>
            </p:cNvPr>
            <p:cNvSpPr>
              <a:spLocks/>
            </p:cNvSpPr>
            <p:nvPr/>
          </p:nvSpPr>
          <p:spPr bwMode="gray">
            <a:xfrm>
              <a:off x="12283077" y="8942885"/>
              <a:ext cx="70932" cy="54247"/>
            </a:xfrm>
            <a:custGeom>
              <a:avLst/>
              <a:gdLst>
                <a:gd name="T0" fmla="*/ 0 w 13"/>
                <a:gd name="T1" fmla="*/ 2147483647 h 10"/>
                <a:gd name="T2" fmla="*/ 2147483647 w 13"/>
                <a:gd name="T3" fmla="*/ 0 h 10"/>
                <a:gd name="T4" fmla="*/ 2147483647 w 13"/>
                <a:gd name="T5" fmla="*/ 2147483647 h 10"/>
                <a:gd name="T6" fmla="*/ 2147483647 w 13"/>
                <a:gd name="T7" fmla="*/ 2147483647 h 10"/>
                <a:gd name="T8" fmla="*/ 2147483647 w 13"/>
                <a:gd name="T9" fmla="*/ 2147483647 h 10"/>
                <a:gd name="T10" fmla="*/ 2147483647 w 13"/>
                <a:gd name="T11" fmla="*/ 2147483647 h 10"/>
                <a:gd name="T12" fmla="*/ 0 w 13"/>
                <a:gd name="T13" fmla="*/ 2147483647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0" y="6"/>
                  </a:moveTo>
                  <a:lnTo>
                    <a:pt x="11" y="0"/>
                  </a:lnTo>
                  <a:lnTo>
                    <a:pt x="12" y="1"/>
                  </a:lnTo>
                  <a:lnTo>
                    <a:pt x="13" y="4"/>
                  </a:lnTo>
                  <a:lnTo>
                    <a:pt x="12" y="8"/>
                  </a:lnTo>
                  <a:lnTo>
                    <a:pt x="4" y="10"/>
                  </a:lnTo>
                  <a:lnTo>
                    <a:pt x="0"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6" name="Freeform 416">
              <a:extLst>
                <a:ext uri="{FF2B5EF4-FFF2-40B4-BE49-F238E27FC236}">
                  <a16:creationId xmlns:a16="http://schemas.microsoft.com/office/drawing/2014/main" id="{ADC7CF68-6BC5-409D-AEED-1DD567F45860}"/>
                </a:ext>
                <a:ext uri="{C183D7F6-B498-43B3-948B-1728B52AA6E4}">
                  <adec:decorative xmlns:adec="http://schemas.microsoft.com/office/drawing/2017/decorative" val="1"/>
                </a:ext>
              </a:extLst>
            </p:cNvPr>
            <p:cNvSpPr>
              <a:spLocks/>
            </p:cNvSpPr>
            <p:nvPr/>
          </p:nvSpPr>
          <p:spPr bwMode="gray">
            <a:xfrm>
              <a:off x="11836625" y="7912189"/>
              <a:ext cx="571626" cy="529952"/>
            </a:xfrm>
            <a:custGeom>
              <a:avLst/>
              <a:gdLst>
                <a:gd name="T0" fmla="*/ 2147483647 w 105"/>
                <a:gd name="T1" fmla="*/ 2147483647 h 98"/>
                <a:gd name="T2" fmla="*/ 2147483647 w 105"/>
                <a:gd name="T3" fmla="*/ 2147483647 h 98"/>
                <a:gd name="T4" fmla="*/ 2147483647 w 105"/>
                <a:gd name="T5" fmla="*/ 2147483647 h 98"/>
                <a:gd name="T6" fmla="*/ 2147483647 w 105"/>
                <a:gd name="T7" fmla="*/ 2147483647 h 98"/>
                <a:gd name="T8" fmla="*/ 2147483647 w 105"/>
                <a:gd name="T9" fmla="*/ 2147483647 h 98"/>
                <a:gd name="T10" fmla="*/ 2147483647 w 105"/>
                <a:gd name="T11" fmla="*/ 2147483647 h 98"/>
                <a:gd name="T12" fmla="*/ 2147483647 w 105"/>
                <a:gd name="T13" fmla="*/ 2147483647 h 98"/>
                <a:gd name="T14" fmla="*/ 2147483647 w 105"/>
                <a:gd name="T15" fmla="*/ 2147483647 h 98"/>
                <a:gd name="T16" fmla="*/ 2147483647 w 105"/>
                <a:gd name="T17" fmla="*/ 2147483647 h 98"/>
                <a:gd name="T18" fmla="*/ 2147483647 w 105"/>
                <a:gd name="T19" fmla="*/ 2147483647 h 98"/>
                <a:gd name="T20" fmla="*/ 2147483647 w 105"/>
                <a:gd name="T21" fmla="*/ 2147483647 h 98"/>
                <a:gd name="T22" fmla="*/ 2147483647 w 105"/>
                <a:gd name="T23" fmla="*/ 2147483647 h 98"/>
                <a:gd name="T24" fmla="*/ 2147483647 w 105"/>
                <a:gd name="T25" fmla="*/ 2147483647 h 98"/>
                <a:gd name="T26" fmla="*/ 2147483647 w 105"/>
                <a:gd name="T27" fmla="*/ 2147483647 h 98"/>
                <a:gd name="T28" fmla="*/ 2147483647 w 105"/>
                <a:gd name="T29" fmla="*/ 2147483647 h 98"/>
                <a:gd name="T30" fmla="*/ 2147483647 w 105"/>
                <a:gd name="T31" fmla="*/ 2147483647 h 98"/>
                <a:gd name="T32" fmla="*/ 2147483647 w 105"/>
                <a:gd name="T33" fmla="*/ 2147483647 h 98"/>
                <a:gd name="T34" fmla="*/ 2147483647 w 105"/>
                <a:gd name="T35" fmla="*/ 2147483647 h 98"/>
                <a:gd name="T36" fmla="*/ 0 w 105"/>
                <a:gd name="T37" fmla="*/ 2147483647 h 98"/>
                <a:gd name="T38" fmla="*/ 2147483647 w 105"/>
                <a:gd name="T39" fmla="*/ 2147483647 h 98"/>
                <a:gd name="T40" fmla="*/ 2147483647 w 105"/>
                <a:gd name="T41" fmla="*/ 2147483647 h 98"/>
                <a:gd name="T42" fmla="*/ 2147483647 w 105"/>
                <a:gd name="T43" fmla="*/ 2147483647 h 98"/>
                <a:gd name="T44" fmla="*/ 2147483647 w 105"/>
                <a:gd name="T45" fmla="*/ 2147483647 h 98"/>
                <a:gd name="T46" fmla="*/ 2147483647 w 105"/>
                <a:gd name="T47" fmla="*/ 2147483647 h 98"/>
                <a:gd name="T48" fmla="*/ 2147483647 w 105"/>
                <a:gd name="T49" fmla="*/ 0 h 98"/>
                <a:gd name="T50" fmla="*/ 2147483647 w 105"/>
                <a:gd name="T51" fmla="*/ 2147483647 h 98"/>
                <a:gd name="T52" fmla="*/ 2147483647 w 105"/>
                <a:gd name="T53" fmla="*/ 2147483647 h 98"/>
                <a:gd name="T54" fmla="*/ 2147483647 w 105"/>
                <a:gd name="T55" fmla="*/ 2147483647 h 98"/>
                <a:gd name="T56" fmla="*/ 2147483647 w 105"/>
                <a:gd name="T57" fmla="*/ 2147483647 h 98"/>
                <a:gd name="T58" fmla="*/ 2147483647 w 105"/>
                <a:gd name="T59" fmla="*/ 2147483647 h 98"/>
                <a:gd name="T60" fmla="*/ 2147483647 w 105"/>
                <a:gd name="T61" fmla="*/ 2147483647 h 98"/>
                <a:gd name="T62" fmla="*/ 2147483647 w 105"/>
                <a:gd name="T63" fmla="*/ 2147483647 h 98"/>
                <a:gd name="T64" fmla="*/ 2147483647 w 105"/>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98"/>
                <a:gd name="T101" fmla="*/ 105 w 105"/>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98">
                  <a:moveTo>
                    <a:pt x="99" y="3"/>
                  </a:moveTo>
                  <a:lnTo>
                    <a:pt x="103" y="7"/>
                  </a:lnTo>
                  <a:lnTo>
                    <a:pt x="104" y="12"/>
                  </a:lnTo>
                  <a:lnTo>
                    <a:pt x="105" y="28"/>
                  </a:lnTo>
                  <a:lnTo>
                    <a:pt x="100" y="31"/>
                  </a:lnTo>
                  <a:lnTo>
                    <a:pt x="93" y="45"/>
                  </a:lnTo>
                  <a:lnTo>
                    <a:pt x="87" y="52"/>
                  </a:lnTo>
                  <a:lnTo>
                    <a:pt x="83" y="71"/>
                  </a:lnTo>
                  <a:lnTo>
                    <a:pt x="78" y="77"/>
                  </a:lnTo>
                  <a:lnTo>
                    <a:pt x="73" y="70"/>
                  </a:lnTo>
                  <a:lnTo>
                    <a:pt x="66" y="70"/>
                  </a:lnTo>
                  <a:lnTo>
                    <a:pt x="55" y="85"/>
                  </a:lnTo>
                  <a:lnTo>
                    <a:pt x="52" y="98"/>
                  </a:lnTo>
                  <a:lnTo>
                    <a:pt x="32" y="97"/>
                  </a:lnTo>
                  <a:lnTo>
                    <a:pt x="26" y="96"/>
                  </a:lnTo>
                  <a:lnTo>
                    <a:pt x="24" y="89"/>
                  </a:lnTo>
                  <a:lnTo>
                    <a:pt x="12" y="79"/>
                  </a:lnTo>
                  <a:lnTo>
                    <a:pt x="1" y="79"/>
                  </a:lnTo>
                  <a:lnTo>
                    <a:pt x="0" y="53"/>
                  </a:lnTo>
                  <a:lnTo>
                    <a:pt x="7" y="43"/>
                  </a:lnTo>
                  <a:lnTo>
                    <a:pt x="7" y="29"/>
                  </a:lnTo>
                  <a:lnTo>
                    <a:pt x="3" y="20"/>
                  </a:lnTo>
                  <a:lnTo>
                    <a:pt x="7" y="19"/>
                  </a:lnTo>
                  <a:lnTo>
                    <a:pt x="11" y="6"/>
                  </a:lnTo>
                  <a:lnTo>
                    <a:pt x="18" y="0"/>
                  </a:lnTo>
                  <a:lnTo>
                    <a:pt x="32" y="2"/>
                  </a:lnTo>
                  <a:lnTo>
                    <a:pt x="39" y="10"/>
                  </a:lnTo>
                  <a:lnTo>
                    <a:pt x="49" y="10"/>
                  </a:lnTo>
                  <a:lnTo>
                    <a:pt x="56" y="13"/>
                  </a:lnTo>
                  <a:lnTo>
                    <a:pt x="63" y="11"/>
                  </a:lnTo>
                  <a:lnTo>
                    <a:pt x="68" y="5"/>
                  </a:lnTo>
                  <a:lnTo>
                    <a:pt x="85" y="8"/>
                  </a:lnTo>
                  <a:lnTo>
                    <a:pt x="99"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7" name="Freeform 417">
              <a:extLst>
                <a:ext uri="{FF2B5EF4-FFF2-40B4-BE49-F238E27FC236}">
                  <a16:creationId xmlns:a16="http://schemas.microsoft.com/office/drawing/2014/main" id="{AADDDEE2-6508-907E-44BF-A513EABA3817}"/>
                </a:ext>
                <a:ext uri="{C183D7F6-B498-43B3-948B-1728B52AA6E4}">
                  <adec:decorative xmlns:adec="http://schemas.microsoft.com/office/drawing/2017/decorative" val="1"/>
                </a:ext>
              </a:extLst>
            </p:cNvPr>
            <p:cNvSpPr>
              <a:spLocks/>
            </p:cNvSpPr>
            <p:nvPr/>
          </p:nvSpPr>
          <p:spPr bwMode="gray">
            <a:xfrm>
              <a:off x="12120352" y="7949745"/>
              <a:ext cx="354659" cy="634274"/>
            </a:xfrm>
            <a:custGeom>
              <a:avLst/>
              <a:gdLst>
                <a:gd name="T0" fmla="*/ 0 w 65"/>
                <a:gd name="T1" fmla="*/ 2147483647 h 117"/>
                <a:gd name="T2" fmla="*/ 2147483647 w 65"/>
                <a:gd name="T3" fmla="*/ 2147483647 h 117"/>
                <a:gd name="T4" fmla="*/ 2147483647 w 65"/>
                <a:gd name="T5" fmla="*/ 2147483647 h 117"/>
                <a:gd name="T6" fmla="*/ 2147483647 w 65"/>
                <a:gd name="T7" fmla="*/ 2147483647 h 117"/>
                <a:gd name="T8" fmla="*/ 2147483647 w 65"/>
                <a:gd name="T9" fmla="*/ 2147483647 h 117"/>
                <a:gd name="T10" fmla="*/ 2147483647 w 65"/>
                <a:gd name="T11" fmla="*/ 2147483647 h 117"/>
                <a:gd name="T12" fmla="*/ 2147483647 w 65"/>
                <a:gd name="T13" fmla="*/ 2147483647 h 117"/>
                <a:gd name="T14" fmla="*/ 2147483647 w 65"/>
                <a:gd name="T15" fmla="*/ 2147483647 h 117"/>
                <a:gd name="T16" fmla="*/ 2147483647 w 65"/>
                <a:gd name="T17" fmla="*/ 2147483647 h 117"/>
                <a:gd name="T18" fmla="*/ 2147483647 w 65"/>
                <a:gd name="T19" fmla="*/ 2147483647 h 117"/>
                <a:gd name="T20" fmla="*/ 2147483647 w 65"/>
                <a:gd name="T21" fmla="*/ 2147483647 h 117"/>
                <a:gd name="T22" fmla="*/ 2147483647 w 65"/>
                <a:gd name="T23" fmla="*/ 0 h 117"/>
                <a:gd name="T24" fmla="*/ 2147483647 w 65"/>
                <a:gd name="T25" fmla="*/ 2147483647 h 117"/>
                <a:gd name="T26" fmla="*/ 2147483647 w 65"/>
                <a:gd name="T27" fmla="*/ 2147483647 h 117"/>
                <a:gd name="T28" fmla="*/ 2147483647 w 65"/>
                <a:gd name="T29" fmla="*/ 2147483647 h 117"/>
                <a:gd name="T30" fmla="*/ 2147483647 w 65"/>
                <a:gd name="T31" fmla="*/ 2147483647 h 117"/>
                <a:gd name="T32" fmla="*/ 2147483647 w 65"/>
                <a:gd name="T33" fmla="*/ 2147483647 h 117"/>
                <a:gd name="T34" fmla="*/ 2147483647 w 65"/>
                <a:gd name="T35" fmla="*/ 2147483647 h 117"/>
                <a:gd name="T36" fmla="*/ 2147483647 w 65"/>
                <a:gd name="T37" fmla="*/ 2147483647 h 117"/>
                <a:gd name="T38" fmla="*/ 2147483647 w 65"/>
                <a:gd name="T39" fmla="*/ 2147483647 h 117"/>
                <a:gd name="T40" fmla="*/ 2147483647 w 65"/>
                <a:gd name="T41" fmla="*/ 2147483647 h 117"/>
                <a:gd name="T42" fmla="*/ 2147483647 w 65"/>
                <a:gd name="T43" fmla="*/ 2147483647 h 117"/>
                <a:gd name="T44" fmla="*/ 2147483647 w 65"/>
                <a:gd name="T45" fmla="*/ 2147483647 h 117"/>
                <a:gd name="T46" fmla="*/ 2147483647 w 65"/>
                <a:gd name="T47" fmla="*/ 2147483647 h 117"/>
                <a:gd name="T48" fmla="*/ 2147483647 w 65"/>
                <a:gd name="T49" fmla="*/ 2147483647 h 117"/>
                <a:gd name="T50" fmla="*/ 2147483647 w 65"/>
                <a:gd name="T51" fmla="*/ 2147483647 h 117"/>
                <a:gd name="T52" fmla="*/ 2147483647 w 65"/>
                <a:gd name="T53" fmla="*/ 2147483647 h 117"/>
                <a:gd name="T54" fmla="*/ 2147483647 w 65"/>
                <a:gd name="T55" fmla="*/ 2147483647 h 117"/>
                <a:gd name="T56" fmla="*/ 2147483647 w 65"/>
                <a:gd name="T57" fmla="*/ 2147483647 h 117"/>
                <a:gd name="T58" fmla="*/ 0 w 65"/>
                <a:gd name="T59" fmla="*/ 2147483647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117"/>
                <a:gd name="T92" fmla="*/ 65 w 65"/>
                <a:gd name="T93" fmla="*/ 117 h 1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117">
                  <a:moveTo>
                    <a:pt x="0" y="91"/>
                  </a:moveTo>
                  <a:lnTo>
                    <a:pt x="3" y="78"/>
                  </a:lnTo>
                  <a:lnTo>
                    <a:pt x="14" y="63"/>
                  </a:lnTo>
                  <a:lnTo>
                    <a:pt x="21" y="63"/>
                  </a:lnTo>
                  <a:lnTo>
                    <a:pt x="26" y="70"/>
                  </a:lnTo>
                  <a:lnTo>
                    <a:pt x="31" y="64"/>
                  </a:lnTo>
                  <a:lnTo>
                    <a:pt x="35" y="45"/>
                  </a:lnTo>
                  <a:lnTo>
                    <a:pt x="41" y="38"/>
                  </a:lnTo>
                  <a:lnTo>
                    <a:pt x="48" y="24"/>
                  </a:lnTo>
                  <a:lnTo>
                    <a:pt x="53" y="21"/>
                  </a:lnTo>
                  <a:lnTo>
                    <a:pt x="52" y="5"/>
                  </a:lnTo>
                  <a:lnTo>
                    <a:pt x="51" y="0"/>
                  </a:lnTo>
                  <a:lnTo>
                    <a:pt x="54" y="1"/>
                  </a:lnTo>
                  <a:lnTo>
                    <a:pt x="63" y="13"/>
                  </a:lnTo>
                  <a:lnTo>
                    <a:pt x="62" y="31"/>
                  </a:lnTo>
                  <a:lnTo>
                    <a:pt x="52" y="34"/>
                  </a:lnTo>
                  <a:lnTo>
                    <a:pt x="51" y="42"/>
                  </a:lnTo>
                  <a:lnTo>
                    <a:pt x="60" y="48"/>
                  </a:lnTo>
                  <a:lnTo>
                    <a:pt x="65" y="60"/>
                  </a:lnTo>
                  <a:lnTo>
                    <a:pt x="55" y="77"/>
                  </a:lnTo>
                  <a:lnTo>
                    <a:pt x="55" y="84"/>
                  </a:lnTo>
                  <a:lnTo>
                    <a:pt x="65" y="108"/>
                  </a:lnTo>
                  <a:lnTo>
                    <a:pt x="59" y="117"/>
                  </a:lnTo>
                  <a:lnTo>
                    <a:pt x="54" y="113"/>
                  </a:lnTo>
                  <a:lnTo>
                    <a:pt x="40" y="113"/>
                  </a:lnTo>
                  <a:lnTo>
                    <a:pt x="27" y="113"/>
                  </a:lnTo>
                  <a:lnTo>
                    <a:pt x="12" y="113"/>
                  </a:lnTo>
                  <a:lnTo>
                    <a:pt x="12" y="104"/>
                  </a:lnTo>
                  <a:lnTo>
                    <a:pt x="7" y="97"/>
                  </a:lnTo>
                  <a:lnTo>
                    <a:pt x="0" y="9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8" name="Freeform 418">
              <a:extLst>
                <a:ext uri="{FF2B5EF4-FFF2-40B4-BE49-F238E27FC236}">
                  <a16:creationId xmlns:a16="http://schemas.microsoft.com/office/drawing/2014/main" id="{6C237C45-2128-962A-E798-AD39D4F2C3DE}"/>
                </a:ext>
                <a:ext uri="{C183D7F6-B498-43B3-948B-1728B52AA6E4}">
                  <adec:decorative xmlns:adec="http://schemas.microsoft.com/office/drawing/2017/decorative" val="1"/>
                </a:ext>
              </a:extLst>
            </p:cNvPr>
            <p:cNvSpPr>
              <a:spLocks/>
            </p:cNvSpPr>
            <p:nvPr/>
          </p:nvSpPr>
          <p:spPr bwMode="gray">
            <a:xfrm>
              <a:off x="12149559" y="8563155"/>
              <a:ext cx="275382" cy="375557"/>
            </a:xfrm>
            <a:custGeom>
              <a:avLst/>
              <a:gdLst>
                <a:gd name="T0" fmla="*/ 2147483647 w 51"/>
                <a:gd name="T1" fmla="*/ 2147483647 h 69"/>
                <a:gd name="T2" fmla="*/ 2147483647 w 51"/>
                <a:gd name="T3" fmla="*/ 2147483647 h 69"/>
                <a:gd name="T4" fmla="*/ 2147483647 w 51"/>
                <a:gd name="T5" fmla="*/ 2147483647 h 69"/>
                <a:gd name="T6" fmla="*/ 0 w 51"/>
                <a:gd name="T7" fmla="*/ 2147483647 h 69"/>
                <a:gd name="T8" fmla="*/ 2147483647 w 51"/>
                <a:gd name="T9" fmla="*/ 2147483647 h 69"/>
                <a:gd name="T10" fmla="*/ 2147483647 w 51"/>
                <a:gd name="T11" fmla="*/ 2147483647 h 69"/>
                <a:gd name="T12" fmla="*/ 2147483647 w 51"/>
                <a:gd name="T13" fmla="*/ 2147483647 h 69"/>
                <a:gd name="T14" fmla="*/ 2147483647 w 51"/>
                <a:gd name="T15" fmla="*/ 2147483647 h 69"/>
                <a:gd name="T16" fmla="*/ 2147483647 w 51"/>
                <a:gd name="T17" fmla="*/ 0 h 69"/>
                <a:gd name="T18" fmla="*/ 2147483647 w 51"/>
                <a:gd name="T19" fmla="*/ 0 h 69"/>
                <a:gd name="T20" fmla="*/ 2147483647 w 51"/>
                <a:gd name="T21" fmla="*/ 2147483647 h 69"/>
                <a:gd name="T22" fmla="*/ 2147483647 w 51"/>
                <a:gd name="T23" fmla="*/ 2147483647 h 69"/>
                <a:gd name="T24" fmla="*/ 2147483647 w 51"/>
                <a:gd name="T25" fmla="*/ 2147483647 h 69"/>
                <a:gd name="T26" fmla="*/ 2147483647 w 51"/>
                <a:gd name="T27" fmla="*/ 2147483647 h 69"/>
                <a:gd name="T28" fmla="*/ 2147483647 w 51"/>
                <a:gd name="T29" fmla="*/ 2147483647 h 69"/>
                <a:gd name="T30" fmla="*/ 2147483647 w 51"/>
                <a:gd name="T31" fmla="*/ 2147483647 h 69"/>
                <a:gd name="T32" fmla="*/ 2147483647 w 51"/>
                <a:gd name="T33" fmla="*/ 2147483647 h 69"/>
                <a:gd name="T34" fmla="*/ 2147483647 w 51"/>
                <a:gd name="T35" fmla="*/ 2147483647 h 69"/>
                <a:gd name="T36" fmla="*/ 2147483647 w 51"/>
                <a:gd name="T37" fmla="*/ 2147483647 h 69"/>
                <a:gd name="T38" fmla="*/ 2147483647 w 51"/>
                <a:gd name="T39" fmla="*/ 2147483647 h 69"/>
                <a:gd name="T40" fmla="*/ 2147483647 w 51"/>
                <a:gd name="T41" fmla="*/ 2147483647 h 69"/>
                <a:gd name="T42" fmla="*/ 2147483647 w 51"/>
                <a:gd name="T43" fmla="*/ 2147483647 h 69"/>
                <a:gd name="T44" fmla="*/ 2147483647 w 51"/>
                <a:gd name="T45" fmla="*/ 2147483647 h 69"/>
                <a:gd name="T46" fmla="*/ 2147483647 w 51"/>
                <a:gd name="T47" fmla="*/ 2147483647 h 69"/>
                <a:gd name="T48" fmla="*/ 2147483647 w 51"/>
                <a:gd name="T49" fmla="*/ 2147483647 h 69"/>
                <a:gd name="T50" fmla="*/ 2147483647 w 51"/>
                <a:gd name="T51" fmla="*/ 2147483647 h 69"/>
                <a:gd name="T52" fmla="*/ 2147483647 w 51"/>
                <a:gd name="T53" fmla="*/ 2147483647 h 69"/>
                <a:gd name="T54" fmla="*/ 2147483647 w 51"/>
                <a:gd name="T55" fmla="*/ 2147483647 h 69"/>
                <a:gd name="T56" fmla="*/ 2147483647 w 51"/>
                <a:gd name="T57" fmla="*/ 2147483647 h 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69"/>
                <a:gd name="T89" fmla="*/ 51 w 51"/>
                <a:gd name="T90" fmla="*/ 69 h 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69">
                  <a:moveTo>
                    <a:pt x="23" y="69"/>
                  </a:moveTo>
                  <a:lnTo>
                    <a:pt x="13" y="53"/>
                  </a:lnTo>
                  <a:lnTo>
                    <a:pt x="6" y="44"/>
                  </a:lnTo>
                  <a:lnTo>
                    <a:pt x="0" y="32"/>
                  </a:lnTo>
                  <a:lnTo>
                    <a:pt x="5" y="20"/>
                  </a:lnTo>
                  <a:lnTo>
                    <a:pt x="4" y="15"/>
                  </a:lnTo>
                  <a:lnTo>
                    <a:pt x="5" y="9"/>
                  </a:lnTo>
                  <a:lnTo>
                    <a:pt x="22" y="9"/>
                  </a:lnTo>
                  <a:lnTo>
                    <a:pt x="22" y="0"/>
                  </a:lnTo>
                  <a:lnTo>
                    <a:pt x="35" y="0"/>
                  </a:lnTo>
                  <a:lnTo>
                    <a:pt x="33" y="7"/>
                  </a:lnTo>
                  <a:lnTo>
                    <a:pt x="41" y="14"/>
                  </a:lnTo>
                  <a:lnTo>
                    <a:pt x="48" y="10"/>
                  </a:lnTo>
                  <a:lnTo>
                    <a:pt x="50" y="12"/>
                  </a:lnTo>
                  <a:lnTo>
                    <a:pt x="51" y="19"/>
                  </a:lnTo>
                  <a:lnTo>
                    <a:pt x="45" y="23"/>
                  </a:lnTo>
                  <a:lnTo>
                    <a:pt x="43" y="30"/>
                  </a:lnTo>
                  <a:lnTo>
                    <a:pt x="45" y="32"/>
                  </a:lnTo>
                  <a:lnTo>
                    <a:pt x="48" y="33"/>
                  </a:lnTo>
                  <a:lnTo>
                    <a:pt x="45" y="53"/>
                  </a:lnTo>
                  <a:lnTo>
                    <a:pt x="39" y="47"/>
                  </a:lnTo>
                  <a:lnTo>
                    <a:pt x="35" y="41"/>
                  </a:lnTo>
                  <a:lnTo>
                    <a:pt x="28" y="40"/>
                  </a:lnTo>
                  <a:lnTo>
                    <a:pt x="28" y="44"/>
                  </a:lnTo>
                  <a:lnTo>
                    <a:pt x="26" y="50"/>
                  </a:lnTo>
                  <a:lnTo>
                    <a:pt x="22" y="48"/>
                  </a:lnTo>
                  <a:lnTo>
                    <a:pt x="24" y="54"/>
                  </a:lnTo>
                  <a:lnTo>
                    <a:pt x="31" y="62"/>
                  </a:lnTo>
                  <a:lnTo>
                    <a:pt x="23" y="6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19" name="Freeform 419">
              <a:extLst>
                <a:ext uri="{FF2B5EF4-FFF2-40B4-BE49-F238E27FC236}">
                  <a16:creationId xmlns:a16="http://schemas.microsoft.com/office/drawing/2014/main" id="{4722CF7B-C259-55DF-66AB-BD6D15120B18}"/>
                </a:ext>
                <a:ext uri="{C183D7F6-B498-43B3-948B-1728B52AA6E4}">
                  <adec:decorative xmlns:adec="http://schemas.microsoft.com/office/drawing/2017/decorative" val="1"/>
                </a:ext>
              </a:extLst>
            </p:cNvPr>
            <p:cNvSpPr>
              <a:spLocks/>
            </p:cNvSpPr>
            <p:nvPr/>
          </p:nvSpPr>
          <p:spPr bwMode="gray">
            <a:xfrm>
              <a:off x="12266387" y="8479697"/>
              <a:ext cx="350486" cy="496570"/>
            </a:xfrm>
            <a:custGeom>
              <a:avLst/>
              <a:gdLst>
                <a:gd name="T0" fmla="*/ 2147483647 w 64"/>
                <a:gd name="T1" fmla="*/ 2147483647 h 91"/>
                <a:gd name="T2" fmla="*/ 2147483647 w 64"/>
                <a:gd name="T3" fmla="*/ 2147483647 h 91"/>
                <a:gd name="T4" fmla="*/ 2147483647 w 64"/>
                <a:gd name="T5" fmla="*/ 2147483647 h 91"/>
                <a:gd name="T6" fmla="*/ 2147483647 w 64"/>
                <a:gd name="T7" fmla="*/ 2147483647 h 91"/>
                <a:gd name="T8" fmla="*/ 2147483647 w 64"/>
                <a:gd name="T9" fmla="*/ 2147483647 h 91"/>
                <a:gd name="T10" fmla="*/ 2147483647 w 64"/>
                <a:gd name="T11" fmla="*/ 2147483647 h 91"/>
                <a:gd name="T12" fmla="*/ 2147483647 w 64"/>
                <a:gd name="T13" fmla="*/ 2147483647 h 91"/>
                <a:gd name="T14" fmla="*/ 0 w 64"/>
                <a:gd name="T15" fmla="*/ 2147483647 h 91"/>
                <a:gd name="T16" fmla="*/ 2147483647 w 64"/>
                <a:gd name="T17" fmla="*/ 2147483647 h 91"/>
                <a:gd name="T18" fmla="*/ 2147483647 w 64"/>
                <a:gd name="T19" fmla="*/ 2147483647 h 91"/>
                <a:gd name="T20" fmla="*/ 2147483647 w 64"/>
                <a:gd name="T21" fmla="*/ 2147483647 h 91"/>
                <a:gd name="T22" fmla="*/ 2147483647 w 64"/>
                <a:gd name="T23" fmla="*/ 2147483647 h 91"/>
                <a:gd name="T24" fmla="*/ 2147483647 w 64"/>
                <a:gd name="T25" fmla="*/ 2147483647 h 91"/>
                <a:gd name="T26" fmla="*/ 2147483647 w 64"/>
                <a:gd name="T27" fmla="*/ 2147483647 h 91"/>
                <a:gd name="T28" fmla="*/ 2147483647 w 64"/>
                <a:gd name="T29" fmla="*/ 2147483647 h 91"/>
                <a:gd name="T30" fmla="*/ 2147483647 w 64"/>
                <a:gd name="T31" fmla="*/ 2147483647 h 91"/>
                <a:gd name="T32" fmla="*/ 2147483647 w 64"/>
                <a:gd name="T33" fmla="*/ 2147483647 h 91"/>
                <a:gd name="T34" fmla="*/ 2147483647 w 64"/>
                <a:gd name="T35" fmla="*/ 2147483647 h 91"/>
                <a:gd name="T36" fmla="*/ 2147483647 w 64"/>
                <a:gd name="T37" fmla="*/ 2147483647 h 91"/>
                <a:gd name="T38" fmla="*/ 2147483647 w 64"/>
                <a:gd name="T39" fmla="*/ 2147483647 h 91"/>
                <a:gd name="T40" fmla="*/ 2147483647 w 64"/>
                <a:gd name="T41" fmla="*/ 2147483647 h 91"/>
                <a:gd name="T42" fmla="*/ 2147483647 w 64"/>
                <a:gd name="T43" fmla="*/ 2147483647 h 91"/>
                <a:gd name="T44" fmla="*/ 2147483647 w 64"/>
                <a:gd name="T45" fmla="*/ 2147483647 h 91"/>
                <a:gd name="T46" fmla="*/ 2147483647 w 64"/>
                <a:gd name="T47" fmla="*/ 2147483647 h 91"/>
                <a:gd name="T48" fmla="*/ 2147483647 w 64"/>
                <a:gd name="T49" fmla="*/ 2147483647 h 91"/>
                <a:gd name="T50" fmla="*/ 2147483647 w 64"/>
                <a:gd name="T51" fmla="*/ 2147483647 h 91"/>
                <a:gd name="T52" fmla="*/ 2147483647 w 64"/>
                <a:gd name="T53" fmla="*/ 2147483647 h 91"/>
                <a:gd name="T54" fmla="*/ 2147483647 w 64"/>
                <a:gd name="T55" fmla="*/ 2147483647 h 91"/>
                <a:gd name="T56" fmla="*/ 2147483647 w 64"/>
                <a:gd name="T57" fmla="*/ 0 h 91"/>
                <a:gd name="T58" fmla="*/ 2147483647 w 64"/>
                <a:gd name="T59" fmla="*/ 0 h 91"/>
                <a:gd name="T60" fmla="*/ 2147483647 w 64"/>
                <a:gd name="T61" fmla="*/ 0 h 91"/>
                <a:gd name="T62" fmla="*/ 2147483647 w 64"/>
                <a:gd name="T63" fmla="*/ 2147483647 h 91"/>
                <a:gd name="T64" fmla="*/ 2147483647 w 64"/>
                <a:gd name="T65" fmla="*/ 2147483647 h 91"/>
                <a:gd name="T66" fmla="*/ 2147483647 w 64"/>
                <a:gd name="T67" fmla="*/ 2147483647 h 91"/>
                <a:gd name="T68" fmla="*/ 2147483647 w 64"/>
                <a:gd name="T69" fmla="*/ 2147483647 h 91"/>
                <a:gd name="T70" fmla="*/ 2147483647 w 64"/>
                <a:gd name="T71" fmla="*/ 2147483647 h 91"/>
                <a:gd name="T72" fmla="*/ 2147483647 w 64"/>
                <a:gd name="T73" fmla="*/ 2147483647 h 91"/>
                <a:gd name="T74" fmla="*/ 2147483647 w 64"/>
                <a:gd name="T75" fmla="*/ 2147483647 h 91"/>
                <a:gd name="T76" fmla="*/ 2147483647 w 64"/>
                <a:gd name="T77" fmla="*/ 2147483647 h 91"/>
                <a:gd name="T78" fmla="*/ 2147483647 w 64"/>
                <a:gd name="T79" fmla="*/ 2147483647 h 91"/>
                <a:gd name="T80" fmla="*/ 2147483647 w 64"/>
                <a:gd name="T81" fmla="*/ 2147483647 h 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4"/>
                <a:gd name="T124" fmla="*/ 0 h 91"/>
                <a:gd name="T125" fmla="*/ 64 w 64"/>
                <a:gd name="T126" fmla="*/ 91 h 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4" h="91">
                  <a:moveTo>
                    <a:pt x="16" y="89"/>
                  </a:moveTo>
                  <a:lnTo>
                    <a:pt x="15" y="86"/>
                  </a:lnTo>
                  <a:lnTo>
                    <a:pt x="14" y="85"/>
                  </a:lnTo>
                  <a:lnTo>
                    <a:pt x="3" y="91"/>
                  </a:lnTo>
                  <a:lnTo>
                    <a:pt x="1" y="84"/>
                  </a:lnTo>
                  <a:lnTo>
                    <a:pt x="9" y="77"/>
                  </a:lnTo>
                  <a:lnTo>
                    <a:pt x="2" y="69"/>
                  </a:lnTo>
                  <a:lnTo>
                    <a:pt x="0" y="63"/>
                  </a:lnTo>
                  <a:lnTo>
                    <a:pt x="4" y="65"/>
                  </a:lnTo>
                  <a:lnTo>
                    <a:pt x="6" y="59"/>
                  </a:lnTo>
                  <a:lnTo>
                    <a:pt x="6" y="55"/>
                  </a:lnTo>
                  <a:lnTo>
                    <a:pt x="13" y="56"/>
                  </a:lnTo>
                  <a:lnTo>
                    <a:pt x="17" y="62"/>
                  </a:lnTo>
                  <a:lnTo>
                    <a:pt x="23" y="68"/>
                  </a:lnTo>
                  <a:lnTo>
                    <a:pt x="26" y="48"/>
                  </a:lnTo>
                  <a:lnTo>
                    <a:pt x="23" y="47"/>
                  </a:lnTo>
                  <a:lnTo>
                    <a:pt x="21" y="45"/>
                  </a:lnTo>
                  <a:lnTo>
                    <a:pt x="23" y="38"/>
                  </a:lnTo>
                  <a:lnTo>
                    <a:pt x="29" y="34"/>
                  </a:lnTo>
                  <a:lnTo>
                    <a:pt x="28" y="27"/>
                  </a:lnTo>
                  <a:lnTo>
                    <a:pt x="26" y="25"/>
                  </a:lnTo>
                  <a:lnTo>
                    <a:pt x="19" y="29"/>
                  </a:lnTo>
                  <a:lnTo>
                    <a:pt x="11" y="22"/>
                  </a:lnTo>
                  <a:lnTo>
                    <a:pt x="13" y="15"/>
                  </a:lnTo>
                  <a:lnTo>
                    <a:pt x="27" y="15"/>
                  </a:lnTo>
                  <a:lnTo>
                    <a:pt x="32" y="19"/>
                  </a:lnTo>
                  <a:lnTo>
                    <a:pt x="38" y="10"/>
                  </a:lnTo>
                  <a:lnTo>
                    <a:pt x="43" y="2"/>
                  </a:lnTo>
                  <a:lnTo>
                    <a:pt x="49" y="0"/>
                  </a:lnTo>
                  <a:lnTo>
                    <a:pt x="58" y="0"/>
                  </a:lnTo>
                  <a:lnTo>
                    <a:pt x="64" y="0"/>
                  </a:lnTo>
                  <a:lnTo>
                    <a:pt x="64" y="11"/>
                  </a:lnTo>
                  <a:lnTo>
                    <a:pt x="58" y="19"/>
                  </a:lnTo>
                  <a:lnTo>
                    <a:pt x="57" y="36"/>
                  </a:lnTo>
                  <a:lnTo>
                    <a:pt x="53" y="50"/>
                  </a:lnTo>
                  <a:lnTo>
                    <a:pt x="46" y="54"/>
                  </a:lnTo>
                  <a:lnTo>
                    <a:pt x="40" y="80"/>
                  </a:lnTo>
                  <a:lnTo>
                    <a:pt x="23" y="89"/>
                  </a:lnTo>
                  <a:lnTo>
                    <a:pt x="23" y="84"/>
                  </a:lnTo>
                  <a:lnTo>
                    <a:pt x="20" y="84"/>
                  </a:lnTo>
                  <a:lnTo>
                    <a:pt x="16" y="8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0" name="Freeform 420">
              <a:extLst>
                <a:ext uri="{FF2B5EF4-FFF2-40B4-BE49-F238E27FC236}">
                  <a16:creationId xmlns:a16="http://schemas.microsoft.com/office/drawing/2014/main" id="{47808A9E-C114-CFEC-C5B9-033D54D438E5}"/>
                </a:ext>
                <a:ext uri="{C183D7F6-B498-43B3-948B-1728B52AA6E4}">
                  <adec:decorative xmlns:adec="http://schemas.microsoft.com/office/drawing/2017/decorative" val="1"/>
                </a:ext>
              </a:extLst>
            </p:cNvPr>
            <p:cNvSpPr>
              <a:spLocks/>
            </p:cNvSpPr>
            <p:nvPr/>
          </p:nvSpPr>
          <p:spPr bwMode="gray">
            <a:xfrm>
              <a:off x="12174594" y="8563155"/>
              <a:ext cx="91794" cy="50074"/>
            </a:xfrm>
            <a:custGeom>
              <a:avLst/>
              <a:gdLst>
                <a:gd name="T0" fmla="*/ 2147483647 w 17"/>
                <a:gd name="T1" fmla="*/ 0 h 9"/>
                <a:gd name="T2" fmla="*/ 2147483647 w 17"/>
                <a:gd name="T3" fmla="*/ 0 h 9"/>
                <a:gd name="T4" fmla="*/ 2147483647 w 17"/>
                <a:gd name="T5" fmla="*/ 2147483647 h 9"/>
                <a:gd name="T6" fmla="*/ 0 w 17"/>
                <a:gd name="T7" fmla="*/ 2147483647 h 9"/>
                <a:gd name="T8" fmla="*/ 2147483647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2" y="0"/>
                  </a:moveTo>
                  <a:lnTo>
                    <a:pt x="17" y="0"/>
                  </a:lnTo>
                  <a:lnTo>
                    <a:pt x="17" y="9"/>
                  </a:lnTo>
                  <a:lnTo>
                    <a:pt x="0" y="9"/>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1" name="Freeform 421">
              <a:extLst>
                <a:ext uri="{FF2B5EF4-FFF2-40B4-BE49-F238E27FC236}">
                  <a16:creationId xmlns:a16="http://schemas.microsoft.com/office/drawing/2014/main" id="{410C27CD-F754-7F5D-06BE-6628EC259064}"/>
                </a:ext>
                <a:ext uri="{C183D7F6-B498-43B3-948B-1728B52AA6E4}">
                  <adec:decorative xmlns:adec="http://schemas.microsoft.com/office/drawing/2017/decorative" val="1"/>
                </a:ext>
              </a:extLst>
            </p:cNvPr>
            <p:cNvSpPr>
              <a:spLocks/>
            </p:cNvSpPr>
            <p:nvPr/>
          </p:nvSpPr>
          <p:spPr bwMode="gray">
            <a:xfrm>
              <a:off x="12070283" y="8584019"/>
              <a:ext cx="25034" cy="16691"/>
            </a:xfrm>
            <a:custGeom>
              <a:avLst/>
              <a:gdLst>
                <a:gd name="T0" fmla="*/ 0 w 4"/>
                <a:gd name="T1" fmla="*/ 2147483647 h 3"/>
                <a:gd name="T2" fmla="*/ 2147483647 w 4"/>
                <a:gd name="T3" fmla="*/ 0 h 3"/>
                <a:gd name="T4" fmla="*/ 2147483647 w 4"/>
                <a:gd name="T5" fmla="*/ 2147483647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1" y="0"/>
                  </a:lnTo>
                  <a:lnTo>
                    <a:pt x="3" y="1"/>
                  </a:lnTo>
                  <a:lnTo>
                    <a:pt x="4" y="2"/>
                  </a:lnTo>
                  <a:lnTo>
                    <a:pt x="1"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2" name="Freeform 422">
              <a:extLst>
                <a:ext uri="{FF2B5EF4-FFF2-40B4-BE49-F238E27FC236}">
                  <a16:creationId xmlns:a16="http://schemas.microsoft.com/office/drawing/2014/main" id="{8DEFC51A-EC19-ED06-52FD-EBE1E3F497F0}"/>
                </a:ext>
                <a:ext uri="{C183D7F6-B498-43B3-948B-1728B52AA6E4}">
                  <adec:decorative xmlns:adec="http://schemas.microsoft.com/office/drawing/2017/decorative" val="1"/>
                </a:ext>
              </a:extLst>
            </p:cNvPr>
            <p:cNvSpPr>
              <a:spLocks/>
            </p:cNvSpPr>
            <p:nvPr/>
          </p:nvSpPr>
          <p:spPr bwMode="gray">
            <a:xfrm>
              <a:off x="12057766" y="8634093"/>
              <a:ext cx="12517" cy="16691"/>
            </a:xfrm>
            <a:custGeom>
              <a:avLst/>
              <a:gdLst>
                <a:gd name="T0" fmla="*/ 0 w 3"/>
                <a:gd name="T1" fmla="*/ 2147483647 h 3"/>
                <a:gd name="T2" fmla="*/ 0 w 3"/>
                <a:gd name="T3" fmla="*/ 2147483647 h 3"/>
                <a:gd name="T4" fmla="*/ 2147483646 w 3"/>
                <a:gd name="T5" fmla="*/ 0 h 3"/>
                <a:gd name="T6" fmla="*/ 2147483646 w 3"/>
                <a:gd name="T7" fmla="*/ 2147483647 h 3"/>
                <a:gd name="T8" fmla="*/ 2147483646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2"/>
                  </a:moveTo>
                  <a:lnTo>
                    <a:pt x="0" y="1"/>
                  </a:lnTo>
                  <a:lnTo>
                    <a:pt x="1" y="0"/>
                  </a:lnTo>
                  <a:lnTo>
                    <a:pt x="3" y="2"/>
                  </a:lnTo>
                  <a:lnTo>
                    <a:pt x="2"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3" name="Freeform 423">
              <a:extLst>
                <a:ext uri="{FF2B5EF4-FFF2-40B4-BE49-F238E27FC236}">
                  <a16:creationId xmlns:a16="http://schemas.microsoft.com/office/drawing/2014/main" id="{361E3C96-4E15-27B3-CA04-592FB1409508}"/>
                </a:ext>
                <a:ext uri="{C183D7F6-B498-43B3-948B-1728B52AA6E4}">
                  <adec:decorative xmlns:adec="http://schemas.microsoft.com/office/drawing/2017/decorative" val="1"/>
                </a:ext>
              </a:extLst>
            </p:cNvPr>
            <p:cNvSpPr>
              <a:spLocks/>
            </p:cNvSpPr>
            <p:nvPr/>
          </p:nvSpPr>
          <p:spPr bwMode="gray">
            <a:xfrm>
              <a:off x="13322019" y="9193256"/>
              <a:ext cx="150209" cy="442322"/>
            </a:xfrm>
            <a:custGeom>
              <a:avLst/>
              <a:gdLst>
                <a:gd name="T0" fmla="*/ 0 w 27"/>
                <a:gd name="T1" fmla="*/ 0 h 81"/>
                <a:gd name="T2" fmla="*/ 2147483647 w 27"/>
                <a:gd name="T3" fmla="*/ 0 h 81"/>
                <a:gd name="T4" fmla="*/ 2147483647 w 27"/>
                <a:gd name="T5" fmla="*/ 2147483647 h 81"/>
                <a:gd name="T6" fmla="*/ 2147483647 w 27"/>
                <a:gd name="T7" fmla="*/ 2147483647 h 81"/>
                <a:gd name="T8" fmla="*/ 2147483647 w 27"/>
                <a:gd name="T9" fmla="*/ 2147483647 h 81"/>
                <a:gd name="T10" fmla="*/ 2147483647 w 27"/>
                <a:gd name="T11" fmla="*/ 2147483647 h 81"/>
                <a:gd name="T12" fmla="*/ 2147483647 w 27"/>
                <a:gd name="T13" fmla="*/ 2147483647 h 81"/>
                <a:gd name="T14" fmla="*/ 2147483647 w 27"/>
                <a:gd name="T15" fmla="*/ 2147483647 h 81"/>
                <a:gd name="T16" fmla="*/ 2147483647 w 27"/>
                <a:gd name="T17" fmla="*/ 2147483647 h 81"/>
                <a:gd name="T18" fmla="*/ 2147483647 w 27"/>
                <a:gd name="T19" fmla="*/ 2147483647 h 81"/>
                <a:gd name="T20" fmla="*/ 2147483647 w 27"/>
                <a:gd name="T21" fmla="*/ 2147483647 h 81"/>
                <a:gd name="T22" fmla="*/ 2147483647 w 27"/>
                <a:gd name="T23" fmla="*/ 2147483647 h 81"/>
                <a:gd name="T24" fmla="*/ 2147483647 w 27"/>
                <a:gd name="T25" fmla="*/ 2147483647 h 81"/>
                <a:gd name="T26" fmla="*/ 2147483647 w 27"/>
                <a:gd name="T27" fmla="*/ 2147483647 h 81"/>
                <a:gd name="T28" fmla="*/ 2147483647 w 27"/>
                <a:gd name="T29" fmla="*/ 2147483647 h 81"/>
                <a:gd name="T30" fmla="*/ 2147483647 w 27"/>
                <a:gd name="T31" fmla="*/ 2147483647 h 81"/>
                <a:gd name="T32" fmla="*/ 2147483647 w 27"/>
                <a:gd name="T33" fmla="*/ 2147483647 h 81"/>
                <a:gd name="T34" fmla="*/ 2147483647 w 27"/>
                <a:gd name="T35" fmla="*/ 2147483647 h 81"/>
                <a:gd name="T36" fmla="*/ 2147483647 w 27"/>
                <a:gd name="T37" fmla="*/ 2147483647 h 81"/>
                <a:gd name="T38" fmla="*/ 2147483647 w 27"/>
                <a:gd name="T39" fmla="*/ 2147483647 h 81"/>
                <a:gd name="T40" fmla="*/ 2147483647 w 27"/>
                <a:gd name="T41" fmla="*/ 2147483647 h 81"/>
                <a:gd name="T42" fmla="*/ 2147483647 w 27"/>
                <a:gd name="T43" fmla="*/ 2147483647 h 81"/>
                <a:gd name="T44" fmla="*/ 0 w 27"/>
                <a:gd name="T45" fmla="*/ 0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81"/>
                <a:gd name="T71" fmla="*/ 27 w 27"/>
                <a:gd name="T72" fmla="*/ 81 h 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81">
                  <a:moveTo>
                    <a:pt x="0" y="0"/>
                  </a:moveTo>
                  <a:lnTo>
                    <a:pt x="7" y="0"/>
                  </a:lnTo>
                  <a:lnTo>
                    <a:pt x="14" y="2"/>
                  </a:lnTo>
                  <a:lnTo>
                    <a:pt x="18" y="11"/>
                  </a:lnTo>
                  <a:lnTo>
                    <a:pt x="19" y="23"/>
                  </a:lnTo>
                  <a:lnTo>
                    <a:pt x="18" y="36"/>
                  </a:lnTo>
                  <a:lnTo>
                    <a:pt x="23" y="44"/>
                  </a:lnTo>
                  <a:lnTo>
                    <a:pt x="27" y="52"/>
                  </a:lnTo>
                  <a:lnTo>
                    <a:pt x="27" y="64"/>
                  </a:lnTo>
                  <a:lnTo>
                    <a:pt x="23" y="72"/>
                  </a:lnTo>
                  <a:lnTo>
                    <a:pt x="25" y="80"/>
                  </a:lnTo>
                  <a:lnTo>
                    <a:pt x="22" y="81"/>
                  </a:lnTo>
                  <a:lnTo>
                    <a:pt x="16" y="77"/>
                  </a:lnTo>
                  <a:lnTo>
                    <a:pt x="15" y="70"/>
                  </a:lnTo>
                  <a:lnTo>
                    <a:pt x="15" y="62"/>
                  </a:lnTo>
                  <a:lnTo>
                    <a:pt x="15" y="53"/>
                  </a:lnTo>
                  <a:lnTo>
                    <a:pt x="10" y="52"/>
                  </a:lnTo>
                  <a:lnTo>
                    <a:pt x="7" y="48"/>
                  </a:lnTo>
                  <a:lnTo>
                    <a:pt x="2" y="48"/>
                  </a:lnTo>
                  <a:lnTo>
                    <a:pt x="4" y="30"/>
                  </a:lnTo>
                  <a:lnTo>
                    <a:pt x="7" y="27"/>
                  </a:lnTo>
                  <a:lnTo>
                    <a:pt x="6" y="9"/>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4" name="Freeform 424">
              <a:extLst>
                <a:ext uri="{FF2B5EF4-FFF2-40B4-BE49-F238E27FC236}">
                  <a16:creationId xmlns:a16="http://schemas.microsoft.com/office/drawing/2014/main" id="{3806D956-198F-A3B5-848B-2CE96336E346}"/>
                </a:ext>
                <a:ext uri="{C183D7F6-B498-43B3-948B-1728B52AA6E4}">
                  <adec:decorative xmlns:adec="http://schemas.microsoft.com/office/drawing/2017/decorative" val="1"/>
                </a:ext>
              </a:extLst>
            </p:cNvPr>
            <p:cNvSpPr>
              <a:spLocks/>
            </p:cNvSpPr>
            <p:nvPr/>
          </p:nvSpPr>
          <p:spPr bwMode="gray">
            <a:xfrm>
              <a:off x="13155121" y="8721723"/>
              <a:ext cx="83449" cy="91803"/>
            </a:xfrm>
            <a:custGeom>
              <a:avLst/>
              <a:gdLst>
                <a:gd name="T0" fmla="*/ 0 w 15"/>
                <a:gd name="T1" fmla="*/ 2147483647 h 17"/>
                <a:gd name="T2" fmla="*/ 2147483647 w 15"/>
                <a:gd name="T3" fmla="*/ 2147483647 h 17"/>
                <a:gd name="T4" fmla="*/ 2147483647 w 15"/>
                <a:gd name="T5" fmla="*/ 0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0 w 15"/>
                <a:gd name="T25" fmla="*/ 2147483647 h 17"/>
                <a:gd name="T26" fmla="*/ 0 w 15"/>
                <a:gd name="T27" fmla="*/ 214748364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7"/>
                <a:gd name="T44" fmla="*/ 15 w 1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7">
                  <a:moveTo>
                    <a:pt x="0" y="5"/>
                  </a:moveTo>
                  <a:lnTo>
                    <a:pt x="5" y="3"/>
                  </a:lnTo>
                  <a:lnTo>
                    <a:pt x="8" y="0"/>
                  </a:lnTo>
                  <a:lnTo>
                    <a:pt x="12" y="1"/>
                  </a:lnTo>
                  <a:lnTo>
                    <a:pt x="15" y="6"/>
                  </a:lnTo>
                  <a:lnTo>
                    <a:pt x="14" y="9"/>
                  </a:lnTo>
                  <a:lnTo>
                    <a:pt x="11" y="11"/>
                  </a:lnTo>
                  <a:lnTo>
                    <a:pt x="10" y="16"/>
                  </a:lnTo>
                  <a:lnTo>
                    <a:pt x="7" y="16"/>
                  </a:lnTo>
                  <a:lnTo>
                    <a:pt x="5" y="17"/>
                  </a:lnTo>
                  <a:lnTo>
                    <a:pt x="3" y="17"/>
                  </a:lnTo>
                  <a:lnTo>
                    <a:pt x="3" y="15"/>
                  </a:lnTo>
                  <a:lnTo>
                    <a:pt x="0" y="15"/>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5" name="Freeform 425">
              <a:extLst>
                <a:ext uri="{FF2B5EF4-FFF2-40B4-BE49-F238E27FC236}">
                  <a16:creationId xmlns:a16="http://schemas.microsoft.com/office/drawing/2014/main" id="{0832397B-D668-B4DE-B3B6-DDF86DAC47A6}"/>
                </a:ext>
                <a:ext uri="{C183D7F6-B498-43B3-948B-1728B52AA6E4}">
                  <adec:decorative xmlns:adec="http://schemas.microsoft.com/office/drawing/2017/decorative" val="1"/>
                </a:ext>
              </a:extLst>
            </p:cNvPr>
            <p:cNvSpPr>
              <a:spLocks/>
            </p:cNvSpPr>
            <p:nvPr/>
          </p:nvSpPr>
          <p:spPr bwMode="gray">
            <a:xfrm>
              <a:off x="13213535" y="10123803"/>
              <a:ext cx="70932" cy="125186"/>
            </a:xfrm>
            <a:custGeom>
              <a:avLst/>
              <a:gdLst>
                <a:gd name="T0" fmla="*/ 2147483647 w 13"/>
                <a:gd name="T1" fmla="*/ 2147483647 h 23"/>
                <a:gd name="T2" fmla="*/ 2147483647 w 13"/>
                <a:gd name="T3" fmla="*/ 2147483647 h 23"/>
                <a:gd name="T4" fmla="*/ 2147483647 w 13"/>
                <a:gd name="T5" fmla="*/ 2147483647 h 23"/>
                <a:gd name="T6" fmla="*/ 0 w 13"/>
                <a:gd name="T7" fmla="*/ 2147483647 h 23"/>
                <a:gd name="T8" fmla="*/ 2147483647 w 13"/>
                <a:gd name="T9" fmla="*/ 2147483647 h 23"/>
                <a:gd name="T10" fmla="*/ 2147483647 w 13"/>
                <a:gd name="T11" fmla="*/ 0 h 23"/>
                <a:gd name="T12" fmla="*/ 2147483647 w 13"/>
                <a:gd name="T13" fmla="*/ 2147483647 h 23"/>
                <a:gd name="T14" fmla="*/ 2147483647 w 13"/>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23"/>
                <a:gd name="T26" fmla="*/ 13 w 1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23">
                  <a:moveTo>
                    <a:pt x="13" y="15"/>
                  </a:moveTo>
                  <a:lnTo>
                    <a:pt x="10" y="23"/>
                  </a:lnTo>
                  <a:lnTo>
                    <a:pt x="3" y="23"/>
                  </a:lnTo>
                  <a:lnTo>
                    <a:pt x="0" y="18"/>
                  </a:lnTo>
                  <a:lnTo>
                    <a:pt x="2" y="1"/>
                  </a:lnTo>
                  <a:lnTo>
                    <a:pt x="6" y="0"/>
                  </a:lnTo>
                  <a:lnTo>
                    <a:pt x="11" y="1"/>
                  </a:lnTo>
                  <a:lnTo>
                    <a:pt x="13" y="1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6" name="Freeform 426">
              <a:extLst>
                <a:ext uri="{FF2B5EF4-FFF2-40B4-BE49-F238E27FC236}">
                  <a16:creationId xmlns:a16="http://schemas.microsoft.com/office/drawing/2014/main" id="{4AC409B6-8398-8B85-2420-B3BFDE292500}"/>
                </a:ext>
                <a:ext uri="{C183D7F6-B498-43B3-948B-1728B52AA6E4}">
                  <adec:decorative xmlns:adec="http://schemas.microsoft.com/office/drawing/2017/decorative" val="1"/>
                </a:ext>
              </a:extLst>
            </p:cNvPr>
            <p:cNvSpPr>
              <a:spLocks/>
            </p:cNvSpPr>
            <p:nvPr/>
          </p:nvSpPr>
          <p:spPr bwMode="gray">
            <a:xfrm>
              <a:off x="13192673" y="9247503"/>
              <a:ext cx="529902" cy="955584"/>
            </a:xfrm>
            <a:custGeom>
              <a:avLst/>
              <a:gdLst>
                <a:gd name="T0" fmla="*/ 2147483647 w 97"/>
                <a:gd name="T1" fmla="*/ 2147483647 h 176"/>
                <a:gd name="T2" fmla="*/ 2147483647 w 97"/>
                <a:gd name="T3" fmla="*/ 2147483647 h 176"/>
                <a:gd name="T4" fmla="*/ 2147483647 w 97"/>
                <a:gd name="T5" fmla="*/ 2147483647 h 176"/>
                <a:gd name="T6" fmla="*/ 2147483647 w 97"/>
                <a:gd name="T7" fmla="*/ 2147483647 h 176"/>
                <a:gd name="T8" fmla="*/ 2147483647 w 97"/>
                <a:gd name="T9" fmla="*/ 2147483647 h 176"/>
                <a:gd name="T10" fmla="*/ 2147483647 w 97"/>
                <a:gd name="T11" fmla="*/ 2147483647 h 176"/>
                <a:gd name="T12" fmla="*/ 2147483647 w 97"/>
                <a:gd name="T13" fmla="*/ 2147483647 h 176"/>
                <a:gd name="T14" fmla="*/ 2147483647 w 97"/>
                <a:gd name="T15" fmla="*/ 2147483647 h 176"/>
                <a:gd name="T16" fmla="*/ 2147483647 w 97"/>
                <a:gd name="T17" fmla="*/ 2147483647 h 176"/>
                <a:gd name="T18" fmla="*/ 2147483647 w 97"/>
                <a:gd name="T19" fmla="*/ 2147483647 h 176"/>
                <a:gd name="T20" fmla="*/ 2147483647 w 97"/>
                <a:gd name="T21" fmla="*/ 2147483647 h 176"/>
                <a:gd name="T22" fmla="*/ 2147483647 w 97"/>
                <a:gd name="T23" fmla="*/ 2147483647 h 176"/>
                <a:gd name="T24" fmla="*/ 2147483647 w 97"/>
                <a:gd name="T25" fmla="*/ 2147483647 h 176"/>
                <a:gd name="T26" fmla="*/ 2147483647 w 97"/>
                <a:gd name="T27" fmla="*/ 2147483647 h 176"/>
                <a:gd name="T28" fmla="*/ 0 w 97"/>
                <a:gd name="T29" fmla="*/ 2147483647 h 176"/>
                <a:gd name="T30" fmla="*/ 2147483647 w 97"/>
                <a:gd name="T31" fmla="*/ 2147483647 h 176"/>
                <a:gd name="T32" fmla="*/ 2147483647 w 97"/>
                <a:gd name="T33" fmla="*/ 2147483647 h 176"/>
                <a:gd name="T34" fmla="*/ 2147483647 w 97"/>
                <a:gd name="T35" fmla="*/ 2147483647 h 176"/>
                <a:gd name="T36" fmla="*/ 2147483647 w 97"/>
                <a:gd name="T37" fmla="*/ 2147483647 h 176"/>
                <a:gd name="T38" fmla="*/ 2147483647 w 97"/>
                <a:gd name="T39" fmla="*/ 2147483647 h 176"/>
                <a:gd name="T40" fmla="*/ 2147483647 w 97"/>
                <a:gd name="T41" fmla="*/ 2147483647 h 176"/>
                <a:gd name="T42" fmla="*/ 2147483647 w 97"/>
                <a:gd name="T43" fmla="*/ 2147483647 h 176"/>
                <a:gd name="T44" fmla="*/ 2147483647 w 97"/>
                <a:gd name="T45" fmla="*/ 2147483647 h 176"/>
                <a:gd name="T46" fmla="*/ 2147483647 w 97"/>
                <a:gd name="T47" fmla="*/ 2147483647 h 176"/>
                <a:gd name="T48" fmla="*/ 2147483647 w 97"/>
                <a:gd name="T49" fmla="*/ 2147483647 h 176"/>
                <a:gd name="T50" fmla="*/ 2147483647 w 97"/>
                <a:gd name="T51" fmla="*/ 2147483647 h 176"/>
                <a:gd name="T52" fmla="*/ 2147483647 w 97"/>
                <a:gd name="T53" fmla="*/ 2147483647 h 176"/>
                <a:gd name="T54" fmla="*/ 2147483647 w 97"/>
                <a:gd name="T55" fmla="*/ 2147483647 h 176"/>
                <a:gd name="T56" fmla="*/ 2147483647 w 97"/>
                <a:gd name="T57" fmla="*/ 2147483647 h 176"/>
                <a:gd name="T58" fmla="*/ 2147483647 w 97"/>
                <a:gd name="T59" fmla="*/ 2147483647 h 176"/>
                <a:gd name="T60" fmla="*/ 2147483647 w 97"/>
                <a:gd name="T61" fmla="*/ 2147483647 h 176"/>
                <a:gd name="T62" fmla="*/ 2147483647 w 97"/>
                <a:gd name="T63" fmla="*/ 2147483647 h 176"/>
                <a:gd name="T64" fmla="*/ 2147483647 w 97"/>
                <a:gd name="T65" fmla="*/ 2147483647 h 176"/>
                <a:gd name="T66" fmla="*/ 2147483647 w 97"/>
                <a:gd name="T67" fmla="*/ 2147483647 h 176"/>
                <a:gd name="T68" fmla="*/ 2147483647 w 97"/>
                <a:gd name="T69" fmla="*/ 2147483647 h 176"/>
                <a:gd name="T70" fmla="*/ 2147483647 w 97"/>
                <a:gd name="T71" fmla="*/ 2147483647 h 176"/>
                <a:gd name="T72" fmla="*/ 2147483647 w 97"/>
                <a:gd name="T73" fmla="*/ 2147483647 h 176"/>
                <a:gd name="T74" fmla="*/ 2147483647 w 97"/>
                <a:gd name="T75" fmla="*/ 2147483647 h 176"/>
                <a:gd name="T76" fmla="*/ 2147483647 w 97"/>
                <a:gd name="T77" fmla="*/ 2147483647 h 176"/>
                <a:gd name="T78" fmla="*/ 2147483647 w 97"/>
                <a:gd name="T79" fmla="*/ 2147483647 h 176"/>
                <a:gd name="T80" fmla="*/ 2147483647 w 97"/>
                <a:gd name="T81" fmla="*/ 2147483647 h 176"/>
                <a:gd name="T82" fmla="*/ 2147483647 w 97"/>
                <a:gd name="T83" fmla="*/ 0 h 176"/>
                <a:gd name="T84" fmla="*/ 2147483647 w 97"/>
                <a:gd name="T85" fmla="*/ 2147483647 h 176"/>
                <a:gd name="T86" fmla="*/ 2147483647 w 97"/>
                <a:gd name="T87" fmla="*/ 2147483647 h 176"/>
                <a:gd name="T88" fmla="*/ 2147483647 w 97"/>
                <a:gd name="T89" fmla="*/ 2147483647 h 176"/>
                <a:gd name="T90" fmla="*/ 2147483647 w 97"/>
                <a:gd name="T91" fmla="*/ 2147483647 h 176"/>
                <a:gd name="T92" fmla="*/ 2147483647 w 97"/>
                <a:gd name="T93" fmla="*/ 2147483647 h 176"/>
                <a:gd name="T94" fmla="*/ 2147483647 w 97"/>
                <a:gd name="T95" fmla="*/ 2147483647 h 176"/>
                <a:gd name="T96" fmla="*/ 2147483647 w 97"/>
                <a:gd name="T97" fmla="*/ 2147483647 h 176"/>
                <a:gd name="T98" fmla="*/ 2147483647 w 97"/>
                <a:gd name="T99" fmla="*/ 2147483647 h 176"/>
                <a:gd name="T100" fmla="*/ 2147483647 w 97"/>
                <a:gd name="T101" fmla="*/ 2147483647 h 176"/>
                <a:gd name="T102" fmla="*/ 2147483647 w 97"/>
                <a:gd name="T103" fmla="*/ 2147483647 h 176"/>
                <a:gd name="T104" fmla="*/ 2147483647 w 97"/>
                <a:gd name="T105" fmla="*/ 2147483647 h 176"/>
                <a:gd name="T106" fmla="*/ 2147483647 w 97"/>
                <a:gd name="T107" fmla="*/ 2147483647 h 176"/>
                <a:gd name="T108" fmla="*/ 2147483647 w 97"/>
                <a:gd name="T109" fmla="*/ 2147483647 h 176"/>
                <a:gd name="T110" fmla="*/ 2147483647 w 97"/>
                <a:gd name="T111" fmla="*/ 2147483647 h 176"/>
                <a:gd name="T112" fmla="*/ 2147483647 w 97"/>
                <a:gd name="T113" fmla="*/ 2147483647 h 176"/>
                <a:gd name="T114" fmla="*/ 2147483647 w 97"/>
                <a:gd name="T115" fmla="*/ 2147483647 h 176"/>
                <a:gd name="T116" fmla="*/ 2147483647 w 97"/>
                <a:gd name="T117" fmla="*/ 2147483647 h 1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176"/>
                <a:gd name="T179" fmla="*/ 97 w 97"/>
                <a:gd name="T180" fmla="*/ 176 h 1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176">
                  <a:moveTo>
                    <a:pt x="24" y="176"/>
                  </a:moveTo>
                  <a:lnTo>
                    <a:pt x="17" y="176"/>
                  </a:lnTo>
                  <a:lnTo>
                    <a:pt x="15" y="162"/>
                  </a:lnTo>
                  <a:lnTo>
                    <a:pt x="16" y="151"/>
                  </a:lnTo>
                  <a:lnTo>
                    <a:pt x="12" y="125"/>
                  </a:lnTo>
                  <a:lnTo>
                    <a:pt x="17" y="121"/>
                  </a:lnTo>
                  <a:lnTo>
                    <a:pt x="18" y="109"/>
                  </a:lnTo>
                  <a:lnTo>
                    <a:pt x="27" y="103"/>
                  </a:lnTo>
                  <a:lnTo>
                    <a:pt x="28" y="100"/>
                  </a:lnTo>
                  <a:lnTo>
                    <a:pt x="24" y="93"/>
                  </a:lnTo>
                  <a:lnTo>
                    <a:pt x="24" y="87"/>
                  </a:lnTo>
                  <a:lnTo>
                    <a:pt x="26" y="84"/>
                  </a:lnTo>
                  <a:lnTo>
                    <a:pt x="25" y="69"/>
                  </a:lnTo>
                  <a:lnTo>
                    <a:pt x="21" y="64"/>
                  </a:lnTo>
                  <a:lnTo>
                    <a:pt x="0" y="56"/>
                  </a:lnTo>
                  <a:lnTo>
                    <a:pt x="2" y="47"/>
                  </a:lnTo>
                  <a:lnTo>
                    <a:pt x="6" y="46"/>
                  </a:lnTo>
                  <a:lnTo>
                    <a:pt x="13" y="41"/>
                  </a:lnTo>
                  <a:lnTo>
                    <a:pt x="19" y="42"/>
                  </a:lnTo>
                  <a:lnTo>
                    <a:pt x="26" y="38"/>
                  </a:lnTo>
                  <a:lnTo>
                    <a:pt x="31" y="38"/>
                  </a:lnTo>
                  <a:lnTo>
                    <a:pt x="34" y="42"/>
                  </a:lnTo>
                  <a:lnTo>
                    <a:pt x="39" y="43"/>
                  </a:lnTo>
                  <a:lnTo>
                    <a:pt x="39" y="52"/>
                  </a:lnTo>
                  <a:lnTo>
                    <a:pt x="39" y="60"/>
                  </a:lnTo>
                  <a:lnTo>
                    <a:pt x="40" y="67"/>
                  </a:lnTo>
                  <a:lnTo>
                    <a:pt x="46" y="71"/>
                  </a:lnTo>
                  <a:lnTo>
                    <a:pt x="49" y="70"/>
                  </a:lnTo>
                  <a:lnTo>
                    <a:pt x="47" y="62"/>
                  </a:lnTo>
                  <a:lnTo>
                    <a:pt x="51" y="54"/>
                  </a:lnTo>
                  <a:lnTo>
                    <a:pt x="51" y="42"/>
                  </a:lnTo>
                  <a:lnTo>
                    <a:pt x="47" y="34"/>
                  </a:lnTo>
                  <a:lnTo>
                    <a:pt x="42" y="26"/>
                  </a:lnTo>
                  <a:lnTo>
                    <a:pt x="43" y="13"/>
                  </a:lnTo>
                  <a:lnTo>
                    <a:pt x="56" y="14"/>
                  </a:lnTo>
                  <a:lnTo>
                    <a:pt x="62" y="16"/>
                  </a:lnTo>
                  <a:lnTo>
                    <a:pt x="68" y="15"/>
                  </a:lnTo>
                  <a:lnTo>
                    <a:pt x="76" y="13"/>
                  </a:lnTo>
                  <a:lnTo>
                    <a:pt x="81" y="9"/>
                  </a:lnTo>
                  <a:lnTo>
                    <a:pt x="87" y="6"/>
                  </a:lnTo>
                  <a:lnTo>
                    <a:pt x="89" y="2"/>
                  </a:lnTo>
                  <a:lnTo>
                    <a:pt x="94" y="0"/>
                  </a:lnTo>
                  <a:lnTo>
                    <a:pt x="95" y="18"/>
                  </a:lnTo>
                  <a:lnTo>
                    <a:pt x="97" y="28"/>
                  </a:lnTo>
                  <a:lnTo>
                    <a:pt x="96" y="49"/>
                  </a:lnTo>
                  <a:lnTo>
                    <a:pt x="84" y="68"/>
                  </a:lnTo>
                  <a:lnTo>
                    <a:pt x="68" y="74"/>
                  </a:lnTo>
                  <a:lnTo>
                    <a:pt x="60" y="82"/>
                  </a:lnTo>
                  <a:lnTo>
                    <a:pt x="55" y="88"/>
                  </a:lnTo>
                  <a:lnTo>
                    <a:pt x="51" y="90"/>
                  </a:lnTo>
                  <a:lnTo>
                    <a:pt x="42" y="97"/>
                  </a:lnTo>
                  <a:lnTo>
                    <a:pt x="42" y="103"/>
                  </a:lnTo>
                  <a:lnTo>
                    <a:pt x="47" y="120"/>
                  </a:lnTo>
                  <a:lnTo>
                    <a:pt x="49" y="140"/>
                  </a:lnTo>
                  <a:lnTo>
                    <a:pt x="45" y="154"/>
                  </a:lnTo>
                  <a:lnTo>
                    <a:pt x="28" y="160"/>
                  </a:lnTo>
                  <a:lnTo>
                    <a:pt x="23" y="167"/>
                  </a:lnTo>
                  <a:lnTo>
                    <a:pt x="25" y="170"/>
                  </a:lnTo>
                  <a:lnTo>
                    <a:pt x="24" y="17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7" name="Freeform 427">
              <a:extLst>
                <a:ext uri="{FF2B5EF4-FFF2-40B4-BE49-F238E27FC236}">
                  <a16:creationId xmlns:a16="http://schemas.microsoft.com/office/drawing/2014/main" id="{72A0AEA4-13BC-A72B-823C-6268174FDA82}"/>
                </a:ext>
                <a:ext uri="{C183D7F6-B498-43B3-948B-1728B52AA6E4}">
                  <adec:decorative xmlns:adec="http://schemas.microsoft.com/office/drawing/2017/decorative" val="1"/>
                </a:ext>
              </a:extLst>
            </p:cNvPr>
            <p:cNvSpPr>
              <a:spLocks/>
            </p:cNvSpPr>
            <p:nvPr/>
          </p:nvSpPr>
          <p:spPr bwMode="gray">
            <a:xfrm>
              <a:off x="13171811" y="8713378"/>
              <a:ext cx="534075" cy="621756"/>
            </a:xfrm>
            <a:custGeom>
              <a:avLst/>
              <a:gdLst>
                <a:gd name="T0" fmla="*/ 2147483647 w 98"/>
                <a:gd name="T1" fmla="*/ 2147483647 h 114"/>
                <a:gd name="T2" fmla="*/ 2147483647 w 98"/>
                <a:gd name="T3" fmla="*/ 2147483647 h 114"/>
                <a:gd name="T4" fmla="*/ 2147483647 w 98"/>
                <a:gd name="T5" fmla="*/ 2147483647 h 114"/>
                <a:gd name="T6" fmla="*/ 2147483647 w 98"/>
                <a:gd name="T7" fmla="*/ 2147483647 h 114"/>
                <a:gd name="T8" fmla="*/ 2147483647 w 98"/>
                <a:gd name="T9" fmla="*/ 2147483647 h 114"/>
                <a:gd name="T10" fmla="*/ 2147483647 w 98"/>
                <a:gd name="T11" fmla="*/ 2147483647 h 114"/>
                <a:gd name="T12" fmla="*/ 2147483647 w 98"/>
                <a:gd name="T13" fmla="*/ 2147483647 h 114"/>
                <a:gd name="T14" fmla="*/ 2147483647 w 98"/>
                <a:gd name="T15" fmla="*/ 2147483647 h 114"/>
                <a:gd name="T16" fmla="*/ 2147483647 w 98"/>
                <a:gd name="T17" fmla="*/ 2147483647 h 114"/>
                <a:gd name="T18" fmla="*/ 2147483647 w 98"/>
                <a:gd name="T19" fmla="*/ 2147483647 h 114"/>
                <a:gd name="T20" fmla="*/ 2147483647 w 98"/>
                <a:gd name="T21" fmla="*/ 2147483647 h 114"/>
                <a:gd name="T22" fmla="*/ 2147483647 w 98"/>
                <a:gd name="T23" fmla="*/ 2147483647 h 114"/>
                <a:gd name="T24" fmla="*/ 2147483647 w 98"/>
                <a:gd name="T25" fmla="*/ 2147483647 h 114"/>
                <a:gd name="T26" fmla="*/ 2147483647 w 98"/>
                <a:gd name="T27" fmla="*/ 2147483647 h 114"/>
                <a:gd name="T28" fmla="*/ 2147483647 w 98"/>
                <a:gd name="T29" fmla="*/ 2147483647 h 114"/>
                <a:gd name="T30" fmla="*/ 2147483647 w 98"/>
                <a:gd name="T31" fmla="*/ 2147483647 h 114"/>
                <a:gd name="T32" fmla="*/ 2147483647 w 98"/>
                <a:gd name="T33" fmla="*/ 2147483647 h 114"/>
                <a:gd name="T34" fmla="*/ 2147483647 w 98"/>
                <a:gd name="T35" fmla="*/ 2147483647 h 114"/>
                <a:gd name="T36" fmla="*/ 2147483647 w 98"/>
                <a:gd name="T37" fmla="*/ 2147483647 h 114"/>
                <a:gd name="T38" fmla="*/ 2147483647 w 98"/>
                <a:gd name="T39" fmla="*/ 2147483647 h 114"/>
                <a:gd name="T40" fmla="*/ 2147483647 w 98"/>
                <a:gd name="T41" fmla="*/ 2147483647 h 114"/>
                <a:gd name="T42" fmla="*/ 2147483647 w 98"/>
                <a:gd name="T43" fmla="*/ 2147483647 h 114"/>
                <a:gd name="T44" fmla="*/ 2147483647 w 98"/>
                <a:gd name="T45" fmla="*/ 2147483647 h 114"/>
                <a:gd name="T46" fmla="*/ 0 w 98"/>
                <a:gd name="T47" fmla="*/ 2147483647 h 114"/>
                <a:gd name="T48" fmla="*/ 0 w 98"/>
                <a:gd name="T49" fmla="*/ 2147483647 h 114"/>
                <a:gd name="T50" fmla="*/ 2147483647 w 98"/>
                <a:gd name="T51" fmla="*/ 2147483647 h 114"/>
                <a:gd name="T52" fmla="*/ 2147483647 w 98"/>
                <a:gd name="T53" fmla="*/ 2147483647 h 114"/>
                <a:gd name="T54" fmla="*/ 2147483647 w 98"/>
                <a:gd name="T55" fmla="*/ 2147483647 h 114"/>
                <a:gd name="T56" fmla="*/ 2147483647 w 98"/>
                <a:gd name="T57" fmla="*/ 2147483647 h 114"/>
                <a:gd name="T58" fmla="*/ 2147483647 w 98"/>
                <a:gd name="T59" fmla="*/ 2147483647 h 114"/>
                <a:gd name="T60" fmla="*/ 2147483647 w 98"/>
                <a:gd name="T61" fmla="*/ 2147483647 h 114"/>
                <a:gd name="T62" fmla="*/ 2147483647 w 98"/>
                <a:gd name="T63" fmla="*/ 2147483647 h 114"/>
                <a:gd name="T64" fmla="*/ 2147483647 w 98"/>
                <a:gd name="T65" fmla="*/ 2147483647 h 114"/>
                <a:gd name="T66" fmla="*/ 2147483647 w 98"/>
                <a:gd name="T67" fmla="*/ 2147483647 h 114"/>
                <a:gd name="T68" fmla="*/ 2147483647 w 98"/>
                <a:gd name="T69" fmla="*/ 2147483647 h 114"/>
                <a:gd name="T70" fmla="*/ 2147483647 w 98"/>
                <a:gd name="T71" fmla="*/ 0 h 114"/>
                <a:gd name="T72" fmla="*/ 2147483647 w 98"/>
                <a:gd name="T73" fmla="*/ 2147483647 h 114"/>
                <a:gd name="T74" fmla="*/ 2147483647 w 98"/>
                <a:gd name="T75" fmla="*/ 2147483647 h 114"/>
                <a:gd name="T76" fmla="*/ 2147483647 w 98"/>
                <a:gd name="T77" fmla="*/ 2147483647 h 114"/>
                <a:gd name="T78" fmla="*/ 2147483647 w 98"/>
                <a:gd name="T79" fmla="*/ 2147483647 h 114"/>
                <a:gd name="T80" fmla="*/ 2147483647 w 98"/>
                <a:gd name="T81" fmla="*/ 2147483647 h 114"/>
                <a:gd name="T82" fmla="*/ 2147483647 w 98"/>
                <a:gd name="T83" fmla="*/ 2147483647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8"/>
                <a:gd name="T127" fmla="*/ 0 h 114"/>
                <a:gd name="T128" fmla="*/ 98 w 98"/>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8" h="114">
                  <a:moveTo>
                    <a:pt x="89" y="39"/>
                  </a:moveTo>
                  <a:lnTo>
                    <a:pt x="83" y="51"/>
                  </a:lnTo>
                  <a:lnTo>
                    <a:pt x="83" y="56"/>
                  </a:lnTo>
                  <a:lnTo>
                    <a:pt x="89" y="62"/>
                  </a:lnTo>
                  <a:lnTo>
                    <a:pt x="87" y="73"/>
                  </a:lnTo>
                  <a:lnTo>
                    <a:pt x="88" y="86"/>
                  </a:lnTo>
                  <a:lnTo>
                    <a:pt x="98" y="98"/>
                  </a:lnTo>
                  <a:lnTo>
                    <a:pt x="93" y="100"/>
                  </a:lnTo>
                  <a:lnTo>
                    <a:pt x="91" y="104"/>
                  </a:lnTo>
                  <a:lnTo>
                    <a:pt x="85" y="107"/>
                  </a:lnTo>
                  <a:lnTo>
                    <a:pt x="80" y="111"/>
                  </a:lnTo>
                  <a:lnTo>
                    <a:pt x="72" y="113"/>
                  </a:lnTo>
                  <a:lnTo>
                    <a:pt x="66" y="114"/>
                  </a:lnTo>
                  <a:lnTo>
                    <a:pt x="60" y="112"/>
                  </a:lnTo>
                  <a:lnTo>
                    <a:pt x="47" y="111"/>
                  </a:lnTo>
                  <a:lnTo>
                    <a:pt x="46" y="99"/>
                  </a:lnTo>
                  <a:lnTo>
                    <a:pt x="42" y="90"/>
                  </a:lnTo>
                  <a:lnTo>
                    <a:pt x="35" y="88"/>
                  </a:lnTo>
                  <a:lnTo>
                    <a:pt x="28" y="88"/>
                  </a:lnTo>
                  <a:lnTo>
                    <a:pt x="19" y="83"/>
                  </a:lnTo>
                  <a:lnTo>
                    <a:pt x="11" y="76"/>
                  </a:lnTo>
                  <a:lnTo>
                    <a:pt x="9" y="68"/>
                  </a:lnTo>
                  <a:lnTo>
                    <a:pt x="1" y="56"/>
                  </a:lnTo>
                  <a:lnTo>
                    <a:pt x="0" y="44"/>
                  </a:lnTo>
                  <a:lnTo>
                    <a:pt x="0" y="42"/>
                  </a:lnTo>
                  <a:lnTo>
                    <a:pt x="1" y="37"/>
                  </a:lnTo>
                  <a:lnTo>
                    <a:pt x="5" y="34"/>
                  </a:lnTo>
                  <a:lnTo>
                    <a:pt x="6" y="30"/>
                  </a:lnTo>
                  <a:lnTo>
                    <a:pt x="10" y="28"/>
                  </a:lnTo>
                  <a:lnTo>
                    <a:pt x="11" y="20"/>
                  </a:lnTo>
                  <a:lnTo>
                    <a:pt x="7" y="17"/>
                  </a:lnTo>
                  <a:lnTo>
                    <a:pt x="8" y="12"/>
                  </a:lnTo>
                  <a:lnTo>
                    <a:pt x="11" y="10"/>
                  </a:lnTo>
                  <a:lnTo>
                    <a:pt x="12" y="7"/>
                  </a:lnTo>
                  <a:lnTo>
                    <a:pt x="9" y="2"/>
                  </a:lnTo>
                  <a:lnTo>
                    <a:pt x="13" y="0"/>
                  </a:lnTo>
                  <a:lnTo>
                    <a:pt x="39" y="1"/>
                  </a:lnTo>
                  <a:lnTo>
                    <a:pt x="53" y="11"/>
                  </a:lnTo>
                  <a:lnTo>
                    <a:pt x="72" y="19"/>
                  </a:lnTo>
                  <a:lnTo>
                    <a:pt x="73" y="24"/>
                  </a:lnTo>
                  <a:lnTo>
                    <a:pt x="72" y="30"/>
                  </a:lnTo>
                  <a:lnTo>
                    <a:pt x="89" y="3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8" name="Freeform 428">
              <a:extLst>
                <a:ext uri="{FF2B5EF4-FFF2-40B4-BE49-F238E27FC236}">
                  <a16:creationId xmlns:a16="http://schemas.microsoft.com/office/drawing/2014/main" id="{B5791322-B503-DAEF-3748-E6763648EF95}"/>
                </a:ext>
                <a:ext uri="{C183D7F6-B498-43B3-948B-1728B52AA6E4}">
                  <adec:decorative xmlns:adec="http://schemas.microsoft.com/office/drawing/2017/decorative" val="1"/>
                </a:ext>
              </a:extLst>
            </p:cNvPr>
            <p:cNvSpPr>
              <a:spLocks/>
            </p:cNvSpPr>
            <p:nvPr/>
          </p:nvSpPr>
          <p:spPr bwMode="gray">
            <a:xfrm>
              <a:off x="13155121" y="8433796"/>
              <a:ext cx="283727" cy="312964"/>
            </a:xfrm>
            <a:custGeom>
              <a:avLst/>
              <a:gdLst>
                <a:gd name="T0" fmla="*/ 2147483647 w 52"/>
                <a:gd name="T1" fmla="*/ 2147483647 h 58"/>
                <a:gd name="T2" fmla="*/ 2147483647 w 52"/>
                <a:gd name="T3" fmla="*/ 2147483647 h 58"/>
                <a:gd name="T4" fmla="*/ 2147483647 w 52"/>
                <a:gd name="T5" fmla="*/ 2147483647 h 58"/>
                <a:gd name="T6" fmla="*/ 2147483647 w 52"/>
                <a:gd name="T7" fmla="*/ 2147483647 h 58"/>
                <a:gd name="T8" fmla="*/ 2147483647 w 52"/>
                <a:gd name="T9" fmla="*/ 2147483647 h 58"/>
                <a:gd name="T10" fmla="*/ 0 w 52"/>
                <a:gd name="T11" fmla="*/ 2147483647 h 58"/>
                <a:gd name="T12" fmla="*/ 2147483647 w 52"/>
                <a:gd name="T13" fmla="*/ 2147483647 h 58"/>
                <a:gd name="T14" fmla="*/ 2147483647 w 52"/>
                <a:gd name="T15" fmla="*/ 2147483647 h 58"/>
                <a:gd name="T16" fmla="*/ 2147483647 w 52"/>
                <a:gd name="T17" fmla="*/ 2147483647 h 58"/>
                <a:gd name="T18" fmla="*/ 2147483647 w 52"/>
                <a:gd name="T19" fmla="*/ 2147483647 h 58"/>
                <a:gd name="T20" fmla="*/ 2147483647 w 52"/>
                <a:gd name="T21" fmla="*/ 2147483647 h 58"/>
                <a:gd name="T22" fmla="*/ 2147483647 w 52"/>
                <a:gd name="T23" fmla="*/ 2147483647 h 58"/>
                <a:gd name="T24" fmla="*/ 2147483647 w 52"/>
                <a:gd name="T25" fmla="*/ 2147483647 h 58"/>
                <a:gd name="T26" fmla="*/ 2147483647 w 52"/>
                <a:gd name="T27" fmla="*/ 0 h 58"/>
                <a:gd name="T28" fmla="*/ 2147483647 w 52"/>
                <a:gd name="T29" fmla="*/ 2147483647 h 58"/>
                <a:gd name="T30" fmla="*/ 2147483647 w 52"/>
                <a:gd name="T31" fmla="*/ 2147483647 h 58"/>
                <a:gd name="T32" fmla="*/ 2147483647 w 52"/>
                <a:gd name="T33" fmla="*/ 2147483647 h 58"/>
                <a:gd name="T34" fmla="*/ 2147483647 w 52"/>
                <a:gd name="T35" fmla="*/ 2147483647 h 58"/>
                <a:gd name="T36" fmla="*/ 2147483647 w 52"/>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58"/>
                <a:gd name="T59" fmla="*/ 52 w 52"/>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58">
                  <a:moveTo>
                    <a:pt x="42" y="53"/>
                  </a:moveTo>
                  <a:lnTo>
                    <a:pt x="16" y="52"/>
                  </a:lnTo>
                  <a:lnTo>
                    <a:pt x="12" y="54"/>
                  </a:lnTo>
                  <a:lnTo>
                    <a:pt x="8" y="53"/>
                  </a:lnTo>
                  <a:lnTo>
                    <a:pt x="5" y="56"/>
                  </a:lnTo>
                  <a:lnTo>
                    <a:pt x="0" y="58"/>
                  </a:lnTo>
                  <a:lnTo>
                    <a:pt x="3" y="45"/>
                  </a:lnTo>
                  <a:lnTo>
                    <a:pt x="13" y="28"/>
                  </a:lnTo>
                  <a:lnTo>
                    <a:pt x="15" y="19"/>
                  </a:lnTo>
                  <a:lnTo>
                    <a:pt x="12" y="9"/>
                  </a:lnTo>
                  <a:lnTo>
                    <a:pt x="16" y="6"/>
                  </a:lnTo>
                  <a:lnTo>
                    <a:pt x="23" y="9"/>
                  </a:lnTo>
                  <a:lnTo>
                    <a:pt x="36" y="8"/>
                  </a:lnTo>
                  <a:lnTo>
                    <a:pt x="42" y="0"/>
                  </a:lnTo>
                  <a:lnTo>
                    <a:pt x="44" y="7"/>
                  </a:lnTo>
                  <a:lnTo>
                    <a:pt x="52" y="21"/>
                  </a:lnTo>
                  <a:lnTo>
                    <a:pt x="52" y="30"/>
                  </a:lnTo>
                  <a:lnTo>
                    <a:pt x="43" y="37"/>
                  </a:lnTo>
                  <a:lnTo>
                    <a:pt x="42" y="5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29" name="Freeform 429">
              <a:extLst>
                <a:ext uri="{FF2B5EF4-FFF2-40B4-BE49-F238E27FC236}">
                  <a16:creationId xmlns:a16="http://schemas.microsoft.com/office/drawing/2014/main" id="{DBCC90AF-6751-7409-91DD-AE2A15AB4A12}"/>
                </a:ext>
                <a:ext uri="{C183D7F6-B498-43B3-948B-1728B52AA6E4}">
                  <adec:decorative xmlns:adec="http://schemas.microsoft.com/office/drawing/2017/decorative" val="1"/>
                </a:ext>
              </a:extLst>
            </p:cNvPr>
            <p:cNvSpPr>
              <a:spLocks/>
            </p:cNvSpPr>
            <p:nvPr/>
          </p:nvSpPr>
          <p:spPr bwMode="gray">
            <a:xfrm>
              <a:off x="13155121" y="8801008"/>
              <a:ext cx="75104" cy="116840"/>
            </a:xfrm>
            <a:custGeom>
              <a:avLst/>
              <a:gdLst>
                <a:gd name="T0" fmla="*/ 0 w 14"/>
                <a:gd name="T1" fmla="*/ 0 h 21"/>
                <a:gd name="T2" fmla="*/ 2147483647 w 14"/>
                <a:gd name="T3" fmla="*/ 0 h 21"/>
                <a:gd name="T4" fmla="*/ 2147483647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2147483647 h 21"/>
                <a:gd name="T14" fmla="*/ 2147483647 w 14"/>
                <a:gd name="T15" fmla="*/ 2147483647 h 21"/>
                <a:gd name="T16" fmla="*/ 2147483647 w 14"/>
                <a:gd name="T17" fmla="*/ 2147483647 h 21"/>
                <a:gd name="T18" fmla="*/ 2147483647 w 14"/>
                <a:gd name="T19" fmla="*/ 2147483647 h 21"/>
                <a:gd name="T20" fmla="*/ 2147483647 w 14"/>
                <a:gd name="T21" fmla="*/ 2147483647 h 21"/>
                <a:gd name="T22" fmla="*/ 2147483647 w 14"/>
                <a:gd name="T23" fmla="*/ 2147483647 h 21"/>
                <a:gd name="T24" fmla="*/ 2147483647 w 14"/>
                <a:gd name="T25" fmla="*/ 2147483647 h 21"/>
                <a:gd name="T26" fmla="*/ 0 w 1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1"/>
                <a:gd name="T44" fmla="*/ 14 w 1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1">
                  <a:moveTo>
                    <a:pt x="0" y="0"/>
                  </a:moveTo>
                  <a:lnTo>
                    <a:pt x="3" y="0"/>
                  </a:lnTo>
                  <a:lnTo>
                    <a:pt x="3" y="2"/>
                  </a:lnTo>
                  <a:lnTo>
                    <a:pt x="5" y="2"/>
                  </a:lnTo>
                  <a:lnTo>
                    <a:pt x="7" y="1"/>
                  </a:lnTo>
                  <a:lnTo>
                    <a:pt x="10" y="1"/>
                  </a:lnTo>
                  <a:lnTo>
                    <a:pt x="14" y="4"/>
                  </a:lnTo>
                  <a:lnTo>
                    <a:pt x="13" y="12"/>
                  </a:lnTo>
                  <a:lnTo>
                    <a:pt x="9" y="14"/>
                  </a:lnTo>
                  <a:lnTo>
                    <a:pt x="8" y="18"/>
                  </a:lnTo>
                  <a:lnTo>
                    <a:pt x="4" y="21"/>
                  </a:lnTo>
                  <a:lnTo>
                    <a:pt x="4" y="13"/>
                  </a:lnTo>
                  <a:lnTo>
                    <a:pt x="1" y="9"/>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0" name="Freeform 430">
              <a:extLst>
                <a:ext uri="{FF2B5EF4-FFF2-40B4-BE49-F238E27FC236}">
                  <a16:creationId xmlns:a16="http://schemas.microsoft.com/office/drawing/2014/main" id="{288E64BE-9A97-369E-80F9-6345EA38B4FE}"/>
                </a:ext>
                <a:ext uri="{C183D7F6-B498-43B3-948B-1728B52AA6E4}">
                  <adec:decorative xmlns:adec="http://schemas.microsoft.com/office/drawing/2017/decorative" val="1"/>
                </a:ext>
              </a:extLst>
            </p:cNvPr>
            <p:cNvSpPr>
              <a:spLocks/>
            </p:cNvSpPr>
            <p:nvPr/>
          </p:nvSpPr>
          <p:spPr bwMode="gray">
            <a:xfrm>
              <a:off x="13042465" y="10319927"/>
              <a:ext cx="129346" cy="129359"/>
            </a:xfrm>
            <a:custGeom>
              <a:avLst/>
              <a:gdLst>
                <a:gd name="T0" fmla="*/ 2147483647 w 24"/>
                <a:gd name="T1" fmla="*/ 2147483647 h 24"/>
                <a:gd name="T2" fmla="*/ 2147483647 w 24"/>
                <a:gd name="T3" fmla="*/ 2147483647 h 24"/>
                <a:gd name="T4" fmla="*/ 2147483647 w 24"/>
                <a:gd name="T5" fmla="*/ 2147483647 h 24"/>
                <a:gd name="T6" fmla="*/ 2147483647 w 24"/>
                <a:gd name="T7" fmla="*/ 2147483647 h 24"/>
                <a:gd name="T8" fmla="*/ 2147483647 w 24"/>
                <a:gd name="T9" fmla="*/ 2147483647 h 24"/>
                <a:gd name="T10" fmla="*/ 0 w 24"/>
                <a:gd name="T11" fmla="*/ 2147483647 h 24"/>
                <a:gd name="T12" fmla="*/ 0 w 24"/>
                <a:gd name="T13" fmla="*/ 2147483647 h 24"/>
                <a:gd name="T14" fmla="*/ 2147483647 w 24"/>
                <a:gd name="T15" fmla="*/ 0 h 24"/>
                <a:gd name="T16" fmla="*/ 2147483647 w 24"/>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4"/>
                <a:gd name="T29" fmla="*/ 24 w 2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4">
                  <a:moveTo>
                    <a:pt x="23" y="1"/>
                  </a:moveTo>
                  <a:lnTo>
                    <a:pt x="24" y="10"/>
                  </a:lnTo>
                  <a:lnTo>
                    <a:pt x="17" y="17"/>
                  </a:lnTo>
                  <a:lnTo>
                    <a:pt x="15" y="20"/>
                  </a:lnTo>
                  <a:lnTo>
                    <a:pt x="7" y="24"/>
                  </a:lnTo>
                  <a:lnTo>
                    <a:pt x="0" y="15"/>
                  </a:lnTo>
                  <a:lnTo>
                    <a:pt x="0" y="10"/>
                  </a:lnTo>
                  <a:lnTo>
                    <a:pt x="10" y="0"/>
                  </a:lnTo>
                  <a:lnTo>
                    <a:pt x="23"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1" name="Freeform 431">
              <a:extLst>
                <a:ext uri="{FF2B5EF4-FFF2-40B4-BE49-F238E27FC236}">
                  <a16:creationId xmlns:a16="http://schemas.microsoft.com/office/drawing/2014/main" id="{328F66E3-7FA6-98C2-7B1E-CD4E3C839C0E}"/>
                </a:ext>
                <a:ext uri="{C183D7F6-B498-43B3-948B-1728B52AA6E4}">
                  <adec:decorative xmlns:adec="http://schemas.microsoft.com/office/drawing/2017/decorative" val="1"/>
                </a:ext>
              </a:extLst>
            </p:cNvPr>
            <p:cNvSpPr>
              <a:spLocks/>
            </p:cNvSpPr>
            <p:nvPr/>
          </p:nvSpPr>
          <p:spPr bwMode="gray">
            <a:xfrm>
              <a:off x="12808807" y="9126490"/>
              <a:ext cx="554936" cy="554990"/>
            </a:xfrm>
            <a:custGeom>
              <a:avLst/>
              <a:gdLst>
                <a:gd name="T0" fmla="*/ 2147483647 w 102"/>
                <a:gd name="T1" fmla="*/ 2147483647 h 102"/>
                <a:gd name="T2" fmla="*/ 0 w 102"/>
                <a:gd name="T3" fmla="*/ 2147483647 h 102"/>
                <a:gd name="T4" fmla="*/ 0 w 102"/>
                <a:gd name="T5" fmla="*/ 2147483647 h 102"/>
                <a:gd name="T6" fmla="*/ 2147483647 w 102"/>
                <a:gd name="T7" fmla="*/ 2147483647 h 102"/>
                <a:gd name="T8" fmla="*/ 2147483647 w 102"/>
                <a:gd name="T9" fmla="*/ 2147483647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2147483647 h 102"/>
                <a:gd name="T20" fmla="*/ 2147483647 w 102"/>
                <a:gd name="T21" fmla="*/ 2147483647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2147483647 w 102"/>
                <a:gd name="T39" fmla="*/ 2147483647 h 102"/>
                <a:gd name="T40" fmla="*/ 2147483647 w 102"/>
                <a:gd name="T41" fmla="*/ 2147483647 h 102"/>
                <a:gd name="T42" fmla="*/ 2147483647 w 102"/>
                <a:gd name="T43" fmla="*/ 2147483647 h 102"/>
                <a:gd name="T44" fmla="*/ 2147483647 w 102"/>
                <a:gd name="T45" fmla="*/ 2147483647 h 102"/>
                <a:gd name="T46" fmla="*/ 2147483647 w 102"/>
                <a:gd name="T47" fmla="*/ 0 h 102"/>
                <a:gd name="T48" fmla="*/ 2147483647 w 102"/>
                <a:gd name="T49" fmla="*/ 2147483647 h 102"/>
                <a:gd name="T50" fmla="*/ 2147483647 w 102"/>
                <a:gd name="T51" fmla="*/ 2147483647 h 102"/>
                <a:gd name="T52" fmla="*/ 2147483647 w 102"/>
                <a:gd name="T53" fmla="*/ 2147483647 h 102"/>
                <a:gd name="T54" fmla="*/ 2147483647 w 102"/>
                <a:gd name="T55" fmla="*/ 2147483647 h 102"/>
                <a:gd name="T56" fmla="*/ 2147483647 w 102"/>
                <a:gd name="T57" fmla="*/ 2147483647 h 102"/>
                <a:gd name="T58" fmla="*/ 2147483647 w 102"/>
                <a:gd name="T59" fmla="*/ 2147483647 h 102"/>
                <a:gd name="T60" fmla="*/ 2147483647 w 102"/>
                <a:gd name="T61" fmla="*/ 2147483647 h 102"/>
                <a:gd name="T62" fmla="*/ 2147483647 w 102"/>
                <a:gd name="T63" fmla="*/ 2147483647 h 102"/>
                <a:gd name="T64" fmla="*/ 2147483647 w 102"/>
                <a:gd name="T65" fmla="*/ 2147483647 h 102"/>
                <a:gd name="T66" fmla="*/ 2147483647 w 102"/>
                <a:gd name="T67" fmla="*/ 2147483647 h 102"/>
                <a:gd name="T68" fmla="*/ 2147483647 w 102"/>
                <a:gd name="T69" fmla="*/ 2147483647 h 102"/>
                <a:gd name="T70" fmla="*/ 2147483647 w 102"/>
                <a:gd name="T71" fmla="*/ 2147483647 h 102"/>
                <a:gd name="T72" fmla="*/ 2147483647 w 102"/>
                <a:gd name="T73" fmla="*/ 2147483647 h 102"/>
                <a:gd name="T74" fmla="*/ 2147483647 w 102"/>
                <a:gd name="T75" fmla="*/ 2147483647 h 102"/>
                <a:gd name="T76" fmla="*/ 2147483647 w 102"/>
                <a:gd name="T77" fmla="*/ 2147483647 h 102"/>
                <a:gd name="T78" fmla="*/ 2147483647 w 102"/>
                <a:gd name="T79" fmla="*/ 2147483647 h 102"/>
                <a:gd name="T80" fmla="*/ 2147483647 w 102"/>
                <a:gd name="T81" fmla="*/ 2147483647 h 102"/>
                <a:gd name="T82" fmla="*/ 2147483647 w 102"/>
                <a:gd name="T83" fmla="*/ 2147483647 h 102"/>
                <a:gd name="T84" fmla="*/ 2147483647 w 102"/>
                <a:gd name="T85" fmla="*/ 2147483647 h 102"/>
                <a:gd name="T86" fmla="*/ 2147483647 w 102"/>
                <a:gd name="T87" fmla="*/ 2147483647 h 102"/>
                <a:gd name="T88" fmla="*/ 2147483647 w 102"/>
                <a:gd name="T89" fmla="*/ 2147483647 h 102"/>
                <a:gd name="T90" fmla="*/ 2147483647 w 102"/>
                <a:gd name="T91" fmla="*/ 2147483647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2"/>
                <a:gd name="T139" fmla="*/ 0 h 102"/>
                <a:gd name="T140" fmla="*/ 102 w 102"/>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2" h="102">
                  <a:moveTo>
                    <a:pt x="7" y="94"/>
                  </a:moveTo>
                  <a:lnTo>
                    <a:pt x="0" y="87"/>
                  </a:lnTo>
                  <a:lnTo>
                    <a:pt x="0" y="49"/>
                  </a:lnTo>
                  <a:lnTo>
                    <a:pt x="18" y="48"/>
                  </a:lnTo>
                  <a:lnTo>
                    <a:pt x="19" y="34"/>
                  </a:lnTo>
                  <a:lnTo>
                    <a:pt x="22" y="32"/>
                  </a:lnTo>
                  <a:lnTo>
                    <a:pt x="26" y="33"/>
                  </a:lnTo>
                  <a:lnTo>
                    <a:pt x="28" y="31"/>
                  </a:lnTo>
                  <a:lnTo>
                    <a:pt x="32" y="34"/>
                  </a:lnTo>
                  <a:lnTo>
                    <a:pt x="34" y="38"/>
                  </a:lnTo>
                  <a:lnTo>
                    <a:pt x="38" y="38"/>
                  </a:lnTo>
                  <a:lnTo>
                    <a:pt x="40" y="33"/>
                  </a:lnTo>
                  <a:lnTo>
                    <a:pt x="43" y="34"/>
                  </a:lnTo>
                  <a:lnTo>
                    <a:pt x="65" y="56"/>
                  </a:lnTo>
                  <a:lnTo>
                    <a:pt x="69" y="53"/>
                  </a:lnTo>
                  <a:lnTo>
                    <a:pt x="70" y="39"/>
                  </a:lnTo>
                  <a:lnTo>
                    <a:pt x="67" y="37"/>
                  </a:lnTo>
                  <a:lnTo>
                    <a:pt x="64" y="41"/>
                  </a:lnTo>
                  <a:lnTo>
                    <a:pt x="60" y="41"/>
                  </a:lnTo>
                  <a:lnTo>
                    <a:pt x="55" y="35"/>
                  </a:lnTo>
                  <a:lnTo>
                    <a:pt x="59" y="11"/>
                  </a:lnTo>
                  <a:lnTo>
                    <a:pt x="63" y="6"/>
                  </a:lnTo>
                  <a:lnTo>
                    <a:pt x="68" y="4"/>
                  </a:lnTo>
                  <a:lnTo>
                    <a:pt x="78" y="0"/>
                  </a:lnTo>
                  <a:lnTo>
                    <a:pt x="86" y="7"/>
                  </a:lnTo>
                  <a:lnTo>
                    <a:pt x="95" y="12"/>
                  </a:lnTo>
                  <a:lnTo>
                    <a:pt x="101" y="21"/>
                  </a:lnTo>
                  <a:lnTo>
                    <a:pt x="102" y="39"/>
                  </a:lnTo>
                  <a:lnTo>
                    <a:pt x="99" y="42"/>
                  </a:lnTo>
                  <a:lnTo>
                    <a:pt x="97" y="60"/>
                  </a:lnTo>
                  <a:lnTo>
                    <a:pt x="90" y="64"/>
                  </a:lnTo>
                  <a:lnTo>
                    <a:pt x="84" y="63"/>
                  </a:lnTo>
                  <a:lnTo>
                    <a:pt x="77" y="68"/>
                  </a:lnTo>
                  <a:lnTo>
                    <a:pt x="73" y="69"/>
                  </a:lnTo>
                  <a:lnTo>
                    <a:pt x="71" y="78"/>
                  </a:lnTo>
                  <a:lnTo>
                    <a:pt x="63" y="80"/>
                  </a:lnTo>
                  <a:lnTo>
                    <a:pt x="60" y="83"/>
                  </a:lnTo>
                  <a:lnTo>
                    <a:pt x="59" y="88"/>
                  </a:lnTo>
                  <a:lnTo>
                    <a:pt x="52" y="93"/>
                  </a:lnTo>
                  <a:lnTo>
                    <a:pt x="47" y="95"/>
                  </a:lnTo>
                  <a:lnTo>
                    <a:pt x="42" y="102"/>
                  </a:lnTo>
                  <a:lnTo>
                    <a:pt x="33" y="102"/>
                  </a:lnTo>
                  <a:lnTo>
                    <a:pt x="30" y="99"/>
                  </a:lnTo>
                  <a:lnTo>
                    <a:pt x="24" y="97"/>
                  </a:lnTo>
                  <a:lnTo>
                    <a:pt x="13" y="96"/>
                  </a:lnTo>
                  <a:lnTo>
                    <a:pt x="7" y="9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2" name="Freeform 432">
              <a:extLst>
                <a:ext uri="{FF2B5EF4-FFF2-40B4-BE49-F238E27FC236}">
                  <a16:creationId xmlns:a16="http://schemas.microsoft.com/office/drawing/2014/main" id="{E2BD35B3-BC8D-CFB0-0FD4-1D85B3563F87}"/>
                </a:ext>
                <a:ext uri="{C183D7F6-B498-43B3-948B-1728B52AA6E4}">
                  <adec:decorative xmlns:adec="http://schemas.microsoft.com/office/drawing/2017/decorative" val="1"/>
                </a:ext>
              </a:extLst>
            </p:cNvPr>
            <p:cNvSpPr>
              <a:spLocks/>
            </p:cNvSpPr>
            <p:nvPr/>
          </p:nvSpPr>
          <p:spPr bwMode="gray">
            <a:xfrm>
              <a:off x="12420769" y="8024857"/>
              <a:ext cx="650903" cy="509089"/>
            </a:xfrm>
            <a:custGeom>
              <a:avLst/>
              <a:gdLst>
                <a:gd name="T0" fmla="*/ 2147483647 w 120"/>
                <a:gd name="T1" fmla="*/ 2147483647 h 94"/>
                <a:gd name="T2" fmla="*/ 0 w 120"/>
                <a:gd name="T3" fmla="*/ 2147483647 h 94"/>
                <a:gd name="T4" fmla="*/ 0 w 120"/>
                <a:gd name="T5" fmla="*/ 2147483647 h 94"/>
                <a:gd name="T6" fmla="*/ 2147483647 w 120"/>
                <a:gd name="T7" fmla="*/ 2147483647 h 94"/>
                <a:gd name="T8" fmla="*/ 2147483647 w 120"/>
                <a:gd name="T9" fmla="*/ 2147483647 h 94"/>
                <a:gd name="T10" fmla="*/ 2147483647 w 120"/>
                <a:gd name="T11" fmla="*/ 2147483647 h 94"/>
                <a:gd name="T12" fmla="*/ 2147483647 w 120"/>
                <a:gd name="T13" fmla="*/ 2147483647 h 94"/>
                <a:gd name="T14" fmla="*/ 2147483647 w 120"/>
                <a:gd name="T15" fmla="*/ 2147483647 h 94"/>
                <a:gd name="T16" fmla="*/ 2147483647 w 120"/>
                <a:gd name="T17" fmla="*/ 2147483647 h 94"/>
                <a:gd name="T18" fmla="*/ 2147483647 w 120"/>
                <a:gd name="T19" fmla="*/ 0 h 94"/>
                <a:gd name="T20" fmla="*/ 2147483647 w 120"/>
                <a:gd name="T21" fmla="*/ 2147483647 h 94"/>
                <a:gd name="T22" fmla="*/ 2147483647 w 120"/>
                <a:gd name="T23" fmla="*/ 2147483647 h 94"/>
                <a:gd name="T24" fmla="*/ 2147483647 w 120"/>
                <a:gd name="T25" fmla="*/ 2147483647 h 94"/>
                <a:gd name="T26" fmla="*/ 2147483647 w 120"/>
                <a:gd name="T27" fmla="*/ 2147483647 h 94"/>
                <a:gd name="T28" fmla="*/ 2147483647 w 120"/>
                <a:gd name="T29" fmla="*/ 2147483647 h 94"/>
                <a:gd name="T30" fmla="*/ 2147483647 w 120"/>
                <a:gd name="T31" fmla="*/ 2147483647 h 94"/>
                <a:gd name="T32" fmla="*/ 2147483647 w 120"/>
                <a:gd name="T33" fmla="*/ 2147483647 h 94"/>
                <a:gd name="T34" fmla="*/ 2147483647 w 120"/>
                <a:gd name="T35" fmla="*/ 2147483647 h 94"/>
                <a:gd name="T36" fmla="*/ 2147483647 w 120"/>
                <a:gd name="T37" fmla="*/ 2147483647 h 94"/>
                <a:gd name="T38" fmla="*/ 2147483647 w 120"/>
                <a:gd name="T39" fmla="*/ 2147483647 h 94"/>
                <a:gd name="T40" fmla="*/ 2147483647 w 120"/>
                <a:gd name="T41" fmla="*/ 2147483647 h 94"/>
                <a:gd name="T42" fmla="*/ 2147483647 w 120"/>
                <a:gd name="T43" fmla="*/ 2147483647 h 94"/>
                <a:gd name="T44" fmla="*/ 2147483647 w 120"/>
                <a:gd name="T45" fmla="*/ 2147483647 h 94"/>
                <a:gd name="T46" fmla="*/ 2147483647 w 120"/>
                <a:gd name="T47" fmla="*/ 2147483647 h 94"/>
                <a:gd name="T48" fmla="*/ 2147483647 w 120"/>
                <a:gd name="T49" fmla="*/ 2147483647 h 94"/>
                <a:gd name="T50" fmla="*/ 2147483647 w 120"/>
                <a:gd name="T51" fmla="*/ 2147483647 h 94"/>
                <a:gd name="T52" fmla="*/ 2147483647 w 120"/>
                <a:gd name="T53" fmla="*/ 2147483647 h 94"/>
                <a:gd name="T54" fmla="*/ 2147483647 w 120"/>
                <a:gd name="T55" fmla="*/ 2147483647 h 94"/>
                <a:gd name="T56" fmla="*/ 2147483647 w 120"/>
                <a:gd name="T57" fmla="*/ 2147483647 h 94"/>
                <a:gd name="T58" fmla="*/ 2147483647 w 120"/>
                <a:gd name="T59" fmla="*/ 2147483647 h 94"/>
                <a:gd name="T60" fmla="*/ 2147483647 w 120"/>
                <a:gd name="T61" fmla="*/ 2147483647 h 94"/>
                <a:gd name="T62" fmla="*/ 2147483647 w 120"/>
                <a:gd name="T63" fmla="*/ 2147483647 h 94"/>
                <a:gd name="T64" fmla="*/ 2147483647 w 120"/>
                <a:gd name="T65" fmla="*/ 2147483647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94"/>
                <a:gd name="T101" fmla="*/ 120 w 120"/>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94">
                  <a:moveTo>
                    <a:pt x="10" y="94"/>
                  </a:moveTo>
                  <a:lnTo>
                    <a:pt x="0" y="70"/>
                  </a:lnTo>
                  <a:lnTo>
                    <a:pt x="0" y="63"/>
                  </a:lnTo>
                  <a:lnTo>
                    <a:pt x="10" y="46"/>
                  </a:lnTo>
                  <a:lnTo>
                    <a:pt x="38" y="41"/>
                  </a:lnTo>
                  <a:lnTo>
                    <a:pt x="43" y="30"/>
                  </a:lnTo>
                  <a:lnTo>
                    <a:pt x="54" y="30"/>
                  </a:lnTo>
                  <a:lnTo>
                    <a:pt x="67" y="15"/>
                  </a:lnTo>
                  <a:lnTo>
                    <a:pt x="70" y="4"/>
                  </a:lnTo>
                  <a:lnTo>
                    <a:pt x="75" y="0"/>
                  </a:lnTo>
                  <a:lnTo>
                    <a:pt x="81" y="5"/>
                  </a:lnTo>
                  <a:lnTo>
                    <a:pt x="82" y="9"/>
                  </a:lnTo>
                  <a:lnTo>
                    <a:pt x="81" y="12"/>
                  </a:lnTo>
                  <a:lnTo>
                    <a:pt x="87" y="20"/>
                  </a:lnTo>
                  <a:lnTo>
                    <a:pt x="85" y="33"/>
                  </a:lnTo>
                  <a:lnTo>
                    <a:pt x="91" y="35"/>
                  </a:lnTo>
                  <a:lnTo>
                    <a:pt x="95" y="41"/>
                  </a:lnTo>
                  <a:lnTo>
                    <a:pt x="99" y="42"/>
                  </a:lnTo>
                  <a:lnTo>
                    <a:pt x="107" y="50"/>
                  </a:lnTo>
                  <a:lnTo>
                    <a:pt x="107" y="57"/>
                  </a:lnTo>
                  <a:lnTo>
                    <a:pt x="117" y="64"/>
                  </a:lnTo>
                  <a:lnTo>
                    <a:pt x="120" y="69"/>
                  </a:lnTo>
                  <a:lnTo>
                    <a:pt x="103" y="68"/>
                  </a:lnTo>
                  <a:lnTo>
                    <a:pt x="80" y="77"/>
                  </a:lnTo>
                  <a:lnTo>
                    <a:pt x="71" y="80"/>
                  </a:lnTo>
                  <a:lnTo>
                    <a:pt x="59" y="77"/>
                  </a:lnTo>
                  <a:lnTo>
                    <a:pt x="51" y="71"/>
                  </a:lnTo>
                  <a:lnTo>
                    <a:pt x="37" y="74"/>
                  </a:lnTo>
                  <a:lnTo>
                    <a:pt x="36" y="84"/>
                  </a:lnTo>
                  <a:lnTo>
                    <a:pt x="30" y="84"/>
                  </a:lnTo>
                  <a:lnTo>
                    <a:pt x="21" y="84"/>
                  </a:lnTo>
                  <a:lnTo>
                    <a:pt x="15" y="86"/>
                  </a:lnTo>
                  <a:lnTo>
                    <a:pt x="10" y="9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3" name="Freeform 433">
              <a:extLst>
                <a:ext uri="{FF2B5EF4-FFF2-40B4-BE49-F238E27FC236}">
                  <a16:creationId xmlns:a16="http://schemas.microsoft.com/office/drawing/2014/main" id="{1F29514E-213A-AADC-1FEC-91B9CE4A3AC3}"/>
                </a:ext>
                <a:ext uri="{C183D7F6-B498-43B3-948B-1728B52AA6E4}">
                  <adec:decorative xmlns:adec="http://schemas.microsoft.com/office/drawing/2017/decorative" val="1"/>
                </a:ext>
              </a:extLst>
            </p:cNvPr>
            <p:cNvSpPr>
              <a:spLocks/>
            </p:cNvSpPr>
            <p:nvPr/>
          </p:nvSpPr>
          <p:spPr bwMode="gray">
            <a:xfrm>
              <a:off x="12696151" y="9677307"/>
              <a:ext cx="425590" cy="525780"/>
            </a:xfrm>
            <a:custGeom>
              <a:avLst/>
              <a:gdLst>
                <a:gd name="T0" fmla="*/ 2147483647 w 78"/>
                <a:gd name="T1" fmla="*/ 2147483647 h 97"/>
                <a:gd name="T2" fmla="*/ 2147483647 w 78"/>
                <a:gd name="T3" fmla="*/ 2147483647 h 97"/>
                <a:gd name="T4" fmla="*/ 2147483647 w 78"/>
                <a:gd name="T5" fmla="*/ 2147483647 h 97"/>
                <a:gd name="T6" fmla="*/ 2147483647 w 78"/>
                <a:gd name="T7" fmla="*/ 2147483647 h 97"/>
                <a:gd name="T8" fmla="*/ 2147483647 w 78"/>
                <a:gd name="T9" fmla="*/ 2147483647 h 97"/>
                <a:gd name="T10" fmla="*/ 2147483647 w 78"/>
                <a:gd name="T11" fmla="*/ 2147483647 h 97"/>
                <a:gd name="T12" fmla="*/ 2147483647 w 78"/>
                <a:gd name="T13" fmla="*/ 2147483647 h 97"/>
                <a:gd name="T14" fmla="*/ 2147483647 w 78"/>
                <a:gd name="T15" fmla="*/ 2147483647 h 97"/>
                <a:gd name="T16" fmla="*/ 2147483647 w 78"/>
                <a:gd name="T17" fmla="*/ 2147483647 h 97"/>
                <a:gd name="T18" fmla="*/ 2147483647 w 78"/>
                <a:gd name="T19" fmla="*/ 2147483647 h 97"/>
                <a:gd name="T20" fmla="*/ 2147483647 w 78"/>
                <a:gd name="T21" fmla="*/ 2147483647 h 97"/>
                <a:gd name="T22" fmla="*/ 2147483647 w 78"/>
                <a:gd name="T23" fmla="*/ 2147483647 h 97"/>
                <a:gd name="T24" fmla="*/ 0 w 78"/>
                <a:gd name="T25" fmla="*/ 2147483647 h 97"/>
                <a:gd name="T26" fmla="*/ 2147483647 w 78"/>
                <a:gd name="T27" fmla="*/ 2147483647 h 97"/>
                <a:gd name="T28" fmla="*/ 2147483647 w 78"/>
                <a:gd name="T29" fmla="*/ 2147483647 h 97"/>
                <a:gd name="T30" fmla="*/ 2147483647 w 78"/>
                <a:gd name="T31" fmla="*/ 2147483647 h 97"/>
                <a:gd name="T32" fmla="*/ 2147483647 w 78"/>
                <a:gd name="T33" fmla="*/ 2147483647 h 97"/>
                <a:gd name="T34" fmla="*/ 2147483647 w 78"/>
                <a:gd name="T35" fmla="*/ 2147483647 h 97"/>
                <a:gd name="T36" fmla="*/ 2147483647 w 78"/>
                <a:gd name="T37" fmla="*/ 0 h 97"/>
                <a:gd name="T38" fmla="*/ 2147483647 w 78"/>
                <a:gd name="T39" fmla="*/ 2147483647 h 97"/>
                <a:gd name="T40" fmla="*/ 2147483647 w 78"/>
                <a:gd name="T41" fmla="*/ 2147483647 h 97"/>
                <a:gd name="T42" fmla="*/ 2147483647 w 78"/>
                <a:gd name="T43" fmla="*/ 2147483647 h 97"/>
                <a:gd name="T44" fmla="*/ 2147483647 w 78"/>
                <a:gd name="T45" fmla="*/ 2147483647 h 97"/>
                <a:gd name="T46" fmla="*/ 2147483647 w 78"/>
                <a:gd name="T47" fmla="*/ 2147483647 h 97"/>
                <a:gd name="T48" fmla="*/ 2147483647 w 78"/>
                <a:gd name="T49" fmla="*/ 2147483647 h 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
                <a:gd name="T76" fmla="*/ 0 h 97"/>
                <a:gd name="T77" fmla="*/ 78 w 78"/>
                <a:gd name="T78" fmla="*/ 97 h 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 h="97">
                  <a:moveTo>
                    <a:pt x="78" y="46"/>
                  </a:moveTo>
                  <a:lnTo>
                    <a:pt x="67" y="56"/>
                  </a:lnTo>
                  <a:lnTo>
                    <a:pt x="65" y="60"/>
                  </a:lnTo>
                  <a:lnTo>
                    <a:pt x="56" y="63"/>
                  </a:lnTo>
                  <a:lnTo>
                    <a:pt x="54" y="76"/>
                  </a:lnTo>
                  <a:lnTo>
                    <a:pt x="48" y="84"/>
                  </a:lnTo>
                  <a:lnTo>
                    <a:pt x="40" y="84"/>
                  </a:lnTo>
                  <a:lnTo>
                    <a:pt x="34" y="81"/>
                  </a:lnTo>
                  <a:lnTo>
                    <a:pt x="29" y="81"/>
                  </a:lnTo>
                  <a:lnTo>
                    <a:pt x="18" y="97"/>
                  </a:lnTo>
                  <a:lnTo>
                    <a:pt x="9" y="97"/>
                  </a:lnTo>
                  <a:lnTo>
                    <a:pt x="6" y="78"/>
                  </a:lnTo>
                  <a:lnTo>
                    <a:pt x="0" y="71"/>
                  </a:lnTo>
                  <a:lnTo>
                    <a:pt x="1" y="43"/>
                  </a:lnTo>
                  <a:lnTo>
                    <a:pt x="10" y="41"/>
                  </a:lnTo>
                  <a:lnTo>
                    <a:pt x="11" y="8"/>
                  </a:lnTo>
                  <a:lnTo>
                    <a:pt x="28" y="2"/>
                  </a:lnTo>
                  <a:lnTo>
                    <a:pt x="36" y="5"/>
                  </a:lnTo>
                  <a:lnTo>
                    <a:pt x="46" y="0"/>
                  </a:lnTo>
                  <a:lnTo>
                    <a:pt x="53" y="1"/>
                  </a:lnTo>
                  <a:lnTo>
                    <a:pt x="54" y="8"/>
                  </a:lnTo>
                  <a:lnTo>
                    <a:pt x="67" y="19"/>
                  </a:lnTo>
                  <a:lnTo>
                    <a:pt x="69" y="26"/>
                  </a:lnTo>
                  <a:lnTo>
                    <a:pt x="74" y="39"/>
                  </a:lnTo>
                  <a:lnTo>
                    <a:pt x="78" y="4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4" name="Freeform 434">
              <a:extLst>
                <a:ext uri="{FF2B5EF4-FFF2-40B4-BE49-F238E27FC236}">
                  <a16:creationId xmlns:a16="http://schemas.microsoft.com/office/drawing/2014/main" id="{00B40078-7633-4502-8A0E-695A94819FDD}"/>
                </a:ext>
                <a:ext uri="{C183D7F6-B498-43B3-948B-1728B52AA6E4}">
                  <adec:decorative xmlns:adec="http://schemas.microsoft.com/office/drawing/2017/decorative" val="1"/>
                </a:ext>
              </a:extLst>
            </p:cNvPr>
            <p:cNvSpPr>
              <a:spLocks/>
            </p:cNvSpPr>
            <p:nvPr/>
          </p:nvSpPr>
          <p:spPr bwMode="gray">
            <a:xfrm>
              <a:off x="12988222" y="9552121"/>
              <a:ext cx="358832" cy="375557"/>
            </a:xfrm>
            <a:custGeom>
              <a:avLst/>
              <a:gdLst>
                <a:gd name="T0" fmla="*/ 2147483647 w 66"/>
                <a:gd name="T1" fmla="*/ 2147483647 h 69"/>
                <a:gd name="T2" fmla="*/ 2147483647 w 66"/>
                <a:gd name="T3" fmla="*/ 2147483647 h 69"/>
                <a:gd name="T4" fmla="*/ 2147483647 w 66"/>
                <a:gd name="T5" fmla="*/ 0 h 69"/>
                <a:gd name="T6" fmla="*/ 2147483647 w 66"/>
                <a:gd name="T7" fmla="*/ 2147483647 h 69"/>
                <a:gd name="T8" fmla="*/ 2147483647 w 66"/>
                <a:gd name="T9" fmla="*/ 2147483647 h 69"/>
                <a:gd name="T10" fmla="*/ 2147483647 w 66"/>
                <a:gd name="T11" fmla="*/ 2147483647 h 69"/>
                <a:gd name="T12" fmla="*/ 2147483647 w 66"/>
                <a:gd name="T13" fmla="*/ 2147483647 h 69"/>
                <a:gd name="T14" fmla="*/ 2147483647 w 66"/>
                <a:gd name="T15" fmla="*/ 2147483647 h 69"/>
                <a:gd name="T16" fmla="*/ 2147483647 w 66"/>
                <a:gd name="T17" fmla="*/ 2147483647 h 69"/>
                <a:gd name="T18" fmla="*/ 2147483647 w 66"/>
                <a:gd name="T19" fmla="*/ 2147483647 h 69"/>
                <a:gd name="T20" fmla="*/ 2147483647 w 66"/>
                <a:gd name="T21" fmla="*/ 2147483647 h 69"/>
                <a:gd name="T22" fmla="*/ 2147483647 w 66"/>
                <a:gd name="T23" fmla="*/ 2147483647 h 69"/>
                <a:gd name="T24" fmla="*/ 2147483647 w 66"/>
                <a:gd name="T25" fmla="*/ 2147483647 h 69"/>
                <a:gd name="T26" fmla="*/ 2147483647 w 66"/>
                <a:gd name="T27" fmla="*/ 2147483647 h 69"/>
                <a:gd name="T28" fmla="*/ 2147483647 w 66"/>
                <a:gd name="T29" fmla="*/ 2147483647 h 69"/>
                <a:gd name="T30" fmla="*/ 2147483647 w 66"/>
                <a:gd name="T31" fmla="*/ 2147483647 h 69"/>
                <a:gd name="T32" fmla="*/ 2147483647 w 66"/>
                <a:gd name="T33" fmla="*/ 2147483647 h 69"/>
                <a:gd name="T34" fmla="*/ 2147483647 w 66"/>
                <a:gd name="T35" fmla="*/ 2147483647 h 69"/>
                <a:gd name="T36" fmla="*/ 2147483647 w 66"/>
                <a:gd name="T37" fmla="*/ 2147483647 h 69"/>
                <a:gd name="T38" fmla="*/ 2147483647 w 66"/>
                <a:gd name="T39" fmla="*/ 2147483647 h 69"/>
                <a:gd name="T40" fmla="*/ 0 w 66"/>
                <a:gd name="T41" fmla="*/ 2147483647 h 69"/>
                <a:gd name="T42" fmla="*/ 2147483647 w 66"/>
                <a:gd name="T43" fmla="*/ 2147483647 h 69"/>
                <a:gd name="T44" fmla="*/ 2147483647 w 66"/>
                <a:gd name="T45" fmla="*/ 2147483647 h 69"/>
                <a:gd name="T46" fmla="*/ 2147483647 w 66"/>
                <a:gd name="T47" fmla="*/ 2147483647 h 69"/>
                <a:gd name="T48" fmla="*/ 2147483647 w 66"/>
                <a:gd name="T49" fmla="*/ 2147483647 h 69"/>
                <a:gd name="T50" fmla="*/ 2147483647 w 66"/>
                <a:gd name="T51" fmla="*/ 2147483647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69"/>
                <a:gd name="T80" fmla="*/ 66 w 66"/>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69">
                  <a:moveTo>
                    <a:pt x="27" y="5"/>
                  </a:moveTo>
                  <a:lnTo>
                    <a:pt x="30" y="2"/>
                  </a:lnTo>
                  <a:lnTo>
                    <a:pt x="38" y="0"/>
                  </a:lnTo>
                  <a:lnTo>
                    <a:pt x="59" y="8"/>
                  </a:lnTo>
                  <a:lnTo>
                    <a:pt x="63" y="13"/>
                  </a:lnTo>
                  <a:lnTo>
                    <a:pt x="64" y="28"/>
                  </a:lnTo>
                  <a:lnTo>
                    <a:pt x="62" y="31"/>
                  </a:lnTo>
                  <a:lnTo>
                    <a:pt x="62" y="37"/>
                  </a:lnTo>
                  <a:lnTo>
                    <a:pt x="66" y="44"/>
                  </a:lnTo>
                  <a:lnTo>
                    <a:pt x="65" y="47"/>
                  </a:lnTo>
                  <a:lnTo>
                    <a:pt x="56" y="53"/>
                  </a:lnTo>
                  <a:lnTo>
                    <a:pt x="55" y="65"/>
                  </a:lnTo>
                  <a:lnTo>
                    <a:pt x="50" y="69"/>
                  </a:lnTo>
                  <a:lnTo>
                    <a:pt x="37" y="66"/>
                  </a:lnTo>
                  <a:lnTo>
                    <a:pt x="31" y="69"/>
                  </a:lnTo>
                  <a:lnTo>
                    <a:pt x="25" y="69"/>
                  </a:lnTo>
                  <a:lnTo>
                    <a:pt x="21" y="62"/>
                  </a:lnTo>
                  <a:lnTo>
                    <a:pt x="16" y="49"/>
                  </a:lnTo>
                  <a:lnTo>
                    <a:pt x="14" y="42"/>
                  </a:lnTo>
                  <a:lnTo>
                    <a:pt x="1" y="31"/>
                  </a:lnTo>
                  <a:lnTo>
                    <a:pt x="0" y="24"/>
                  </a:lnTo>
                  <a:lnTo>
                    <a:pt x="9" y="24"/>
                  </a:lnTo>
                  <a:lnTo>
                    <a:pt x="14" y="17"/>
                  </a:lnTo>
                  <a:lnTo>
                    <a:pt x="19" y="15"/>
                  </a:lnTo>
                  <a:lnTo>
                    <a:pt x="26" y="10"/>
                  </a:lnTo>
                  <a:lnTo>
                    <a:pt x="27"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5" name="Freeform 435">
              <a:extLst>
                <a:ext uri="{FF2B5EF4-FFF2-40B4-BE49-F238E27FC236}">
                  <a16:creationId xmlns:a16="http://schemas.microsoft.com/office/drawing/2014/main" id="{409F2B0B-0492-E0D6-B957-73563C0B0B64}"/>
                </a:ext>
                <a:ext uri="{C183D7F6-B498-43B3-948B-1728B52AA6E4}">
                  <adec:decorative xmlns:adec="http://schemas.microsoft.com/office/drawing/2017/decorative" val="1"/>
                </a:ext>
              </a:extLst>
            </p:cNvPr>
            <p:cNvSpPr>
              <a:spLocks/>
            </p:cNvSpPr>
            <p:nvPr/>
          </p:nvSpPr>
          <p:spPr bwMode="gray">
            <a:xfrm>
              <a:off x="12283077" y="9017996"/>
              <a:ext cx="625869" cy="663485"/>
            </a:xfrm>
            <a:custGeom>
              <a:avLst/>
              <a:gdLst>
                <a:gd name="T0" fmla="*/ 2147483647 w 115"/>
                <a:gd name="T1" fmla="*/ 2147483647 h 122"/>
                <a:gd name="T2" fmla="*/ 0 w 115"/>
                <a:gd name="T3" fmla="*/ 2147483647 h 122"/>
                <a:gd name="T4" fmla="*/ 2147483647 w 115"/>
                <a:gd name="T5" fmla="*/ 2147483647 h 122"/>
                <a:gd name="T6" fmla="*/ 2147483647 w 115"/>
                <a:gd name="T7" fmla="*/ 2147483647 h 122"/>
                <a:gd name="T8" fmla="*/ 2147483647 w 115"/>
                <a:gd name="T9" fmla="*/ 2147483647 h 122"/>
                <a:gd name="T10" fmla="*/ 2147483647 w 115"/>
                <a:gd name="T11" fmla="*/ 2147483647 h 122"/>
                <a:gd name="T12" fmla="*/ 2147483647 w 115"/>
                <a:gd name="T13" fmla="*/ 2147483647 h 122"/>
                <a:gd name="T14" fmla="*/ 2147483647 w 115"/>
                <a:gd name="T15" fmla="*/ 2147483647 h 122"/>
                <a:gd name="T16" fmla="*/ 2147483647 w 115"/>
                <a:gd name="T17" fmla="*/ 2147483647 h 122"/>
                <a:gd name="T18" fmla="*/ 2147483647 w 115"/>
                <a:gd name="T19" fmla="*/ 2147483647 h 122"/>
                <a:gd name="T20" fmla="*/ 2147483647 w 115"/>
                <a:gd name="T21" fmla="*/ 2147483647 h 122"/>
                <a:gd name="T22" fmla="*/ 2147483647 w 115"/>
                <a:gd name="T23" fmla="*/ 2147483647 h 122"/>
                <a:gd name="T24" fmla="*/ 2147483647 w 115"/>
                <a:gd name="T25" fmla="*/ 0 h 122"/>
                <a:gd name="T26" fmla="*/ 2147483647 w 115"/>
                <a:gd name="T27" fmla="*/ 2147483647 h 122"/>
                <a:gd name="T28" fmla="*/ 2147483647 w 115"/>
                <a:gd name="T29" fmla="*/ 2147483647 h 122"/>
                <a:gd name="T30" fmla="*/ 2147483647 w 115"/>
                <a:gd name="T31" fmla="*/ 2147483647 h 122"/>
                <a:gd name="T32" fmla="*/ 2147483647 w 115"/>
                <a:gd name="T33" fmla="*/ 2147483647 h 122"/>
                <a:gd name="T34" fmla="*/ 2147483647 w 115"/>
                <a:gd name="T35" fmla="*/ 2147483647 h 122"/>
                <a:gd name="T36" fmla="*/ 2147483647 w 115"/>
                <a:gd name="T37" fmla="*/ 2147483647 h 122"/>
                <a:gd name="T38" fmla="*/ 2147483647 w 115"/>
                <a:gd name="T39" fmla="*/ 2147483647 h 122"/>
                <a:gd name="T40" fmla="*/ 2147483647 w 115"/>
                <a:gd name="T41" fmla="*/ 2147483647 h 122"/>
                <a:gd name="T42" fmla="*/ 2147483647 w 115"/>
                <a:gd name="T43" fmla="*/ 2147483647 h 122"/>
                <a:gd name="T44" fmla="*/ 2147483647 w 115"/>
                <a:gd name="T45" fmla="*/ 2147483647 h 122"/>
                <a:gd name="T46" fmla="*/ 2147483647 w 115"/>
                <a:gd name="T47" fmla="*/ 2147483647 h 122"/>
                <a:gd name="T48" fmla="*/ 2147483647 w 115"/>
                <a:gd name="T49" fmla="*/ 2147483647 h 122"/>
                <a:gd name="T50" fmla="*/ 2147483647 w 115"/>
                <a:gd name="T51" fmla="*/ 2147483647 h 122"/>
                <a:gd name="T52" fmla="*/ 2147483647 w 115"/>
                <a:gd name="T53" fmla="*/ 2147483647 h 122"/>
                <a:gd name="T54" fmla="*/ 2147483647 w 115"/>
                <a:gd name="T55" fmla="*/ 2147483647 h 122"/>
                <a:gd name="T56" fmla="*/ 2147483647 w 115"/>
                <a:gd name="T57" fmla="*/ 2147483647 h 122"/>
                <a:gd name="T58" fmla="*/ 2147483647 w 115"/>
                <a:gd name="T59" fmla="*/ 2147483647 h 122"/>
                <a:gd name="T60" fmla="*/ 2147483647 w 115"/>
                <a:gd name="T61" fmla="*/ 2147483647 h 122"/>
                <a:gd name="T62" fmla="*/ 2147483647 w 115"/>
                <a:gd name="T63" fmla="*/ 2147483647 h 122"/>
                <a:gd name="T64" fmla="*/ 2147483647 w 115"/>
                <a:gd name="T65" fmla="*/ 2147483647 h 122"/>
                <a:gd name="T66" fmla="*/ 2147483647 w 115"/>
                <a:gd name="T67" fmla="*/ 2147483647 h 122"/>
                <a:gd name="T68" fmla="*/ 2147483647 w 115"/>
                <a:gd name="T69" fmla="*/ 2147483647 h 122"/>
                <a:gd name="T70" fmla="*/ 2147483647 w 115"/>
                <a:gd name="T71" fmla="*/ 2147483647 h 122"/>
                <a:gd name="T72" fmla="*/ 2147483647 w 115"/>
                <a:gd name="T73" fmla="*/ 2147483647 h 122"/>
                <a:gd name="T74" fmla="*/ 2147483647 w 115"/>
                <a:gd name="T75" fmla="*/ 2147483647 h 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
                <a:gd name="T115" fmla="*/ 0 h 122"/>
                <a:gd name="T116" fmla="*/ 115 w 115"/>
                <a:gd name="T117" fmla="*/ 122 h 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 h="122">
                  <a:moveTo>
                    <a:pt x="1" y="116"/>
                  </a:moveTo>
                  <a:lnTo>
                    <a:pt x="0" y="107"/>
                  </a:lnTo>
                  <a:lnTo>
                    <a:pt x="1" y="98"/>
                  </a:lnTo>
                  <a:lnTo>
                    <a:pt x="9" y="72"/>
                  </a:lnTo>
                  <a:lnTo>
                    <a:pt x="14" y="68"/>
                  </a:lnTo>
                  <a:lnTo>
                    <a:pt x="20" y="57"/>
                  </a:lnTo>
                  <a:lnTo>
                    <a:pt x="17" y="47"/>
                  </a:lnTo>
                  <a:lnTo>
                    <a:pt x="14" y="38"/>
                  </a:lnTo>
                  <a:lnTo>
                    <a:pt x="14" y="20"/>
                  </a:lnTo>
                  <a:lnTo>
                    <a:pt x="11" y="14"/>
                  </a:lnTo>
                  <a:lnTo>
                    <a:pt x="8" y="6"/>
                  </a:lnTo>
                  <a:lnTo>
                    <a:pt x="9" y="1"/>
                  </a:lnTo>
                  <a:lnTo>
                    <a:pt x="46" y="0"/>
                  </a:lnTo>
                  <a:lnTo>
                    <a:pt x="51" y="8"/>
                  </a:lnTo>
                  <a:lnTo>
                    <a:pt x="56" y="19"/>
                  </a:lnTo>
                  <a:lnTo>
                    <a:pt x="71" y="18"/>
                  </a:lnTo>
                  <a:lnTo>
                    <a:pt x="71" y="9"/>
                  </a:lnTo>
                  <a:lnTo>
                    <a:pt x="80" y="8"/>
                  </a:lnTo>
                  <a:lnTo>
                    <a:pt x="86" y="12"/>
                  </a:lnTo>
                  <a:lnTo>
                    <a:pt x="94" y="14"/>
                  </a:lnTo>
                  <a:lnTo>
                    <a:pt x="96" y="41"/>
                  </a:lnTo>
                  <a:lnTo>
                    <a:pt x="100" y="51"/>
                  </a:lnTo>
                  <a:lnTo>
                    <a:pt x="114" y="51"/>
                  </a:lnTo>
                  <a:lnTo>
                    <a:pt x="115" y="54"/>
                  </a:lnTo>
                  <a:lnTo>
                    <a:pt x="114" y="68"/>
                  </a:lnTo>
                  <a:lnTo>
                    <a:pt x="96" y="69"/>
                  </a:lnTo>
                  <a:lnTo>
                    <a:pt x="96" y="107"/>
                  </a:lnTo>
                  <a:lnTo>
                    <a:pt x="103" y="114"/>
                  </a:lnTo>
                  <a:lnTo>
                    <a:pt x="96" y="120"/>
                  </a:lnTo>
                  <a:lnTo>
                    <a:pt x="86" y="120"/>
                  </a:lnTo>
                  <a:lnTo>
                    <a:pt x="75" y="122"/>
                  </a:lnTo>
                  <a:lnTo>
                    <a:pt x="67" y="120"/>
                  </a:lnTo>
                  <a:lnTo>
                    <a:pt x="59" y="114"/>
                  </a:lnTo>
                  <a:lnTo>
                    <a:pt x="31" y="113"/>
                  </a:lnTo>
                  <a:lnTo>
                    <a:pt x="22" y="117"/>
                  </a:lnTo>
                  <a:lnTo>
                    <a:pt x="18" y="113"/>
                  </a:lnTo>
                  <a:lnTo>
                    <a:pt x="8" y="113"/>
                  </a:lnTo>
                  <a:lnTo>
                    <a:pt x="1" y="1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6" name="Freeform 436">
              <a:extLst>
                <a:ext uri="{FF2B5EF4-FFF2-40B4-BE49-F238E27FC236}">
                  <a16:creationId xmlns:a16="http://schemas.microsoft.com/office/drawing/2014/main" id="{EDDAC9C0-C6ED-9962-E8F3-FC244176B577}"/>
                </a:ext>
                <a:ext uri="{C183D7F6-B498-43B3-948B-1728B52AA6E4}">
                  <adec:decorative xmlns:adec="http://schemas.microsoft.com/office/drawing/2017/decorative" val="1"/>
                </a:ext>
              </a:extLst>
            </p:cNvPr>
            <p:cNvSpPr>
              <a:spLocks/>
            </p:cNvSpPr>
            <p:nvPr/>
          </p:nvSpPr>
          <p:spPr bwMode="gray">
            <a:xfrm>
              <a:off x="12308113" y="8392067"/>
              <a:ext cx="930458" cy="1039041"/>
            </a:xfrm>
            <a:custGeom>
              <a:avLst/>
              <a:gdLst>
                <a:gd name="T0" fmla="*/ 2147483647 w 171"/>
                <a:gd name="T1" fmla="*/ 2147483647 h 191"/>
                <a:gd name="T2" fmla="*/ 2147483647 w 171"/>
                <a:gd name="T3" fmla="*/ 2147483647 h 191"/>
                <a:gd name="T4" fmla="*/ 2147483647 w 171"/>
                <a:gd name="T5" fmla="*/ 2147483647 h 191"/>
                <a:gd name="T6" fmla="*/ 2147483647 w 171"/>
                <a:gd name="T7" fmla="*/ 2147483647 h 191"/>
                <a:gd name="T8" fmla="*/ 2147483647 w 171"/>
                <a:gd name="T9" fmla="*/ 2147483647 h 191"/>
                <a:gd name="T10" fmla="*/ 2147483647 w 171"/>
                <a:gd name="T11" fmla="*/ 2147483647 h 191"/>
                <a:gd name="T12" fmla="*/ 2147483647 w 171"/>
                <a:gd name="T13" fmla="*/ 2147483647 h 191"/>
                <a:gd name="T14" fmla="*/ 2147483647 w 171"/>
                <a:gd name="T15" fmla="*/ 2147483647 h 191"/>
                <a:gd name="T16" fmla="*/ 2147483647 w 171"/>
                <a:gd name="T17" fmla="*/ 2147483647 h 191"/>
                <a:gd name="T18" fmla="*/ 2147483647 w 171"/>
                <a:gd name="T19" fmla="*/ 2147483647 h 191"/>
                <a:gd name="T20" fmla="*/ 2147483647 w 171"/>
                <a:gd name="T21" fmla="*/ 2147483647 h 191"/>
                <a:gd name="T22" fmla="*/ 2147483647 w 171"/>
                <a:gd name="T23" fmla="*/ 2147483647 h 191"/>
                <a:gd name="T24" fmla="*/ 2147483647 w 171"/>
                <a:gd name="T25" fmla="*/ 2147483647 h 191"/>
                <a:gd name="T26" fmla="*/ 2147483647 w 171"/>
                <a:gd name="T27" fmla="*/ 2147483647 h 191"/>
                <a:gd name="T28" fmla="*/ 2147483647 w 171"/>
                <a:gd name="T29" fmla="*/ 2147483647 h 191"/>
                <a:gd name="T30" fmla="*/ 2147483647 w 171"/>
                <a:gd name="T31" fmla="*/ 2147483647 h 191"/>
                <a:gd name="T32" fmla="*/ 2147483647 w 171"/>
                <a:gd name="T33" fmla="*/ 2147483647 h 191"/>
                <a:gd name="T34" fmla="*/ 2147483647 w 171"/>
                <a:gd name="T35" fmla="*/ 2147483647 h 191"/>
                <a:gd name="T36" fmla="*/ 2147483647 w 171"/>
                <a:gd name="T37" fmla="*/ 2147483647 h 191"/>
                <a:gd name="T38" fmla="*/ 2147483647 w 171"/>
                <a:gd name="T39" fmla="*/ 2147483647 h 191"/>
                <a:gd name="T40" fmla="*/ 2147483647 w 171"/>
                <a:gd name="T41" fmla="*/ 2147483647 h 191"/>
                <a:gd name="T42" fmla="*/ 2147483647 w 171"/>
                <a:gd name="T43" fmla="*/ 2147483647 h 191"/>
                <a:gd name="T44" fmla="*/ 2147483647 w 171"/>
                <a:gd name="T45" fmla="*/ 2147483647 h 191"/>
                <a:gd name="T46" fmla="*/ 2147483647 w 171"/>
                <a:gd name="T47" fmla="*/ 2147483647 h 191"/>
                <a:gd name="T48" fmla="*/ 2147483647 w 171"/>
                <a:gd name="T49" fmla="*/ 2147483647 h 191"/>
                <a:gd name="T50" fmla="*/ 2147483647 w 171"/>
                <a:gd name="T51" fmla="*/ 2147483647 h 191"/>
                <a:gd name="T52" fmla="*/ 2147483647 w 171"/>
                <a:gd name="T53" fmla="*/ 2147483647 h 191"/>
                <a:gd name="T54" fmla="*/ 2147483647 w 171"/>
                <a:gd name="T55" fmla="*/ 2147483647 h 191"/>
                <a:gd name="T56" fmla="*/ 2147483647 w 171"/>
                <a:gd name="T57" fmla="*/ 2147483647 h 191"/>
                <a:gd name="T58" fmla="*/ 2147483647 w 171"/>
                <a:gd name="T59" fmla="*/ 2147483647 h 191"/>
                <a:gd name="T60" fmla="*/ 2147483647 w 171"/>
                <a:gd name="T61" fmla="*/ 2147483647 h 191"/>
                <a:gd name="T62" fmla="*/ 2147483647 w 171"/>
                <a:gd name="T63" fmla="*/ 2147483647 h 191"/>
                <a:gd name="T64" fmla="*/ 2147483647 w 171"/>
                <a:gd name="T65" fmla="*/ 2147483647 h 191"/>
                <a:gd name="T66" fmla="*/ 2147483647 w 171"/>
                <a:gd name="T67" fmla="*/ 2147483647 h 191"/>
                <a:gd name="T68" fmla="*/ 2147483647 w 171"/>
                <a:gd name="T69" fmla="*/ 2147483647 h 1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91"/>
                <a:gd name="T107" fmla="*/ 171 w 171"/>
                <a:gd name="T108" fmla="*/ 191 h 1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91">
                  <a:moveTo>
                    <a:pt x="170" y="135"/>
                  </a:moveTo>
                  <a:lnTo>
                    <a:pt x="160" y="139"/>
                  </a:lnTo>
                  <a:lnTo>
                    <a:pt x="155" y="141"/>
                  </a:lnTo>
                  <a:lnTo>
                    <a:pt x="151" y="146"/>
                  </a:lnTo>
                  <a:lnTo>
                    <a:pt x="147" y="170"/>
                  </a:lnTo>
                  <a:lnTo>
                    <a:pt x="152" y="176"/>
                  </a:lnTo>
                  <a:lnTo>
                    <a:pt x="156" y="176"/>
                  </a:lnTo>
                  <a:lnTo>
                    <a:pt x="159" y="172"/>
                  </a:lnTo>
                  <a:lnTo>
                    <a:pt x="162" y="174"/>
                  </a:lnTo>
                  <a:lnTo>
                    <a:pt x="161" y="188"/>
                  </a:lnTo>
                  <a:lnTo>
                    <a:pt x="157" y="191"/>
                  </a:lnTo>
                  <a:lnTo>
                    <a:pt x="135" y="169"/>
                  </a:lnTo>
                  <a:lnTo>
                    <a:pt x="132" y="168"/>
                  </a:lnTo>
                  <a:lnTo>
                    <a:pt x="130" y="173"/>
                  </a:lnTo>
                  <a:lnTo>
                    <a:pt x="126" y="173"/>
                  </a:lnTo>
                  <a:lnTo>
                    <a:pt x="124" y="169"/>
                  </a:lnTo>
                  <a:lnTo>
                    <a:pt x="120" y="166"/>
                  </a:lnTo>
                  <a:lnTo>
                    <a:pt x="118" y="168"/>
                  </a:lnTo>
                  <a:lnTo>
                    <a:pt x="114" y="167"/>
                  </a:lnTo>
                  <a:lnTo>
                    <a:pt x="111" y="169"/>
                  </a:lnTo>
                  <a:lnTo>
                    <a:pt x="110" y="166"/>
                  </a:lnTo>
                  <a:lnTo>
                    <a:pt x="96" y="166"/>
                  </a:lnTo>
                  <a:lnTo>
                    <a:pt x="92" y="156"/>
                  </a:lnTo>
                  <a:lnTo>
                    <a:pt x="90" y="129"/>
                  </a:lnTo>
                  <a:lnTo>
                    <a:pt x="82" y="127"/>
                  </a:lnTo>
                  <a:lnTo>
                    <a:pt x="76" y="123"/>
                  </a:lnTo>
                  <a:lnTo>
                    <a:pt x="67" y="124"/>
                  </a:lnTo>
                  <a:lnTo>
                    <a:pt x="67" y="133"/>
                  </a:lnTo>
                  <a:lnTo>
                    <a:pt x="52" y="134"/>
                  </a:lnTo>
                  <a:lnTo>
                    <a:pt x="47" y="123"/>
                  </a:lnTo>
                  <a:lnTo>
                    <a:pt x="42" y="115"/>
                  </a:lnTo>
                  <a:lnTo>
                    <a:pt x="5" y="116"/>
                  </a:lnTo>
                  <a:lnTo>
                    <a:pt x="0" y="111"/>
                  </a:lnTo>
                  <a:lnTo>
                    <a:pt x="8" y="109"/>
                  </a:lnTo>
                  <a:lnTo>
                    <a:pt x="9" y="105"/>
                  </a:lnTo>
                  <a:lnTo>
                    <a:pt x="13" y="100"/>
                  </a:lnTo>
                  <a:lnTo>
                    <a:pt x="16" y="100"/>
                  </a:lnTo>
                  <a:lnTo>
                    <a:pt x="16" y="105"/>
                  </a:lnTo>
                  <a:lnTo>
                    <a:pt x="33" y="96"/>
                  </a:lnTo>
                  <a:lnTo>
                    <a:pt x="39" y="70"/>
                  </a:lnTo>
                  <a:lnTo>
                    <a:pt x="46" y="66"/>
                  </a:lnTo>
                  <a:lnTo>
                    <a:pt x="50" y="52"/>
                  </a:lnTo>
                  <a:lnTo>
                    <a:pt x="51" y="35"/>
                  </a:lnTo>
                  <a:lnTo>
                    <a:pt x="57" y="27"/>
                  </a:lnTo>
                  <a:lnTo>
                    <a:pt x="57" y="16"/>
                  </a:lnTo>
                  <a:lnTo>
                    <a:pt x="58" y="6"/>
                  </a:lnTo>
                  <a:lnTo>
                    <a:pt x="72" y="3"/>
                  </a:lnTo>
                  <a:lnTo>
                    <a:pt x="80" y="9"/>
                  </a:lnTo>
                  <a:lnTo>
                    <a:pt x="92" y="12"/>
                  </a:lnTo>
                  <a:lnTo>
                    <a:pt x="101" y="9"/>
                  </a:lnTo>
                  <a:lnTo>
                    <a:pt x="124" y="0"/>
                  </a:lnTo>
                  <a:lnTo>
                    <a:pt x="141" y="1"/>
                  </a:lnTo>
                  <a:lnTo>
                    <a:pt x="144" y="7"/>
                  </a:lnTo>
                  <a:lnTo>
                    <a:pt x="149" y="7"/>
                  </a:lnTo>
                  <a:lnTo>
                    <a:pt x="151" y="5"/>
                  </a:lnTo>
                  <a:lnTo>
                    <a:pt x="156" y="7"/>
                  </a:lnTo>
                  <a:lnTo>
                    <a:pt x="161" y="6"/>
                  </a:lnTo>
                  <a:lnTo>
                    <a:pt x="168" y="16"/>
                  </a:lnTo>
                  <a:lnTo>
                    <a:pt x="171" y="26"/>
                  </a:lnTo>
                  <a:lnTo>
                    <a:pt x="169" y="35"/>
                  </a:lnTo>
                  <a:lnTo>
                    <a:pt x="159" y="52"/>
                  </a:lnTo>
                  <a:lnTo>
                    <a:pt x="156" y="65"/>
                  </a:lnTo>
                  <a:lnTo>
                    <a:pt x="156" y="75"/>
                  </a:lnTo>
                  <a:lnTo>
                    <a:pt x="157" y="84"/>
                  </a:lnTo>
                  <a:lnTo>
                    <a:pt x="160" y="88"/>
                  </a:lnTo>
                  <a:lnTo>
                    <a:pt x="160" y="96"/>
                  </a:lnTo>
                  <a:lnTo>
                    <a:pt x="159" y="101"/>
                  </a:lnTo>
                  <a:lnTo>
                    <a:pt x="159" y="103"/>
                  </a:lnTo>
                  <a:lnTo>
                    <a:pt x="160" y="115"/>
                  </a:lnTo>
                  <a:lnTo>
                    <a:pt x="168" y="127"/>
                  </a:lnTo>
                  <a:lnTo>
                    <a:pt x="170" y="13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7" name="Freeform 437">
              <a:extLst>
                <a:ext uri="{FF2B5EF4-FFF2-40B4-BE49-F238E27FC236}">
                  <a16:creationId xmlns:a16="http://schemas.microsoft.com/office/drawing/2014/main" id="{3C73B112-226D-682B-62B0-935FA7110592}"/>
                </a:ext>
                <a:ext uri="{C183D7F6-B498-43B3-948B-1728B52AA6E4}">
                  <adec:decorative xmlns:adec="http://schemas.microsoft.com/office/drawing/2017/decorative" val="1"/>
                </a:ext>
              </a:extLst>
            </p:cNvPr>
            <p:cNvSpPr>
              <a:spLocks/>
            </p:cNvSpPr>
            <p:nvPr/>
          </p:nvSpPr>
          <p:spPr bwMode="gray">
            <a:xfrm>
              <a:off x="12291423" y="9635578"/>
              <a:ext cx="696800" cy="701039"/>
            </a:xfrm>
            <a:custGeom>
              <a:avLst/>
              <a:gdLst>
                <a:gd name="T0" fmla="*/ 2147483647 w 128"/>
                <a:gd name="T1" fmla="*/ 2147483647 h 129"/>
                <a:gd name="T2" fmla="*/ 2147483647 w 128"/>
                <a:gd name="T3" fmla="*/ 2147483647 h 129"/>
                <a:gd name="T4" fmla="*/ 2147483647 w 128"/>
                <a:gd name="T5" fmla="*/ 2147483647 h 129"/>
                <a:gd name="T6" fmla="*/ 2147483647 w 128"/>
                <a:gd name="T7" fmla="*/ 2147483647 h 129"/>
                <a:gd name="T8" fmla="*/ 2147483647 w 128"/>
                <a:gd name="T9" fmla="*/ 2147483647 h 129"/>
                <a:gd name="T10" fmla="*/ 2147483647 w 128"/>
                <a:gd name="T11" fmla="*/ 2147483647 h 129"/>
                <a:gd name="T12" fmla="*/ 2147483647 w 128"/>
                <a:gd name="T13" fmla="*/ 2147483647 h 129"/>
                <a:gd name="T14" fmla="*/ 2147483647 w 128"/>
                <a:gd name="T15" fmla="*/ 2147483647 h 129"/>
                <a:gd name="T16" fmla="*/ 2147483647 w 128"/>
                <a:gd name="T17" fmla="*/ 2147483647 h 129"/>
                <a:gd name="T18" fmla="*/ 2147483647 w 128"/>
                <a:gd name="T19" fmla="*/ 2147483647 h 129"/>
                <a:gd name="T20" fmla="*/ 0 w 128"/>
                <a:gd name="T21" fmla="*/ 2147483647 h 129"/>
                <a:gd name="T22" fmla="*/ 2147483647 w 128"/>
                <a:gd name="T23" fmla="*/ 0 h 129"/>
                <a:gd name="T24" fmla="*/ 2147483647 w 128"/>
                <a:gd name="T25" fmla="*/ 0 h 129"/>
                <a:gd name="T26" fmla="*/ 2147483647 w 128"/>
                <a:gd name="T27" fmla="*/ 2147483647 h 129"/>
                <a:gd name="T28" fmla="*/ 2147483647 w 128"/>
                <a:gd name="T29" fmla="*/ 0 h 129"/>
                <a:gd name="T30" fmla="*/ 2147483647 w 128"/>
                <a:gd name="T31" fmla="*/ 2147483647 h 129"/>
                <a:gd name="T32" fmla="*/ 2147483647 w 128"/>
                <a:gd name="T33" fmla="*/ 2147483647 h 129"/>
                <a:gd name="T34" fmla="*/ 2147483647 w 128"/>
                <a:gd name="T35" fmla="*/ 2147483647 h 129"/>
                <a:gd name="T36" fmla="*/ 2147483647 w 128"/>
                <a:gd name="T37" fmla="*/ 2147483647 h 129"/>
                <a:gd name="T38" fmla="*/ 2147483647 w 128"/>
                <a:gd name="T39" fmla="*/ 2147483647 h 129"/>
                <a:gd name="T40" fmla="*/ 2147483647 w 128"/>
                <a:gd name="T41" fmla="*/ 2147483647 h 129"/>
                <a:gd name="T42" fmla="*/ 2147483647 w 128"/>
                <a:gd name="T43" fmla="*/ 2147483647 h 129"/>
                <a:gd name="T44" fmla="*/ 2147483647 w 128"/>
                <a:gd name="T45" fmla="*/ 2147483647 h 129"/>
                <a:gd name="T46" fmla="*/ 2147483647 w 128"/>
                <a:gd name="T47" fmla="*/ 2147483647 h 129"/>
                <a:gd name="T48" fmla="*/ 2147483647 w 128"/>
                <a:gd name="T49" fmla="*/ 2147483647 h 129"/>
                <a:gd name="T50" fmla="*/ 2147483647 w 128"/>
                <a:gd name="T51" fmla="*/ 2147483647 h 129"/>
                <a:gd name="T52" fmla="*/ 2147483647 w 128"/>
                <a:gd name="T53" fmla="*/ 2147483647 h 129"/>
                <a:gd name="T54" fmla="*/ 2147483647 w 128"/>
                <a:gd name="T55" fmla="*/ 2147483647 h 129"/>
                <a:gd name="T56" fmla="*/ 2147483647 w 128"/>
                <a:gd name="T57" fmla="*/ 2147483647 h 129"/>
                <a:gd name="T58" fmla="*/ 2147483647 w 128"/>
                <a:gd name="T59" fmla="*/ 2147483647 h 129"/>
                <a:gd name="T60" fmla="*/ 2147483647 w 128"/>
                <a:gd name="T61" fmla="*/ 2147483647 h 129"/>
                <a:gd name="T62" fmla="*/ 2147483647 w 128"/>
                <a:gd name="T63" fmla="*/ 2147483647 h 129"/>
                <a:gd name="T64" fmla="*/ 2147483647 w 128"/>
                <a:gd name="T65" fmla="*/ 2147483647 h 129"/>
                <a:gd name="T66" fmla="*/ 2147483647 w 128"/>
                <a:gd name="T67" fmla="*/ 2147483647 h 129"/>
                <a:gd name="T68" fmla="*/ 2147483647 w 128"/>
                <a:gd name="T69" fmla="*/ 2147483647 h 129"/>
                <a:gd name="T70" fmla="*/ 2147483647 w 128"/>
                <a:gd name="T71" fmla="*/ 2147483647 h 129"/>
                <a:gd name="T72" fmla="*/ 2147483647 w 128"/>
                <a:gd name="T73" fmla="*/ 2147483647 h 129"/>
                <a:gd name="T74" fmla="*/ 2147483647 w 128"/>
                <a:gd name="T75" fmla="*/ 2147483647 h 1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29"/>
                <a:gd name="T116" fmla="*/ 128 w 128"/>
                <a:gd name="T117" fmla="*/ 129 h 1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29">
                  <a:moveTo>
                    <a:pt x="41" y="126"/>
                  </a:moveTo>
                  <a:lnTo>
                    <a:pt x="36" y="119"/>
                  </a:lnTo>
                  <a:lnTo>
                    <a:pt x="32" y="110"/>
                  </a:lnTo>
                  <a:lnTo>
                    <a:pt x="28" y="94"/>
                  </a:lnTo>
                  <a:lnTo>
                    <a:pt x="25" y="81"/>
                  </a:lnTo>
                  <a:lnTo>
                    <a:pt x="21" y="61"/>
                  </a:lnTo>
                  <a:lnTo>
                    <a:pt x="20" y="54"/>
                  </a:lnTo>
                  <a:lnTo>
                    <a:pt x="6" y="26"/>
                  </a:lnTo>
                  <a:lnTo>
                    <a:pt x="6" y="22"/>
                  </a:lnTo>
                  <a:lnTo>
                    <a:pt x="2" y="16"/>
                  </a:lnTo>
                  <a:lnTo>
                    <a:pt x="0" y="3"/>
                  </a:lnTo>
                  <a:lnTo>
                    <a:pt x="7" y="0"/>
                  </a:lnTo>
                  <a:lnTo>
                    <a:pt x="17" y="0"/>
                  </a:lnTo>
                  <a:lnTo>
                    <a:pt x="21" y="4"/>
                  </a:lnTo>
                  <a:lnTo>
                    <a:pt x="30" y="0"/>
                  </a:lnTo>
                  <a:lnTo>
                    <a:pt x="58" y="1"/>
                  </a:lnTo>
                  <a:lnTo>
                    <a:pt x="66" y="7"/>
                  </a:lnTo>
                  <a:lnTo>
                    <a:pt x="74" y="9"/>
                  </a:lnTo>
                  <a:lnTo>
                    <a:pt x="85" y="7"/>
                  </a:lnTo>
                  <a:lnTo>
                    <a:pt x="95" y="7"/>
                  </a:lnTo>
                  <a:lnTo>
                    <a:pt x="102" y="1"/>
                  </a:lnTo>
                  <a:lnTo>
                    <a:pt x="108" y="3"/>
                  </a:lnTo>
                  <a:lnTo>
                    <a:pt x="119" y="4"/>
                  </a:lnTo>
                  <a:lnTo>
                    <a:pt x="125" y="6"/>
                  </a:lnTo>
                  <a:lnTo>
                    <a:pt x="128" y="9"/>
                  </a:lnTo>
                  <a:lnTo>
                    <a:pt x="121" y="8"/>
                  </a:lnTo>
                  <a:lnTo>
                    <a:pt x="111" y="13"/>
                  </a:lnTo>
                  <a:lnTo>
                    <a:pt x="103" y="10"/>
                  </a:lnTo>
                  <a:lnTo>
                    <a:pt x="86" y="16"/>
                  </a:lnTo>
                  <a:lnTo>
                    <a:pt x="85" y="49"/>
                  </a:lnTo>
                  <a:lnTo>
                    <a:pt x="76" y="51"/>
                  </a:lnTo>
                  <a:lnTo>
                    <a:pt x="74" y="126"/>
                  </a:lnTo>
                  <a:lnTo>
                    <a:pt x="63" y="129"/>
                  </a:lnTo>
                  <a:lnTo>
                    <a:pt x="57" y="127"/>
                  </a:lnTo>
                  <a:lnTo>
                    <a:pt x="52" y="124"/>
                  </a:lnTo>
                  <a:lnTo>
                    <a:pt x="50" y="121"/>
                  </a:lnTo>
                  <a:lnTo>
                    <a:pt x="46" y="121"/>
                  </a:lnTo>
                  <a:lnTo>
                    <a:pt x="41" y="12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8" name="Freeform 438">
              <a:extLst>
                <a:ext uri="{FF2B5EF4-FFF2-40B4-BE49-F238E27FC236}">
                  <a16:creationId xmlns:a16="http://schemas.microsoft.com/office/drawing/2014/main" id="{C8A50B60-912B-DC10-61E1-6FDFA977C9FE}"/>
                </a:ext>
                <a:ext uri="{C183D7F6-B498-43B3-948B-1728B52AA6E4}">
                  <adec:decorative xmlns:adec="http://schemas.microsoft.com/office/drawing/2017/decorative" val="1"/>
                </a:ext>
              </a:extLst>
            </p:cNvPr>
            <p:cNvSpPr>
              <a:spLocks/>
            </p:cNvSpPr>
            <p:nvPr/>
          </p:nvSpPr>
          <p:spPr bwMode="gray">
            <a:xfrm>
              <a:off x="13851921" y="9339306"/>
              <a:ext cx="358832" cy="805361"/>
            </a:xfrm>
            <a:custGeom>
              <a:avLst/>
              <a:gdLst>
                <a:gd name="T0" fmla="*/ 2147483647 w 66"/>
                <a:gd name="T1" fmla="*/ 2147483647 h 148"/>
                <a:gd name="T2" fmla="*/ 2147483647 w 66"/>
                <a:gd name="T3" fmla="*/ 0 h 148"/>
                <a:gd name="T4" fmla="*/ 2147483647 w 66"/>
                <a:gd name="T5" fmla="*/ 2147483647 h 148"/>
                <a:gd name="T6" fmla="*/ 2147483647 w 66"/>
                <a:gd name="T7" fmla="*/ 2147483647 h 148"/>
                <a:gd name="T8" fmla="*/ 2147483647 w 66"/>
                <a:gd name="T9" fmla="*/ 2147483647 h 148"/>
                <a:gd name="T10" fmla="*/ 2147483647 w 66"/>
                <a:gd name="T11" fmla="*/ 2147483647 h 148"/>
                <a:gd name="T12" fmla="*/ 2147483647 w 66"/>
                <a:gd name="T13" fmla="*/ 2147483647 h 148"/>
                <a:gd name="T14" fmla="*/ 2147483647 w 66"/>
                <a:gd name="T15" fmla="*/ 2147483647 h 148"/>
                <a:gd name="T16" fmla="*/ 2147483647 w 66"/>
                <a:gd name="T17" fmla="*/ 2147483647 h 148"/>
                <a:gd name="T18" fmla="*/ 2147483647 w 66"/>
                <a:gd name="T19" fmla="*/ 2147483647 h 148"/>
                <a:gd name="T20" fmla="*/ 2147483647 w 66"/>
                <a:gd name="T21" fmla="*/ 2147483647 h 148"/>
                <a:gd name="T22" fmla="*/ 2147483647 w 66"/>
                <a:gd name="T23" fmla="*/ 2147483647 h 148"/>
                <a:gd name="T24" fmla="*/ 2147483647 w 66"/>
                <a:gd name="T25" fmla="*/ 2147483647 h 148"/>
                <a:gd name="T26" fmla="*/ 2147483647 w 66"/>
                <a:gd name="T27" fmla="*/ 2147483647 h 148"/>
                <a:gd name="T28" fmla="*/ 2147483647 w 66"/>
                <a:gd name="T29" fmla="*/ 2147483647 h 148"/>
                <a:gd name="T30" fmla="*/ 2147483647 w 66"/>
                <a:gd name="T31" fmla="*/ 2147483647 h 148"/>
                <a:gd name="T32" fmla="*/ 2147483647 w 66"/>
                <a:gd name="T33" fmla="*/ 2147483647 h 148"/>
                <a:gd name="T34" fmla="*/ 2147483647 w 66"/>
                <a:gd name="T35" fmla="*/ 2147483647 h 148"/>
                <a:gd name="T36" fmla="*/ 2147483647 w 66"/>
                <a:gd name="T37" fmla="*/ 2147483647 h 148"/>
                <a:gd name="T38" fmla="*/ 0 w 66"/>
                <a:gd name="T39" fmla="*/ 2147483647 h 148"/>
                <a:gd name="T40" fmla="*/ 0 w 66"/>
                <a:gd name="T41" fmla="*/ 2147483647 h 148"/>
                <a:gd name="T42" fmla="*/ 2147483647 w 66"/>
                <a:gd name="T43" fmla="*/ 2147483647 h 148"/>
                <a:gd name="T44" fmla="*/ 2147483647 w 66"/>
                <a:gd name="T45" fmla="*/ 2147483647 h 148"/>
                <a:gd name="T46" fmla="*/ 2147483647 w 66"/>
                <a:gd name="T47" fmla="*/ 2147483647 h 148"/>
                <a:gd name="T48" fmla="*/ 2147483647 w 66"/>
                <a:gd name="T49" fmla="*/ 2147483647 h 148"/>
                <a:gd name="T50" fmla="*/ 2147483647 w 66"/>
                <a:gd name="T51" fmla="*/ 2147483647 h 148"/>
                <a:gd name="T52" fmla="*/ 2147483647 w 66"/>
                <a:gd name="T53" fmla="*/ 2147483647 h 148"/>
                <a:gd name="T54" fmla="*/ 2147483647 w 66"/>
                <a:gd name="T55" fmla="*/ 2147483647 h 148"/>
                <a:gd name="T56" fmla="*/ 2147483647 w 66"/>
                <a:gd name="T57" fmla="*/ 2147483647 h 148"/>
                <a:gd name="T58" fmla="*/ 2147483647 w 66"/>
                <a:gd name="T59" fmla="*/ 2147483647 h 148"/>
                <a:gd name="T60" fmla="*/ 2147483647 w 66"/>
                <a:gd name="T61" fmla="*/ 2147483647 h 148"/>
                <a:gd name="T62" fmla="*/ 2147483647 w 66"/>
                <a:gd name="T63" fmla="*/ 2147483647 h 148"/>
                <a:gd name="T64" fmla="*/ 2147483647 w 66"/>
                <a:gd name="T65" fmla="*/ 2147483647 h 148"/>
                <a:gd name="T66" fmla="*/ 2147483647 w 66"/>
                <a:gd name="T67" fmla="*/ 2147483647 h 148"/>
                <a:gd name="T68" fmla="*/ 2147483647 w 66"/>
                <a:gd name="T69" fmla="*/ 2147483647 h 148"/>
                <a:gd name="T70" fmla="*/ 2147483647 w 66"/>
                <a:gd name="T71" fmla="*/ 2147483647 h 148"/>
                <a:gd name="T72" fmla="*/ 2147483647 w 66"/>
                <a:gd name="T73" fmla="*/ 2147483647 h 1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148"/>
                <a:gd name="T113" fmla="*/ 66 w 66"/>
                <a:gd name="T114" fmla="*/ 148 h 1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148">
                  <a:moveTo>
                    <a:pt x="55" y="1"/>
                  </a:moveTo>
                  <a:lnTo>
                    <a:pt x="58" y="0"/>
                  </a:lnTo>
                  <a:lnTo>
                    <a:pt x="60" y="4"/>
                  </a:lnTo>
                  <a:lnTo>
                    <a:pt x="61" y="15"/>
                  </a:lnTo>
                  <a:lnTo>
                    <a:pt x="66" y="34"/>
                  </a:lnTo>
                  <a:lnTo>
                    <a:pt x="65" y="41"/>
                  </a:lnTo>
                  <a:lnTo>
                    <a:pt x="60" y="42"/>
                  </a:lnTo>
                  <a:lnTo>
                    <a:pt x="60" y="56"/>
                  </a:lnTo>
                  <a:lnTo>
                    <a:pt x="58" y="59"/>
                  </a:lnTo>
                  <a:lnTo>
                    <a:pt x="51" y="85"/>
                  </a:lnTo>
                  <a:lnTo>
                    <a:pt x="47" y="100"/>
                  </a:lnTo>
                  <a:lnTo>
                    <a:pt x="43" y="112"/>
                  </a:lnTo>
                  <a:lnTo>
                    <a:pt x="39" y="133"/>
                  </a:lnTo>
                  <a:lnTo>
                    <a:pt x="33" y="142"/>
                  </a:lnTo>
                  <a:lnTo>
                    <a:pt x="26" y="143"/>
                  </a:lnTo>
                  <a:lnTo>
                    <a:pt x="19" y="148"/>
                  </a:lnTo>
                  <a:lnTo>
                    <a:pt x="12" y="145"/>
                  </a:lnTo>
                  <a:lnTo>
                    <a:pt x="7" y="138"/>
                  </a:lnTo>
                  <a:lnTo>
                    <a:pt x="5" y="123"/>
                  </a:lnTo>
                  <a:lnTo>
                    <a:pt x="0" y="117"/>
                  </a:lnTo>
                  <a:lnTo>
                    <a:pt x="0" y="106"/>
                  </a:lnTo>
                  <a:lnTo>
                    <a:pt x="8" y="94"/>
                  </a:lnTo>
                  <a:lnTo>
                    <a:pt x="10" y="75"/>
                  </a:lnTo>
                  <a:lnTo>
                    <a:pt x="7" y="69"/>
                  </a:lnTo>
                  <a:lnTo>
                    <a:pt x="9" y="52"/>
                  </a:lnTo>
                  <a:lnTo>
                    <a:pt x="12" y="47"/>
                  </a:lnTo>
                  <a:lnTo>
                    <a:pt x="17" y="45"/>
                  </a:lnTo>
                  <a:lnTo>
                    <a:pt x="19" y="42"/>
                  </a:lnTo>
                  <a:lnTo>
                    <a:pt x="24" y="42"/>
                  </a:lnTo>
                  <a:lnTo>
                    <a:pt x="30" y="37"/>
                  </a:lnTo>
                  <a:lnTo>
                    <a:pt x="36" y="35"/>
                  </a:lnTo>
                  <a:lnTo>
                    <a:pt x="39" y="30"/>
                  </a:lnTo>
                  <a:lnTo>
                    <a:pt x="44" y="26"/>
                  </a:lnTo>
                  <a:lnTo>
                    <a:pt x="44" y="20"/>
                  </a:lnTo>
                  <a:lnTo>
                    <a:pt x="48" y="18"/>
                  </a:lnTo>
                  <a:lnTo>
                    <a:pt x="53" y="8"/>
                  </a:lnTo>
                  <a:lnTo>
                    <a:pt x="55"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39" name="Freeform 439">
              <a:extLst>
                <a:ext uri="{FF2B5EF4-FFF2-40B4-BE49-F238E27FC236}">
                  <a16:creationId xmlns:a16="http://schemas.microsoft.com/office/drawing/2014/main" id="{A37C6DEB-A06C-B572-C456-9B13D0D5041B}"/>
                </a:ext>
                <a:ext uri="{C183D7F6-B498-43B3-948B-1728B52AA6E4}">
                  <adec:decorative xmlns:adec="http://schemas.microsoft.com/office/drawing/2017/decorative" val="1"/>
                </a:ext>
              </a:extLst>
            </p:cNvPr>
            <p:cNvSpPr>
              <a:spLocks/>
            </p:cNvSpPr>
            <p:nvPr/>
          </p:nvSpPr>
          <p:spPr bwMode="gray">
            <a:xfrm>
              <a:off x="14461100" y="9856740"/>
              <a:ext cx="37552" cy="20864"/>
            </a:xfrm>
            <a:custGeom>
              <a:avLst/>
              <a:gdLst>
                <a:gd name="T0" fmla="*/ 0 w 7"/>
                <a:gd name="T1" fmla="*/ 2147483647 h 4"/>
                <a:gd name="T2" fmla="*/ 2147483647 w 7"/>
                <a:gd name="T3" fmla="*/ 0 h 4"/>
                <a:gd name="T4" fmla="*/ 2147483647 w 7"/>
                <a:gd name="T5" fmla="*/ 0 h 4"/>
                <a:gd name="T6" fmla="*/ 2147483647 w 7"/>
                <a:gd name="T7" fmla="*/ 2147483647 h 4"/>
                <a:gd name="T8" fmla="*/ 2147483647 w 7"/>
                <a:gd name="T9" fmla="*/ 2147483647 h 4"/>
                <a:gd name="T10" fmla="*/ 2147483647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2"/>
                  </a:moveTo>
                  <a:lnTo>
                    <a:pt x="1" y="0"/>
                  </a:lnTo>
                  <a:lnTo>
                    <a:pt x="5" y="0"/>
                  </a:lnTo>
                  <a:lnTo>
                    <a:pt x="7" y="2"/>
                  </a:lnTo>
                  <a:lnTo>
                    <a:pt x="4" y="4"/>
                  </a:lnTo>
                  <a:lnTo>
                    <a:pt x="1"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0" name="Freeform 440">
              <a:extLst>
                <a:ext uri="{FF2B5EF4-FFF2-40B4-BE49-F238E27FC236}">
                  <a16:creationId xmlns:a16="http://schemas.microsoft.com/office/drawing/2014/main" id="{7DDAC287-9B73-7204-FF71-F0BE92206337}"/>
                </a:ext>
                <a:ext uri="{C183D7F6-B498-43B3-948B-1728B52AA6E4}">
                  <adec:decorative xmlns:adec="http://schemas.microsoft.com/office/drawing/2017/decorative" val="1"/>
                </a:ext>
              </a:extLst>
            </p:cNvPr>
            <p:cNvSpPr>
              <a:spLocks/>
            </p:cNvSpPr>
            <p:nvPr/>
          </p:nvSpPr>
          <p:spPr bwMode="gray">
            <a:xfrm>
              <a:off x="14448583" y="8926194"/>
              <a:ext cx="16690" cy="16691"/>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2"/>
                  </a:moveTo>
                  <a:lnTo>
                    <a:pt x="1" y="0"/>
                  </a:lnTo>
                  <a:lnTo>
                    <a:pt x="3" y="2"/>
                  </a:lnTo>
                  <a:lnTo>
                    <a:pt x="2"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1" name="Freeform 441">
              <a:extLst>
                <a:ext uri="{FF2B5EF4-FFF2-40B4-BE49-F238E27FC236}">
                  <a16:creationId xmlns:a16="http://schemas.microsoft.com/office/drawing/2014/main" id="{6C76C1E9-CB15-99FF-80B2-58FAD8F1BBE1}"/>
                </a:ext>
                <a:ext uri="{C183D7F6-B498-43B3-948B-1728B52AA6E4}">
                  <adec:decorative xmlns:adec="http://schemas.microsoft.com/office/drawing/2017/decorative" val="1"/>
                </a:ext>
              </a:extLst>
            </p:cNvPr>
            <p:cNvSpPr>
              <a:spLocks/>
            </p:cNvSpPr>
            <p:nvPr/>
          </p:nvSpPr>
          <p:spPr bwMode="gray">
            <a:xfrm>
              <a:off x="13384606" y="8421278"/>
              <a:ext cx="396383" cy="504916"/>
            </a:xfrm>
            <a:custGeom>
              <a:avLst/>
              <a:gdLst>
                <a:gd name="T0" fmla="*/ 2147483647 w 73"/>
                <a:gd name="T1" fmla="*/ 2147483647 h 93"/>
                <a:gd name="T2" fmla="*/ 2147483647 w 73"/>
                <a:gd name="T3" fmla="*/ 2147483647 h 93"/>
                <a:gd name="T4" fmla="*/ 2147483647 w 73"/>
                <a:gd name="T5" fmla="*/ 2147483647 h 93"/>
                <a:gd name="T6" fmla="*/ 2147483647 w 73"/>
                <a:gd name="T7" fmla="*/ 2147483647 h 93"/>
                <a:gd name="T8" fmla="*/ 2147483647 w 73"/>
                <a:gd name="T9" fmla="*/ 2147483647 h 93"/>
                <a:gd name="T10" fmla="*/ 0 w 73"/>
                <a:gd name="T11" fmla="*/ 2147483647 h 93"/>
                <a:gd name="T12" fmla="*/ 2147483647 w 73"/>
                <a:gd name="T13" fmla="*/ 2147483647 h 93"/>
                <a:gd name="T14" fmla="*/ 2147483647 w 73"/>
                <a:gd name="T15" fmla="*/ 2147483647 h 93"/>
                <a:gd name="T16" fmla="*/ 2147483647 w 73"/>
                <a:gd name="T17" fmla="*/ 2147483647 h 93"/>
                <a:gd name="T18" fmla="*/ 2147483647 w 73"/>
                <a:gd name="T19" fmla="*/ 2147483647 h 93"/>
                <a:gd name="T20" fmla="*/ 0 w 73"/>
                <a:gd name="T21" fmla="*/ 2147483647 h 93"/>
                <a:gd name="T22" fmla="*/ 2147483647 w 73"/>
                <a:gd name="T23" fmla="*/ 0 h 93"/>
                <a:gd name="T24" fmla="*/ 2147483647 w 73"/>
                <a:gd name="T25" fmla="*/ 2147483647 h 93"/>
                <a:gd name="T26" fmla="*/ 2147483647 w 73"/>
                <a:gd name="T27" fmla="*/ 2147483647 h 93"/>
                <a:gd name="T28" fmla="*/ 2147483647 w 73"/>
                <a:gd name="T29" fmla="*/ 2147483647 h 93"/>
                <a:gd name="T30" fmla="*/ 2147483647 w 73"/>
                <a:gd name="T31" fmla="*/ 2147483647 h 93"/>
                <a:gd name="T32" fmla="*/ 2147483647 w 73"/>
                <a:gd name="T33" fmla="*/ 2147483647 h 93"/>
                <a:gd name="T34" fmla="*/ 2147483647 w 73"/>
                <a:gd name="T35" fmla="*/ 2147483647 h 93"/>
                <a:gd name="T36" fmla="*/ 2147483647 w 73"/>
                <a:gd name="T37" fmla="*/ 2147483647 h 93"/>
                <a:gd name="T38" fmla="*/ 2147483647 w 73"/>
                <a:gd name="T39" fmla="*/ 2147483647 h 93"/>
                <a:gd name="T40" fmla="*/ 2147483647 w 73"/>
                <a:gd name="T41" fmla="*/ 2147483647 h 93"/>
                <a:gd name="T42" fmla="*/ 2147483647 w 73"/>
                <a:gd name="T43" fmla="*/ 2147483647 h 93"/>
                <a:gd name="T44" fmla="*/ 2147483647 w 73"/>
                <a:gd name="T45" fmla="*/ 2147483647 h 93"/>
                <a:gd name="T46" fmla="*/ 2147483647 w 73"/>
                <a:gd name="T47" fmla="*/ 2147483647 h 93"/>
                <a:gd name="T48" fmla="*/ 2147483647 w 73"/>
                <a:gd name="T49" fmla="*/ 2147483647 h 93"/>
                <a:gd name="T50" fmla="*/ 2147483647 w 73"/>
                <a:gd name="T51" fmla="*/ 2147483647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93"/>
                <a:gd name="T80" fmla="*/ 73 w 7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93">
                  <a:moveTo>
                    <a:pt x="50" y="93"/>
                  </a:moveTo>
                  <a:lnTo>
                    <a:pt x="33" y="84"/>
                  </a:lnTo>
                  <a:lnTo>
                    <a:pt x="34" y="78"/>
                  </a:lnTo>
                  <a:lnTo>
                    <a:pt x="33" y="73"/>
                  </a:lnTo>
                  <a:lnTo>
                    <a:pt x="14" y="65"/>
                  </a:lnTo>
                  <a:lnTo>
                    <a:pt x="0" y="55"/>
                  </a:lnTo>
                  <a:lnTo>
                    <a:pt x="1" y="39"/>
                  </a:lnTo>
                  <a:lnTo>
                    <a:pt x="10" y="32"/>
                  </a:lnTo>
                  <a:lnTo>
                    <a:pt x="10" y="23"/>
                  </a:lnTo>
                  <a:lnTo>
                    <a:pt x="2" y="9"/>
                  </a:lnTo>
                  <a:lnTo>
                    <a:pt x="0" y="2"/>
                  </a:lnTo>
                  <a:lnTo>
                    <a:pt x="17" y="0"/>
                  </a:lnTo>
                  <a:lnTo>
                    <a:pt x="23" y="1"/>
                  </a:lnTo>
                  <a:lnTo>
                    <a:pt x="38" y="9"/>
                  </a:lnTo>
                  <a:lnTo>
                    <a:pt x="48" y="11"/>
                  </a:lnTo>
                  <a:lnTo>
                    <a:pt x="57" y="5"/>
                  </a:lnTo>
                  <a:lnTo>
                    <a:pt x="73" y="6"/>
                  </a:lnTo>
                  <a:lnTo>
                    <a:pt x="67" y="12"/>
                  </a:lnTo>
                  <a:lnTo>
                    <a:pt x="67" y="55"/>
                  </a:lnTo>
                  <a:lnTo>
                    <a:pt x="72" y="59"/>
                  </a:lnTo>
                  <a:lnTo>
                    <a:pt x="67" y="66"/>
                  </a:lnTo>
                  <a:lnTo>
                    <a:pt x="63" y="68"/>
                  </a:lnTo>
                  <a:lnTo>
                    <a:pt x="63" y="72"/>
                  </a:lnTo>
                  <a:lnTo>
                    <a:pt x="56" y="74"/>
                  </a:lnTo>
                  <a:lnTo>
                    <a:pt x="54" y="83"/>
                  </a:lnTo>
                  <a:lnTo>
                    <a:pt x="50" y="9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2" name="Freeform 442">
              <a:extLst>
                <a:ext uri="{FF2B5EF4-FFF2-40B4-BE49-F238E27FC236}">
                  <a16:creationId xmlns:a16="http://schemas.microsoft.com/office/drawing/2014/main" id="{48CE5B12-0ABB-3FAD-697C-9B7BCFE41F8B}"/>
                </a:ext>
                <a:ext uri="{C183D7F6-B498-43B3-948B-1728B52AA6E4}">
                  <adec:decorative xmlns:adec="http://schemas.microsoft.com/office/drawing/2017/decorative" val="1"/>
                </a:ext>
              </a:extLst>
            </p:cNvPr>
            <p:cNvSpPr>
              <a:spLocks/>
            </p:cNvSpPr>
            <p:nvPr/>
          </p:nvSpPr>
          <p:spPr bwMode="gray">
            <a:xfrm>
              <a:off x="13768472" y="7970609"/>
              <a:ext cx="95966" cy="108495"/>
            </a:xfrm>
            <a:custGeom>
              <a:avLst/>
              <a:gdLst>
                <a:gd name="T0" fmla="*/ 2147483647 w 17"/>
                <a:gd name="T1" fmla="*/ 2147483647 h 20"/>
                <a:gd name="T2" fmla="*/ 2147483647 w 17"/>
                <a:gd name="T3" fmla="*/ 2147483647 h 20"/>
                <a:gd name="T4" fmla="*/ 2147483647 w 17"/>
                <a:gd name="T5" fmla="*/ 0 h 20"/>
                <a:gd name="T6" fmla="*/ 2147483647 w 17"/>
                <a:gd name="T7" fmla="*/ 0 h 20"/>
                <a:gd name="T8" fmla="*/ 2147483647 w 17"/>
                <a:gd name="T9" fmla="*/ 2147483647 h 20"/>
                <a:gd name="T10" fmla="*/ 2147483647 w 17"/>
                <a:gd name="T11" fmla="*/ 2147483647 h 20"/>
                <a:gd name="T12" fmla="*/ 2147483647 w 17"/>
                <a:gd name="T13" fmla="*/ 2147483647 h 20"/>
                <a:gd name="T14" fmla="*/ 2147483647 w 17"/>
                <a:gd name="T15" fmla="*/ 2147483647 h 20"/>
                <a:gd name="T16" fmla="*/ 2147483647 w 17"/>
                <a:gd name="T17" fmla="*/ 2147483647 h 20"/>
                <a:gd name="T18" fmla="*/ 2147483647 w 17"/>
                <a:gd name="T19" fmla="*/ 2147483647 h 20"/>
                <a:gd name="T20" fmla="*/ 0 w 17"/>
                <a:gd name="T21" fmla="*/ 2147483647 h 20"/>
                <a:gd name="T22" fmla="*/ 2147483647 w 17"/>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0"/>
                <a:gd name="T38" fmla="*/ 17 w 17"/>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0">
                  <a:moveTo>
                    <a:pt x="2" y="7"/>
                  </a:moveTo>
                  <a:lnTo>
                    <a:pt x="6" y="5"/>
                  </a:lnTo>
                  <a:lnTo>
                    <a:pt x="9" y="0"/>
                  </a:lnTo>
                  <a:lnTo>
                    <a:pt x="12" y="0"/>
                  </a:lnTo>
                  <a:lnTo>
                    <a:pt x="15" y="2"/>
                  </a:lnTo>
                  <a:lnTo>
                    <a:pt x="17" y="7"/>
                  </a:lnTo>
                  <a:lnTo>
                    <a:pt x="9" y="11"/>
                  </a:lnTo>
                  <a:lnTo>
                    <a:pt x="15" y="16"/>
                  </a:lnTo>
                  <a:lnTo>
                    <a:pt x="9" y="20"/>
                  </a:lnTo>
                  <a:lnTo>
                    <a:pt x="4" y="19"/>
                  </a:lnTo>
                  <a:lnTo>
                    <a:pt x="0" y="15"/>
                  </a:lnTo>
                  <a:lnTo>
                    <a:pt x="2"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3" name="Freeform 443">
              <a:extLst>
                <a:ext uri="{FF2B5EF4-FFF2-40B4-BE49-F238E27FC236}">
                  <a16:creationId xmlns:a16="http://schemas.microsoft.com/office/drawing/2014/main" id="{08813D3C-CCFB-973F-8974-92ECFD850A48}"/>
                </a:ext>
                <a:ext uri="{C183D7F6-B498-43B3-948B-1728B52AA6E4}">
                  <adec:decorative xmlns:adec="http://schemas.microsoft.com/office/drawing/2017/decorative" val="1"/>
                </a:ext>
              </a:extLst>
            </p:cNvPr>
            <p:cNvSpPr>
              <a:spLocks/>
            </p:cNvSpPr>
            <p:nvPr/>
          </p:nvSpPr>
          <p:spPr bwMode="gray">
            <a:xfrm>
              <a:off x="13747610" y="8008165"/>
              <a:ext cx="496522" cy="734422"/>
            </a:xfrm>
            <a:custGeom>
              <a:avLst/>
              <a:gdLst>
                <a:gd name="T0" fmla="*/ 2147483647 w 91"/>
                <a:gd name="T1" fmla="*/ 2147483647 h 135"/>
                <a:gd name="T2" fmla="*/ 0 w 91"/>
                <a:gd name="T3" fmla="*/ 2147483647 h 135"/>
                <a:gd name="T4" fmla="*/ 0 w 91"/>
                <a:gd name="T5" fmla="*/ 2147483647 h 135"/>
                <a:gd name="T6" fmla="*/ 2147483647 w 91"/>
                <a:gd name="T7" fmla="*/ 2147483647 h 135"/>
                <a:gd name="T8" fmla="*/ 2147483647 w 91"/>
                <a:gd name="T9" fmla="*/ 2147483647 h 135"/>
                <a:gd name="T10" fmla="*/ 2147483647 w 91"/>
                <a:gd name="T11" fmla="*/ 2147483647 h 135"/>
                <a:gd name="T12" fmla="*/ 2147483647 w 91"/>
                <a:gd name="T13" fmla="*/ 2147483647 h 135"/>
                <a:gd name="T14" fmla="*/ 2147483647 w 91"/>
                <a:gd name="T15" fmla="*/ 2147483647 h 135"/>
                <a:gd name="T16" fmla="*/ 2147483647 w 91"/>
                <a:gd name="T17" fmla="*/ 2147483647 h 135"/>
                <a:gd name="T18" fmla="*/ 2147483647 w 91"/>
                <a:gd name="T19" fmla="*/ 2147483647 h 135"/>
                <a:gd name="T20" fmla="*/ 2147483647 w 91"/>
                <a:gd name="T21" fmla="*/ 2147483647 h 135"/>
                <a:gd name="T22" fmla="*/ 2147483647 w 91"/>
                <a:gd name="T23" fmla="*/ 2147483647 h 135"/>
                <a:gd name="T24" fmla="*/ 2147483647 w 91"/>
                <a:gd name="T25" fmla="*/ 2147483647 h 135"/>
                <a:gd name="T26" fmla="*/ 2147483647 w 91"/>
                <a:gd name="T27" fmla="*/ 2147483647 h 135"/>
                <a:gd name="T28" fmla="*/ 2147483647 w 91"/>
                <a:gd name="T29" fmla="*/ 2147483647 h 135"/>
                <a:gd name="T30" fmla="*/ 2147483647 w 91"/>
                <a:gd name="T31" fmla="*/ 2147483647 h 135"/>
                <a:gd name="T32" fmla="*/ 2147483647 w 91"/>
                <a:gd name="T33" fmla="*/ 2147483647 h 135"/>
                <a:gd name="T34" fmla="*/ 2147483647 w 91"/>
                <a:gd name="T35" fmla="*/ 2147483647 h 135"/>
                <a:gd name="T36" fmla="*/ 2147483647 w 91"/>
                <a:gd name="T37" fmla="*/ 2147483647 h 135"/>
                <a:gd name="T38" fmla="*/ 2147483647 w 91"/>
                <a:gd name="T39" fmla="*/ 2147483647 h 135"/>
                <a:gd name="T40" fmla="*/ 2147483647 w 91"/>
                <a:gd name="T41" fmla="*/ 2147483647 h 135"/>
                <a:gd name="T42" fmla="*/ 2147483647 w 91"/>
                <a:gd name="T43" fmla="*/ 2147483647 h 135"/>
                <a:gd name="T44" fmla="*/ 2147483647 w 91"/>
                <a:gd name="T45" fmla="*/ 2147483647 h 135"/>
                <a:gd name="T46" fmla="*/ 2147483647 w 91"/>
                <a:gd name="T47" fmla="*/ 0 h 135"/>
                <a:gd name="T48" fmla="*/ 2147483647 w 91"/>
                <a:gd name="T49" fmla="*/ 0 h 135"/>
                <a:gd name="T50" fmla="*/ 2147483647 w 91"/>
                <a:gd name="T51" fmla="*/ 2147483647 h 135"/>
                <a:gd name="T52" fmla="*/ 2147483647 w 91"/>
                <a:gd name="T53" fmla="*/ 2147483647 h 135"/>
                <a:gd name="T54" fmla="*/ 2147483647 w 91"/>
                <a:gd name="T55" fmla="*/ 2147483647 h 135"/>
                <a:gd name="T56" fmla="*/ 2147483647 w 91"/>
                <a:gd name="T57" fmla="*/ 2147483647 h 135"/>
                <a:gd name="T58" fmla="*/ 2147483647 w 91"/>
                <a:gd name="T59" fmla="*/ 2147483647 h 135"/>
                <a:gd name="T60" fmla="*/ 2147483647 w 91"/>
                <a:gd name="T61" fmla="*/ 2147483647 h 135"/>
                <a:gd name="T62" fmla="*/ 2147483647 w 91"/>
                <a:gd name="T63" fmla="*/ 2147483647 h 135"/>
                <a:gd name="T64" fmla="*/ 2147483647 w 91"/>
                <a:gd name="T65" fmla="*/ 2147483647 h 135"/>
                <a:gd name="T66" fmla="*/ 2147483647 w 91"/>
                <a:gd name="T67" fmla="*/ 2147483647 h 135"/>
                <a:gd name="T68" fmla="*/ 2147483647 w 91"/>
                <a:gd name="T69" fmla="*/ 2147483647 h 135"/>
                <a:gd name="T70" fmla="*/ 2147483647 w 91"/>
                <a:gd name="T71" fmla="*/ 2147483647 h 135"/>
                <a:gd name="T72" fmla="*/ 2147483647 w 91"/>
                <a:gd name="T73" fmla="*/ 2147483647 h 135"/>
                <a:gd name="T74" fmla="*/ 2147483647 w 91"/>
                <a:gd name="T75" fmla="*/ 2147483647 h 135"/>
                <a:gd name="T76" fmla="*/ 2147483647 w 91"/>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1"/>
                <a:gd name="T118" fmla="*/ 0 h 135"/>
                <a:gd name="T119" fmla="*/ 91 w 91"/>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1" h="135">
                  <a:moveTo>
                    <a:pt x="5" y="135"/>
                  </a:moveTo>
                  <a:lnTo>
                    <a:pt x="0" y="131"/>
                  </a:lnTo>
                  <a:lnTo>
                    <a:pt x="0" y="88"/>
                  </a:lnTo>
                  <a:lnTo>
                    <a:pt x="6" y="82"/>
                  </a:lnTo>
                  <a:lnTo>
                    <a:pt x="13" y="77"/>
                  </a:lnTo>
                  <a:lnTo>
                    <a:pt x="32" y="72"/>
                  </a:lnTo>
                  <a:lnTo>
                    <a:pt x="63" y="47"/>
                  </a:lnTo>
                  <a:lnTo>
                    <a:pt x="66" y="39"/>
                  </a:lnTo>
                  <a:lnTo>
                    <a:pt x="57" y="40"/>
                  </a:lnTo>
                  <a:lnTo>
                    <a:pt x="35" y="36"/>
                  </a:lnTo>
                  <a:lnTo>
                    <a:pt x="25" y="31"/>
                  </a:lnTo>
                  <a:lnTo>
                    <a:pt x="20" y="30"/>
                  </a:lnTo>
                  <a:lnTo>
                    <a:pt x="14" y="22"/>
                  </a:lnTo>
                  <a:lnTo>
                    <a:pt x="13" y="13"/>
                  </a:lnTo>
                  <a:lnTo>
                    <a:pt x="19" y="9"/>
                  </a:lnTo>
                  <a:lnTo>
                    <a:pt x="27" y="17"/>
                  </a:lnTo>
                  <a:lnTo>
                    <a:pt x="32" y="18"/>
                  </a:lnTo>
                  <a:lnTo>
                    <a:pt x="37" y="16"/>
                  </a:lnTo>
                  <a:lnTo>
                    <a:pt x="50" y="13"/>
                  </a:lnTo>
                  <a:lnTo>
                    <a:pt x="57" y="10"/>
                  </a:lnTo>
                  <a:lnTo>
                    <a:pt x="66" y="10"/>
                  </a:lnTo>
                  <a:lnTo>
                    <a:pt x="68" y="8"/>
                  </a:lnTo>
                  <a:lnTo>
                    <a:pt x="81" y="4"/>
                  </a:lnTo>
                  <a:lnTo>
                    <a:pt x="86" y="0"/>
                  </a:lnTo>
                  <a:lnTo>
                    <a:pt x="89" y="0"/>
                  </a:lnTo>
                  <a:lnTo>
                    <a:pt x="91" y="4"/>
                  </a:lnTo>
                  <a:lnTo>
                    <a:pt x="90" y="21"/>
                  </a:lnTo>
                  <a:lnTo>
                    <a:pt x="87" y="34"/>
                  </a:lnTo>
                  <a:lnTo>
                    <a:pt x="75" y="51"/>
                  </a:lnTo>
                  <a:lnTo>
                    <a:pt x="73" y="56"/>
                  </a:lnTo>
                  <a:lnTo>
                    <a:pt x="70" y="64"/>
                  </a:lnTo>
                  <a:lnTo>
                    <a:pt x="66" y="71"/>
                  </a:lnTo>
                  <a:lnTo>
                    <a:pt x="56" y="85"/>
                  </a:lnTo>
                  <a:lnTo>
                    <a:pt x="49" y="94"/>
                  </a:lnTo>
                  <a:lnTo>
                    <a:pt x="40" y="99"/>
                  </a:lnTo>
                  <a:lnTo>
                    <a:pt x="29" y="108"/>
                  </a:lnTo>
                  <a:lnTo>
                    <a:pt x="19" y="117"/>
                  </a:lnTo>
                  <a:lnTo>
                    <a:pt x="14" y="124"/>
                  </a:lnTo>
                  <a:lnTo>
                    <a:pt x="5" y="13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4" name="Freeform 444">
              <a:extLst>
                <a:ext uri="{FF2B5EF4-FFF2-40B4-BE49-F238E27FC236}">
                  <a16:creationId xmlns:a16="http://schemas.microsoft.com/office/drawing/2014/main" id="{F2E76F77-1615-E3E1-AD20-FFDB098F3001}"/>
                </a:ext>
                <a:ext uri="{C183D7F6-B498-43B3-948B-1728B52AA6E4}">
                  <adec:decorative xmlns:adec="http://schemas.microsoft.com/office/drawing/2017/decorative" val="1"/>
                </a:ext>
              </a:extLst>
            </p:cNvPr>
            <p:cNvSpPr>
              <a:spLocks/>
            </p:cNvSpPr>
            <p:nvPr/>
          </p:nvSpPr>
          <p:spPr bwMode="gray">
            <a:xfrm>
              <a:off x="14565411" y="9806666"/>
              <a:ext cx="25034" cy="33383"/>
            </a:xfrm>
            <a:custGeom>
              <a:avLst/>
              <a:gdLst>
                <a:gd name="T0" fmla="*/ 0 w 5"/>
                <a:gd name="T1" fmla="*/ 2147483647 h 6"/>
                <a:gd name="T2" fmla="*/ 0 w 5"/>
                <a:gd name="T3" fmla="*/ 2147483647 h 6"/>
                <a:gd name="T4" fmla="*/ 2147483647 w 5"/>
                <a:gd name="T5" fmla="*/ 0 h 6"/>
                <a:gd name="T6" fmla="*/ 2147483647 w 5"/>
                <a:gd name="T7" fmla="*/ 2147483647 h 6"/>
                <a:gd name="T8" fmla="*/ 2147483647 w 5"/>
                <a:gd name="T9" fmla="*/ 2147483647 h 6"/>
                <a:gd name="T10" fmla="*/ 2147483647 w 5"/>
                <a:gd name="T11" fmla="*/ 2147483647 h 6"/>
                <a:gd name="T12" fmla="*/ 2147483647 w 5"/>
                <a:gd name="T13" fmla="*/ 2147483647 h 6"/>
                <a:gd name="T14" fmla="*/ 0 w 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6"/>
                <a:gd name="T26" fmla="*/ 5 w 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6">
                  <a:moveTo>
                    <a:pt x="0" y="4"/>
                  </a:moveTo>
                  <a:lnTo>
                    <a:pt x="0" y="1"/>
                  </a:lnTo>
                  <a:lnTo>
                    <a:pt x="3" y="0"/>
                  </a:lnTo>
                  <a:lnTo>
                    <a:pt x="5" y="3"/>
                  </a:lnTo>
                  <a:lnTo>
                    <a:pt x="4" y="5"/>
                  </a:lnTo>
                  <a:lnTo>
                    <a:pt x="3" y="6"/>
                  </a:lnTo>
                  <a:lnTo>
                    <a:pt x="1" y="5"/>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5" name="Freeform 446">
              <a:extLst>
                <a:ext uri="{FF2B5EF4-FFF2-40B4-BE49-F238E27FC236}">
                  <a16:creationId xmlns:a16="http://schemas.microsoft.com/office/drawing/2014/main" id="{7EB48473-EEE7-DC4B-ACD2-AD8B6664AC20}"/>
                </a:ext>
                <a:ext uri="{C183D7F6-B498-43B3-948B-1728B52AA6E4}">
                  <adec:decorative xmlns:adec="http://schemas.microsoft.com/office/drawing/2017/decorative" val="1"/>
                </a:ext>
              </a:extLst>
            </p:cNvPr>
            <p:cNvSpPr>
              <a:spLocks/>
            </p:cNvSpPr>
            <p:nvPr/>
          </p:nvSpPr>
          <p:spPr bwMode="gray">
            <a:xfrm>
              <a:off x="18787937" y="8796835"/>
              <a:ext cx="504867" cy="446495"/>
            </a:xfrm>
            <a:custGeom>
              <a:avLst/>
              <a:gdLst>
                <a:gd name="T0" fmla="*/ 2147483647 w 93"/>
                <a:gd name="T1" fmla="*/ 0 h 82"/>
                <a:gd name="T2" fmla="*/ 2147483647 w 93"/>
                <a:gd name="T3" fmla="*/ 2147483647 h 82"/>
                <a:gd name="T4" fmla="*/ 2147483647 w 93"/>
                <a:gd name="T5" fmla="*/ 2147483647 h 82"/>
                <a:gd name="T6" fmla="*/ 2147483647 w 93"/>
                <a:gd name="T7" fmla="*/ 2147483647 h 82"/>
                <a:gd name="T8" fmla="*/ 2147483647 w 93"/>
                <a:gd name="T9" fmla="*/ 2147483647 h 82"/>
                <a:gd name="T10" fmla="*/ 2147483647 w 93"/>
                <a:gd name="T11" fmla="*/ 2147483647 h 82"/>
                <a:gd name="T12" fmla="*/ 2147483647 w 93"/>
                <a:gd name="T13" fmla="*/ 2147483647 h 82"/>
                <a:gd name="T14" fmla="*/ 2147483647 w 93"/>
                <a:gd name="T15" fmla="*/ 2147483647 h 82"/>
                <a:gd name="T16" fmla="*/ 2147483647 w 93"/>
                <a:gd name="T17" fmla="*/ 2147483647 h 82"/>
                <a:gd name="T18" fmla="*/ 2147483647 w 93"/>
                <a:gd name="T19" fmla="*/ 2147483647 h 82"/>
                <a:gd name="T20" fmla="*/ 2147483647 w 93"/>
                <a:gd name="T21" fmla="*/ 2147483647 h 82"/>
                <a:gd name="T22" fmla="*/ 2147483647 w 93"/>
                <a:gd name="T23" fmla="*/ 2147483647 h 82"/>
                <a:gd name="T24" fmla="*/ 2147483647 w 93"/>
                <a:gd name="T25" fmla="*/ 2147483647 h 82"/>
                <a:gd name="T26" fmla="*/ 2147483647 w 93"/>
                <a:gd name="T27" fmla="*/ 2147483647 h 82"/>
                <a:gd name="T28" fmla="*/ 2147483647 w 93"/>
                <a:gd name="T29" fmla="*/ 2147483647 h 82"/>
                <a:gd name="T30" fmla="*/ 2147483647 w 93"/>
                <a:gd name="T31" fmla="*/ 2147483647 h 82"/>
                <a:gd name="T32" fmla="*/ 2147483647 w 93"/>
                <a:gd name="T33" fmla="*/ 2147483647 h 82"/>
                <a:gd name="T34" fmla="*/ 2147483647 w 93"/>
                <a:gd name="T35" fmla="*/ 2147483647 h 82"/>
                <a:gd name="T36" fmla="*/ 2147483647 w 93"/>
                <a:gd name="T37" fmla="*/ 2147483647 h 82"/>
                <a:gd name="T38" fmla="*/ 2147483647 w 93"/>
                <a:gd name="T39" fmla="*/ 2147483647 h 82"/>
                <a:gd name="T40" fmla="*/ 2147483647 w 93"/>
                <a:gd name="T41" fmla="*/ 2147483647 h 82"/>
                <a:gd name="T42" fmla="*/ 2147483647 w 93"/>
                <a:gd name="T43" fmla="*/ 2147483647 h 82"/>
                <a:gd name="T44" fmla="*/ 2147483647 w 93"/>
                <a:gd name="T45" fmla="*/ 2147483647 h 82"/>
                <a:gd name="T46" fmla="*/ 2147483647 w 93"/>
                <a:gd name="T47" fmla="*/ 2147483647 h 82"/>
                <a:gd name="T48" fmla="*/ 2147483647 w 93"/>
                <a:gd name="T49" fmla="*/ 2147483647 h 82"/>
                <a:gd name="T50" fmla="*/ 2147483647 w 93"/>
                <a:gd name="T51" fmla="*/ 2147483647 h 82"/>
                <a:gd name="T52" fmla="*/ 2147483647 w 93"/>
                <a:gd name="T53" fmla="*/ 2147483647 h 82"/>
                <a:gd name="T54" fmla="*/ 2147483647 w 93"/>
                <a:gd name="T55" fmla="*/ 2147483647 h 82"/>
                <a:gd name="T56" fmla="*/ 2147483647 w 93"/>
                <a:gd name="T57" fmla="*/ 2147483647 h 82"/>
                <a:gd name="T58" fmla="*/ 2147483647 w 93"/>
                <a:gd name="T59" fmla="*/ 2147483647 h 82"/>
                <a:gd name="T60" fmla="*/ 2147483647 w 93"/>
                <a:gd name="T61" fmla="*/ 2147483647 h 82"/>
                <a:gd name="T62" fmla="*/ 2147483647 w 93"/>
                <a:gd name="T63" fmla="*/ 2147483647 h 82"/>
                <a:gd name="T64" fmla="*/ 2147483647 w 93"/>
                <a:gd name="T65" fmla="*/ 2147483647 h 82"/>
                <a:gd name="T66" fmla="*/ 2147483647 w 93"/>
                <a:gd name="T67" fmla="*/ 2147483647 h 82"/>
                <a:gd name="T68" fmla="*/ 2147483647 w 93"/>
                <a:gd name="T69" fmla="*/ 2147483647 h 82"/>
                <a:gd name="T70" fmla="*/ 2147483647 w 93"/>
                <a:gd name="T71" fmla="*/ 2147483647 h 82"/>
                <a:gd name="T72" fmla="*/ 2147483647 w 93"/>
                <a:gd name="T73" fmla="*/ 2147483647 h 82"/>
                <a:gd name="T74" fmla="*/ 2147483647 w 93"/>
                <a:gd name="T75" fmla="*/ 2147483647 h 82"/>
                <a:gd name="T76" fmla="*/ 0 w 93"/>
                <a:gd name="T77" fmla="*/ 2147483647 h 82"/>
                <a:gd name="T78" fmla="*/ 2147483647 w 93"/>
                <a:gd name="T79" fmla="*/ 2147483647 h 82"/>
                <a:gd name="T80" fmla="*/ 2147483647 w 93"/>
                <a:gd name="T81" fmla="*/ 0 h 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3"/>
                <a:gd name="T124" fmla="*/ 0 h 82"/>
                <a:gd name="T125" fmla="*/ 93 w 93"/>
                <a:gd name="T126" fmla="*/ 82 h 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3" h="82">
                  <a:moveTo>
                    <a:pt x="3" y="0"/>
                  </a:moveTo>
                  <a:lnTo>
                    <a:pt x="12" y="4"/>
                  </a:lnTo>
                  <a:lnTo>
                    <a:pt x="26" y="10"/>
                  </a:lnTo>
                  <a:lnTo>
                    <a:pt x="32" y="12"/>
                  </a:lnTo>
                  <a:lnTo>
                    <a:pt x="40" y="19"/>
                  </a:lnTo>
                  <a:lnTo>
                    <a:pt x="46" y="22"/>
                  </a:lnTo>
                  <a:lnTo>
                    <a:pt x="47" y="30"/>
                  </a:lnTo>
                  <a:lnTo>
                    <a:pt x="62" y="37"/>
                  </a:lnTo>
                  <a:lnTo>
                    <a:pt x="65" y="39"/>
                  </a:lnTo>
                  <a:lnTo>
                    <a:pt x="64" y="43"/>
                  </a:lnTo>
                  <a:lnTo>
                    <a:pt x="59" y="44"/>
                  </a:lnTo>
                  <a:lnTo>
                    <a:pt x="59" y="47"/>
                  </a:lnTo>
                  <a:lnTo>
                    <a:pt x="63" y="54"/>
                  </a:lnTo>
                  <a:lnTo>
                    <a:pt x="69" y="54"/>
                  </a:lnTo>
                  <a:lnTo>
                    <a:pt x="69" y="59"/>
                  </a:lnTo>
                  <a:lnTo>
                    <a:pt x="73" y="67"/>
                  </a:lnTo>
                  <a:lnTo>
                    <a:pt x="80" y="69"/>
                  </a:lnTo>
                  <a:lnTo>
                    <a:pt x="91" y="77"/>
                  </a:lnTo>
                  <a:lnTo>
                    <a:pt x="93" y="81"/>
                  </a:lnTo>
                  <a:lnTo>
                    <a:pt x="90" y="82"/>
                  </a:lnTo>
                  <a:lnTo>
                    <a:pt x="83" y="79"/>
                  </a:lnTo>
                  <a:lnTo>
                    <a:pt x="75" y="77"/>
                  </a:lnTo>
                  <a:lnTo>
                    <a:pt x="66" y="77"/>
                  </a:lnTo>
                  <a:lnTo>
                    <a:pt x="61" y="73"/>
                  </a:lnTo>
                  <a:lnTo>
                    <a:pt x="59" y="67"/>
                  </a:lnTo>
                  <a:lnTo>
                    <a:pt x="54" y="64"/>
                  </a:lnTo>
                  <a:lnTo>
                    <a:pt x="51" y="57"/>
                  </a:lnTo>
                  <a:lnTo>
                    <a:pt x="46" y="56"/>
                  </a:lnTo>
                  <a:lnTo>
                    <a:pt x="36" y="51"/>
                  </a:lnTo>
                  <a:lnTo>
                    <a:pt x="30" y="52"/>
                  </a:lnTo>
                  <a:lnTo>
                    <a:pt x="31" y="58"/>
                  </a:lnTo>
                  <a:lnTo>
                    <a:pt x="23" y="58"/>
                  </a:lnTo>
                  <a:lnTo>
                    <a:pt x="22" y="60"/>
                  </a:lnTo>
                  <a:lnTo>
                    <a:pt x="27" y="65"/>
                  </a:lnTo>
                  <a:lnTo>
                    <a:pt x="23" y="68"/>
                  </a:lnTo>
                  <a:lnTo>
                    <a:pt x="6" y="68"/>
                  </a:lnTo>
                  <a:lnTo>
                    <a:pt x="4" y="47"/>
                  </a:lnTo>
                  <a:lnTo>
                    <a:pt x="2" y="43"/>
                  </a:lnTo>
                  <a:lnTo>
                    <a:pt x="0" y="39"/>
                  </a:lnTo>
                  <a:lnTo>
                    <a:pt x="4" y="35"/>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6" name="Freeform 447">
              <a:extLst>
                <a:ext uri="{FF2B5EF4-FFF2-40B4-BE49-F238E27FC236}">
                  <a16:creationId xmlns:a16="http://schemas.microsoft.com/office/drawing/2014/main" id="{C7683CDE-BC92-6389-E394-42AF35D9D070}"/>
                </a:ext>
                <a:ext uri="{C183D7F6-B498-43B3-948B-1728B52AA6E4}">
                  <adec:decorative xmlns:adec="http://schemas.microsoft.com/office/drawing/2017/decorative" val="1"/>
                </a:ext>
              </a:extLst>
            </p:cNvPr>
            <p:cNvSpPr>
              <a:spLocks/>
            </p:cNvSpPr>
            <p:nvPr/>
          </p:nvSpPr>
          <p:spPr bwMode="gray">
            <a:xfrm>
              <a:off x="19167630" y="8876118"/>
              <a:ext cx="200277" cy="121013"/>
            </a:xfrm>
            <a:custGeom>
              <a:avLst/>
              <a:gdLst>
                <a:gd name="T0" fmla="*/ 2147483647 w 37"/>
                <a:gd name="T1" fmla="*/ 2147483647 h 22"/>
                <a:gd name="T2" fmla="*/ 2147483647 w 37"/>
                <a:gd name="T3" fmla="*/ 2147483647 h 22"/>
                <a:gd name="T4" fmla="*/ 2147483647 w 37"/>
                <a:gd name="T5" fmla="*/ 2147483647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0 w 37"/>
                <a:gd name="T17" fmla="*/ 2147483647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2147483647 w 37"/>
                <a:gd name="T31" fmla="*/ 2147483647 h 22"/>
                <a:gd name="T32" fmla="*/ 2147483647 w 37"/>
                <a:gd name="T33" fmla="*/ 0 h 22"/>
                <a:gd name="T34" fmla="*/ 2147483647 w 37"/>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2"/>
                <a:gd name="T56" fmla="*/ 37 w 37"/>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2">
                  <a:moveTo>
                    <a:pt x="31" y="2"/>
                  </a:moveTo>
                  <a:lnTo>
                    <a:pt x="31" y="7"/>
                  </a:lnTo>
                  <a:lnTo>
                    <a:pt x="22" y="15"/>
                  </a:lnTo>
                  <a:lnTo>
                    <a:pt x="13" y="15"/>
                  </a:lnTo>
                  <a:lnTo>
                    <a:pt x="11" y="15"/>
                  </a:lnTo>
                  <a:lnTo>
                    <a:pt x="6" y="14"/>
                  </a:lnTo>
                  <a:lnTo>
                    <a:pt x="4" y="13"/>
                  </a:lnTo>
                  <a:lnTo>
                    <a:pt x="2" y="13"/>
                  </a:lnTo>
                  <a:lnTo>
                    <a:pt x="0" y="13"/>
                  </a:lnTo>
                  <a:lnTo>
                    <a:pt x="1" y="17"/>
                  </a:lnTo>
                  <a:lnTo>
                    <a:pt x="8" y="22"/>
                  </a:lnTo>
                  <a:lnTo>
                    <a:pt x="18" y="21"/>
                  </a:lnTo>
                  <a:lnTo>
                    <a:pt x="34" y="14"/>
                  </a:lnTo>
                  <a:lnTo>
                    <a:pt x="36" y="15"/>
                  </a:lnTo>
                  <a:lnTo>
                    <a:pt x="36" y="6"/>
                  </a:lnTo>
                  <a:lnTo>
                    <a:pt x="37" y="4"/>
                  </a:lnTo>
                  <a:lnTo>
                    <a:pt x="34" y="0"/>
                  </a:lnTo>
                  <a:lnTo>
                    <a:pt x="31"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7" name="Freeform 448">
              <a:extLst>
                <a:ext uri="{FF2B5EF4-FFF2-40B4-BE49-F238E27FC236}">
                  <a16:creationId xmlns:a16="http://schemas.microsoft.com/office/drawing/2014/main" id="{5EA39788-DCCD-8849-35AD-240C13C88F60}"/>
                </a:ext>
                <a:ext uri="{C183D7F6-B498-43B3-948B-1728B52AA6E4}">
                  <adec:decorative xmlns:adec="http://schemas.microsoft.com/office/drawing/2017/decorative" val="1"/>
                </a:ext>
              </a:extLst>
            </p:cNvPr>
            <p:cNvSpPr>
              <a:spLocks/>
            </p:cNvSpPr>
            <p:nvPr/>
          </p:nvSpPr>
          <p:spPr bwMode="gray">
            <a:xfrm>
              <a:off x="19255252" y="8780143"/>
              <a:ext cx="150209" cy="129359"/>
            </a:xfrm>
            <a:custGeom>
              <a:avLst/>
              <a:gdLst>
                <a:gd name="T0" fmla="*/ 2147483647 w 28"/>
                <a:gd name="T1" fmla="*/ 0 h 24"/>
                <a:gd name="T2" fmla="*/ 2147483647 w 28"/>
                <a:gd name="T3" fmla="*/ 2147483647 h 24"/>
                <a:gd name="T4" fmla="*/ 2147483647 w 28"/>
                <a:gd name="T5" fmla="*/ 2147483647 h 24"/>
                <a:gd name="T6" fmla="*/ 2147483647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0 w 28"/>
                <a:gd name="T25" fmla="*/ 2147483647 h 24"/>
                <a:gd name="T26" fmla="*/ 0 w 28"/>
                <a:gd name="T27" fmla="*/ 0 h 24"/>
                <a:gd name="T28" fmla="*/ 2147483647 w 28"/>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3" y="0"/>
                  </a:moveTo>
                  <a:lnTo>
                    <a:pt x="7" y="2"/>
                  </a:lnTo>
                  <a:lnTo>
                    <a:pt x="12" y="3"/>
                  </a:lnTo>
                  <a:lnTo>
                    <a:pt x="18" y="7"/>
                  </a:lnTo>
                  <a:lnTo>
                    <a:pt x="23" y="13"/>
                  </a:lnTo>
                  <a:lnTo>
                    <a:pt x="27" y="16"/>
                  </a:lnTo>
                  <a:lnTo>
                    <a:pt x="28" y="22"/>
                  </a:lnTo>
                  <a:lnTo>
                    <a:pt x="25" y="24"/>
                  </a:lnTo>
                  <a:lnTo>
                    <a:pt x="21" y="15"/>
                  </a:lnTo>
                  <a:lnTo>
                    <a:pt x="18" y="14"/>
                  </a:lnTo>
                  <a:lnTo>
                    <a:pt x="15" y="8"/>
                  </a:lnTo>
                  <a:lnTo>
                    <a:pt x="7" y="5"/>
                  </a:lnTo>
                  <a:lnTo>
                    <a:pt x="0" y="3"/>
                  </a:lnTo>
                  <a:lnTo>
                    <a:pt x="0" y="0"/>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8" name="Freeform 449">
              <a:extLst>
                <a:ext uri="{FF2B5EF4-FFF2-40B4-BE49-F238E27FC236}">
                  <a16:creationId xmlns:a16="http://schemas.microsoft.com/office/drawing/2014/main" id="{E9BB8A17-6154-25B9-D880-6B47D67B5882}"/>
                </a:ext>
                <a:ext uri="{C183D7F6-B498-43B3-948B-1728B52AA6E4}">
                  <adec:decorative xmlns:adec="http://schemas.microsoft.com/office/drawing/2017/decorative" val="1"/>
                </a:ext>
              </a:extLst>
            </p:cNvPr>
            <p:cNvSpPr>
              <a:spLocks/>
            </p:cNvSpPr>
            <p:nvPr/>
          </p:nvSpPr>
          <p:spPr bwMode="gray">
            <a:xfrm>
              <a:off x="19488909" y="8955403"/>
              <a:ext cx="54242" cy="79284"/>
            </a:xfrm>
            <a:custGeom>
              <a:avLst/>
              <a:gdLst>
                <a:gd name="T0" fmla="*/ 0 w 10"/>
                <a:gd name="T1" fmla="*/ 2147483647 h 15"/>
                <a:gd name="T2" fmla="*/ 2147483647 w 10"/>
                <a:gd name="T3" fmla="*/ 0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2147483647 h 15"/>
                <a:gd name="T18" fmla="*/ 0 w 1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
                <a:gd name="T32" fmla="*/ 10 w 1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
                  <a:moveTo>
                    <a:pt x="0" y="3"/>
                  </a:moveTo>
                  <a:lnTo>
                    <a:pt x="1" y="0"/>
                  </a:lnTo>
                  <a:lnTo>
                    <a:pt x="9" y="8"/>
                  </a:lnTo>
                  <a:lnTo>
                    <a:pt x="10" y="10"/>
                  </a:lnTo>
                  <a:lnTo>
                    <a:pt x="10" y="15"/>
                  </a:lnTo>
                  <a:lnTo>
                    <a:pt x="8" y="13"/>
                  </a:lnTo>
                  <a:lnTo>
                    <a:pt x="5" y="11"/>
                  </a:lnTo>
                  <a:lnTo>
                    <a:pt x="4" y="9"/>
                  </a:lnTo>
                  <a:lnTo>
                    <a:pt x="2" y="7"/>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49" name="Freeform 450">
              <a:extLst>
                <a:ext uri="{FF2B5EF4-FFF2-40B4-BE49-F238E27FC236}">
                  <a16:creationId xmlns:a16="http://schemas.microsoft.com/office/drawing/2014/main" id="{C604F387-8D4A-AD29-7BE5-84C959CA504B}"/>
                </a:ext>
                <a:ext uri="{C183D7F6-B498-43B3-948B-1728B52AA6E4}">
                  <adec:decorative xmlns:adec="http://schemas.microsoft.com/office/drawing/2017/decorative" val="1"/>
                </a:ext>
              </a:extLst>
            </p:cNvPr>
            <p:cNvSpPr>
              <a:spLocks/>
            </p:cNvSpPr>
            <p:nvPr/>
          </p:nvSpPr>
          <p:spPr bwMode="gray">
            <a:xfrm>
              <a:off x="19576530" y="9009651"/>
              <a:ext cx="45897" cy="41729"/>
            </a:xfrm>
            <a:custGeom>
              <a:avLst/>
              <a:gdLst>
                <a:gd name="T0" fmla="*/ 0 w 9"/>
                <a:gd name="T1" fmla="*/ 2147483647 h 8"/>
                <a:gd name="T2" fmla="*/ 2147483647 w 9"/>
                <a:gd name="T3" fmla="*/ 0 h 8"/>
                <a:gd name="T4" fmla="*/ 2147483647 w 9"/>
                <a:gd name="T5" fmla="*/ 2147483647 h 8"/>
                <a:gd name="T6" fmla="*/ 2147483647 w 9"/>
                <a:gd name="T7" fmla="*/ 2147483647 h 8"/>
                <a:gd name="T8" fmla="*/ 2147483647 w 9"/>
                <a:gd name="T9" fmla="*/ 2147483647 h 8"/>
                <a:gd name="T10" fmla="*/ 0 w 9"/>
                <a:gd name="T11" fmla="*/ 2147483647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4"/>
                  </a:moveTo>
                  <a:lnTo>
                    <a:pt x="1" y="0"/>
                  </a:lnTo>
                  <a:lnTo>
                    <a:pt x="5" y="2"/>
                  </a:lnTo>
                  <a:lnTo>
                    <a:pt x="9" y="7"/>
                  </a:lnTo>
                  <a:lnTo>
                    <a:pt x="6" y="8"/>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0" name="Freeform 451">
              <a:extLst>
                <a:ext uri="{FF2B5EF4-FFF2-40B4-BE49-F238E27FC236}">
                  <a16:creationId xmlns:a16="http://schemas.microsoft.com/office/drawing/2014/main" id="{1342DAE6-3CA0-84E7-1111-2DA63A72EF87}"/>
                </a:ext>
                <a:ext uri="{C183D7F6-B498-43B3-948B-1728B52AA6E4}">
                  <adec:decorative xmlns:adec="http://schemas.microsoft.com/office/drawing/2017/decorative" val="1"/>
                </a:ext>
              </a:extLst>
            </p:cNvPr>
            <p:cNvSpPr>
              <a:spLocks/>
            </p:cNvSpPr>
            <p:nvPr/>
          </p:nvSpPr>
          <p:spPr bwMode="gray">
            <a:xfrm>
              <a:off x="19672497" y="9055552"/>
              <a:ext cx="75104" cy="54247"/>
            </a:xfrm>
            <a:custGeom>
              <a:avLst/>
              <a:gdLst>
                <a:gd name="T0" fmla="*/ 0 w 14"/>
                <a:gd name="T1" fmla="*/ 2147483647 h 10"/>
                <a:gd name="T2" fmla="*/ 0 w 14"/>
                <a:gd name="T3" fmla="*/ 2147483647 h 10"/>
                <a:gd name="T4" fmla="*/ 2147483647 w 14"/>
                <a:gd name="T5" fmla="*/ 0 h 10"/>
                <a:gd name="T6" fmla="*/ 2147483647 w 14"/>
                <a:gd name="T7" fmla="*/ 2147483647 h 10"/>
                <a:gd name="T8" fmla="*/ 2147483647 w 14"/>
                <a:gd name="T9" fmla="*/ 2147483647 h 10"/>
                <a:gd name="T10" fmla="*/ 2147483647 w 14"/>
                <a:gd name="T11" fmla="*/ 2147483647 h 10"/>
                <a:gd name="T12" fmla="*/ 0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0" y="5"/>
                  </a:moveTo>
                  <a:lnTo>
                    <a:pt x="0" y="2"/>
                  </a:lnTo>
                  <a:lnTo>
                    <a:pt x="2" y="0"/>
                  </a:lnTo>
                  <a:lnTo>
                    <a:pt x="11" y="5"/>
                  </a:lnTo>
                  <a:lnTo>
                    <a:pt x="14" y="10"/>
                  </a:lnTo>
                  <a:lnTo>
                    <a:pt x="11" y="10"/>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1" name="Freeform 452">
              <a:extLst>
                <a:ext uri="{FF2B5EF4-FFF2-40B4-BE49-F238E27FC236}">
                  <a16:creationId xmlns:a16="http://schemas.microsoft.com/office/drawing/2014/main" id="{D68C3B01-08E8-1DDC-2186-18973EBBFE14}"/>
                </a:ext>
                <a:ext uri="{C183D7F6-B498-43B3-948B-1728B52AA6E4}">
                  <adec:decorative xmlns:adec="http://schemas.microsoft.com/office/drawing/2017/decorative" val="1"/>
                </a:ext>
              </a:extLst>
            </p:cNvPr>
            <p:cNvSpPr>
              <a:spLocks/>
            </p:cNvSpPr>
            <p:nvPr/>
          </p:nvSpPr>
          <p:spPr bwMode="gray">
            <a:xfrm>
              <a:off x="19780981" y="9118144"/>
              <a:ext cx="58414" cy="70939"/>
            </a:xfrm>
            <a:custGeom>
              <a:avLst/>
              <a:gdLst>
                <a:gd name="T0" fmla="*/ 2147483647 w 11"/>
                <a:gd name="T1" fmla="*/ 2147483647 h 13"/>
                <a:gd name="T2" fmla="*/ 0 w 11"/>
                <a:gd name="T3" fmla="*/ 2147483647 h 13"/>
                <a:gd name="T4" fmla="*/ 2147483647 w 11"/>
                <a:gd name="T5" fmla="*/ 0 h 13"/>
                <a:gd name="T6" fmla="*/ 2147483647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1" y="6"/>
                  </a:moveTo>
                  <a:lnTo>
                    <a:pt x="0" y="2"/>
                  </a:lnTo>
                  <a:lnTo>
                    <a:pt x="1" y="0"/>
                  </a:lnTo>
                  <a:lnTo>
                    <a:pt x="5" y="1"/>
                  </a:lnTo>
                  <a:lnTo>
                    <a:pt x="11" y="10"/>
                  </a:lnTo>
                  <a:lnTo>
                    <a:pt x="10" y="13"/>
                  </a:lnTo>
                  <a:lnTo>
                    <a:pt x="7" y="12"/>
                  </a:lnTo>
                  <a:lnTo>
                    <a:pt x="1"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2" name="Freeform 453">
              <a:extLst>
                <a:ext uri="{FF2B5EF4-FFF2-40B4-BE49-F238E27FC236}">
                  <a16:creationId xmlns:a16="http://schemas.microsoft.com/office/drawing/2014/main" id="{C3DA0A65-355A-4693-7068-D24922E20F1B}"/>
                </a:ext>
                <a:ext uri="{C183D7F6-B498-43B3-948B-1728B52AA6E4}">
                  <adec:decorative xmlns:adec="http://schemas.microsoft.com/office/drawing/2017/decorative" val="1"/>
                </a:ext>
              </a:extLst>
            </p:cNvPr>
            <p:cNvSpPr>
              <a:spLocks/>
            </p:cNvSpPr>
            <p:nvPr/>
          </p:nvSpPr>
          <p:spPr bwMode="gray">
            <a:xfrm>
              <a:off x="19826878" y="9214120"/>
              <a:ext cx="41724" cy="37556"/>
            </a:xfrm>
            <a:custGeom>
              <a:avLst/>
              <a:gdLst>
                <a:gd name="T0" fmla="*/ 2147483647 w 8"/>
                <a:gd name="T1" fmla="*/ 2147483647 h 7"/>
                <a:gd name="T2" fmla="*/ 2147483647 w 8"/>
                <a:gd name="T3" fmla="*/ 2147483647 h 7"/>
                <a:gd name="T4" fmla="*/ 0 w 8"/>
                <a:gd name="T5" fmla="*/ 0 h 7"/>
                <a:gd name="T6" fmla="*/ 2147483647 w 8"/>
                <a:gd name="T7" fmla="*/ 0 h 7"/>
                <a:gd name="T8" fmla="*/ 2147483647 w 8"/>
                <a:gd name="T9" fmla="*/ 2147483647 h 7"/>
                <a:gd name="T10" fmla="*/ 2147483647 w 8"/>
                <a:gd name="T11" fmla="*/ 2147483647 h 7"/>
                <a:gd name="T12" fmla="*/ 2147483647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6" y="7"/>
                  </a:moveTo>
                  <a:lnTo>
                    <a:pt x="1" y="3"/>
                  </a:lnTo>
                  <a:lnTo>
                    <a:pt x="0" y="0"/>
                  </a:lnTo>
                  <a:lnTo>
                    <a:pt x="4" y="0"/>
                  </a:lnTo>
                  <a:lnTo>
                    <a:pt x="7" y="2"/>
                  </a:lnTo>
                  <a:lnTo>
                    <a:pt x="8" y="6"/>
                  </a:lnTo>
                  <a:lnTo>
                    <a:pt x="6"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3" name="Freeform 454">
              <a:extLst>
                <a:ext uri="{FF2B5EF4-FFF2-40B4-BE49-F238E27FC236}">
                  <a16:creationId xmlns:a16="http://schemas.microsoft.com/office/drawing/2014/main" id="{8E873D00-5F42-1668-6DFF-4B0F2A7F31A6}"/>
                </a:ext>
                <a:ext uri="{C183D7F6-B498-43B3-948B-1728B52AA6E4}">
                  <adec:decorative xmlns:adec="http://schemas.microsoft.com/office/drawing/2017/decorative" val="1"/>
                </a:ext>
              </a:extLst>
            </p:cNvPr>
            <p:cNvSpPr>
              <a:spLocks/>
            </p:cNvSpPr>
            <p:nvPr/>
          </p:nvSpPr>
          <p:spPr bwMode="gray">
            <a:xfrm>
              <a:off x="19747602" y="9276713"/>
              <a:ext cx="33380" cy="20864"/>
            </a:xfrm>
            <a:custGeom>
              <a:avLst/>
              <a:gdLst>
                <a:gd name="T0" fmla="*/ 2147483647 w 6"/>
                <a:gd name="T1" fmla="*/ 2147483647 h 4"/>
                <a:gd name="T2" fmla="*/ 0 w 6"/>
                <a:gd name="T3" fmla="*/ 2147483647 h 4"/>
                <a:gd name="T4" fmla="*/ 0 w 6"/>
                <a:gd name="T5" fmla="*/ 2147483647 h 4"/>
                <a:gd name="T6" fmla="*/ 2147483647 w 6"/>
                <a:gd name="T7" fmla="*/ 0 h 4"/>
                <a:gd name="T8" fmla="*/ 2147483647 w 6"/>
                <a:gd name="T9" fmla="*/ 2147483647 h 4"/>
                <a:gd name="T10" fmla="*/ 2147483647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2" y="4"/>
                  </a:moveTo>
                  <a:lnTo>
                    <a:pt x="0" y="3"/>
                  </a:lnTo>
                  <a:lnTo>
                    <a:pt x="0" y="1"/>
                  </a:lnTo>
                  <a:lnTo>
                    <a:pt x="3" y="0"/>
                  </a:lnTo>
                  <a:lnTo>
                    <a:pt x="6" y="3"/>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4" name="Freeform 455">
              <a:extLst>
                <a:ext uri="{FF2B5EF4-FFF2-40B4-BE49-F238E27FC236}">
                  <a16:creationId xmlns:a16="http://schemas.microsoft.com/office/drawing/2014/main" id="{1D8B7BEB-B000-AFFE-8521-DCC781A83782}"/>
                </a:ext>
                <a:ext uri="{C183D7F6-B498-43B3-948B-1728B52AA6E4}">
                  <adec:decorative xmlns:adec="http://schemas.microsoft.com/office/drawing/2017/decorative" val="1"/>
                </a:ext>
              </a:extLst>
            </p:cNvPr>
            <p:cNvSpPr>
              <a:spLocks/>
            </p:cNvSpPr>
            <p:nvPr/>
          </p:nvSpPr>
          <p:spPr bwMode="gray">
            <a:xfrm>
              <a:off x="19743429" y="9159873"/>
              <a:ext cx="41724" cy="29210"/>
            </a:xfrm>
            <a:custGeom>
              <a:avLst/>
              <a:gdLst>
                <a:gd name="T0" fmla="*/ 2147483647 w 8"/>
                <a:gd name="T1" fmla="*/ 2147483647 h 5"/>
                <a:gd name="T2" fmla="*/ 0 w 8"/>
                <a:gd name="T3" fmla="*/ 2147483647 h 5"/>
                <a:gd name="T4" fmla="*/ 0 w 8"/>
                <a:gd name="T5" fmla="*/ 0 h 5"/>
                <a:gd name="T6" fmla="*/ 2147483647 w 8"/>
                <a:gd name="T7" fmla="*/ 0 h 5"/>
                <a:gd name="T8" fmla="*/ 2147483647 w 8"/>
                <a:gd name="T9" fmla="*/ 2147483647 h 5"/>
                <a:gd name="T10" fmla="*/ 2147483647 w 8"/>
                <a:gd name="T11" fmla="*/ 2147483647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4" y="5"/>
                  </a:moveTo>
                  <a:lnTo>
                    <a:pt x="0" y="1"/>
                  </a:lnTo>
                  <a:lnTo>
                    <a:pt x="0" y="0"/>
                  </a:lnTo>
                  <a:lnTo>
                    <a:pt x="4" y="0"/>
                  </a:lnTo>
                  <a:lnTo>
                    <a:pt x="8" y="3"/>
                  </a:lnTo>
                  <a:lnTo>
                    <a:pt x="4"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5" name="Freeform 456">
              <a:extLst>
                <a:ext uri="{FF2B5EF4-FFF2-40B4-BE49-F238E27FC236}">
                  <a16:creationId xmlns:a16="http://schemas.microsoft.com/office/drawing/2014/main" id="{59BCA732-1FF7-01E1-A2E2-3708B9A550F3}"/>
                </a:ext>
                <a:ext uri="{C183D7F6-B498-43B3-948B-1728B52AA6E4}">
                  <adec:decorative xmlns:adec="http://schemas.microsoft.com/office/drawing/2017/decorative" val="1"/>
                </a:ext>
              </a:extLst>
            </p:cNvPr>
            <p:cNvSpPr>
              <a:spLocks/>
            </p:cNvSpPr>
            <p:nvPr/>
          </p:nvSpPr>
          <p:spPr bwMode="gray">
            <a:xfrm>
              <a:off x="19292803" y="9189083"/>
              <a:ext cx="20863" cy="37556"/>
            </a:xfrm>
            <a:custGeom>
              <a:avLst/>
              <a:gdLst>
                <a:gd name="T0" fmla="*/ 0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2147483647 w 4"/>
                <a:gd name="T11" fmla="*/ 0 h 7"/>
                <a:gd name="T12" fmla="*/ 0 w 4"/>
                <a:gd name="T13" fmla="*/ 2147483647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2"/>
                  </a:moveTo>
                  <a:lnTo>
                    <a:pt x="1" y="4"/>
                  </a:lnTo>
                  <a:lnTo>
                    <a:pt x="2" y="7"/>
                  </a:lnTo>
                  <a:lnTo>
                    <a:pt x="4" y="7"/>
                  </a:lnTo>
                  <a:lnTo>
                    <a:pt x="4" y="4"/>
                  </a:lnTo>
                  <a:lnTo>
                    <a:pt x="1" y="0"/>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6" name="Freeform 457">
              <a:extLst>
                <a:ext uri="{FF2B5EF4-FFF2-40B4-BE49-F238E27FC236}">
                  <a16:creationId xmlns:a16="http://schemas.microsoft.com/office/drawing/2014/main" id="{706AE185-77D6-2E91-F82B-40804F550416}"/>
                </a:ext>
                <a:ext uri="{C183D7F6-B498-43B3-948B-1728B52AA6E4}">
                  <adec:decorative xmlns:adec="http://schemas.microsoft.com/office/drawing/2017/decorative" val="1"/>
                </a:ext>
              </a:extLst>
            </p:cNvPr>
            <p:cNvSpPr>
              <a:spLocks/>
            </p:cNvSpPr>
            <p:nvPr/>
          </p:nvSpPr>
          <p:spPr bwMode="gray">
            <a:xfrm>
              <a:off x="19380425" y="9230812"/>
              <a:ext cx="25034" cy="20864"/>
            </a:xfrm>
            <a:custGeom>
              <a:avLst/>
              <a:gdLst>
                <a:gd name="T0" fmla="*/ 0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3"/>
                  </a:moveTo>
                  <a:lnTo>
                    <a:pt x="0" y="1"/>
                  </a:lnTo>
                  <a:lnTo>
                    <a:pt x="3" y="0"/>
                  </a:lnTo>
                  <a:lnTo>
                    <a:pt x="5" y="3"/>
                  </a:lnTo>
                  <a:lnTo>
                    <a:pt x="3"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7" name="Freeform 458">
              <a:extLst>
                <a:ext uri="{FF2B5EF4-FFF2-40B4-BE49-F238E27FC236}">
                  <a16:creationId xmlns:a16="http://schemas.microsoft.com/office/drawing/2014/main" id="{C8AFDBE7-F0DE-9444-238D-C2DBA77B7C79}"/>
                </a:ext>
                <a:ext uri="{C183D7F6-B498-43B3-948B-1728B52AA6E4}">
                  <adec:decorative xmlns:adec="http://schemas.microsoft.com/office/drawing/2017/decorative" val="1"/>
                </a:ext>
              </a:extLst>
            </p:cNvPr>
            <p:cNvSpPr>
              <a:spLocks/>
            </p:cNvSpPr>
            <p:nvPr/>
          </p:nvSpPr>
          <p:spPr bwMode="gray">
            <a:xfrm>
              <a:off x="20098088" y="9477010"/>
              <a:ext cx="20863" cy="54247"/>
            </a:xfrm>
            <a:custGeom>
              <a:avLst/>
              <a:gdLst>
                <a:gd name="T0" fmla="*/ 2147483647 w 4"/>
                <a:gd name="T1" fmla="*/ 2147483647 h 10"/>
                <a:gd name="T2" fmla="*/ 2147483647 w 4"/>
                <a:gd name="T3" fmla="*/ 2147483647 h 10"/>
                <a:gd name="T4" fmla="*/ 2147483647 w 4"/>
                <a:gd name="T5" fmla="*/ 2147483647 h 10"/>
                <a:gd name="T6" fmla="*/ 0 w 4"/>
                <a:gd name="T7" fmla="*/ 0 h 10"/>
                <a:gd name="T8" fmla="*/ 0 w 4"/>
                <a:gd name="T9" fmla="*/ 2147483647 h 10"/>
                <a:gd name="T10" fmla="*/ 0 w 4"/>
                <a:gd name="T11" fmla="*/ 2147483647 h 10"/>
                <a:gd name="T12" fmla="*/ 2147483647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2" y="10"/>
                  </a:moveTo>
                  <a:lnTo>
                    <a:pt x="4" y="6"/>
                  </a:lnTo>
                  <a:lnTo>
                    <a:pt x="4" y="2"/>
                  </a:lnTo>
                  <a:lnTo>
                    <a:pt x="0" y="0"/>
                  </a:lnTo>
                  <a:lnTo>
                    <a:pt x="0" y="3"/>
                  </a:lnTo>
                  <a:lnTo>
                    <a:pt x="0" y="7"/>
                  </a:lnTo>
                  <a:lnTo>
                    <a:pt x="2"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8" name="Freeform 459">
              <a:extLst>
                <a:ext uri="{FF2B5EF4-FFF2-40B4-BE49-F238E27FC236}">
                  <a16:creationId xmlns:a16="http://schemas.microsoft.com/office/drawing/2014/main" id="{A7279264-B09A-95B5-37D1-0AB28F8FA815}"/>
                </a:ext>
                <a:ext uri="{C183D7F6-B498-43B3-948B-1728B52AA6E4}">
                  <adec:decorative xmlns:adec="http://schemas.microsoft.com/office/drawing/2017/decorative" val="1"/>
                </a:ext>
              </a:extLst>
            </p:cNvPr>
            <p:cNvSpPr>
              <a:spLocks/>
            </p:cNvSpPr>
            <p:nvPr/>
          </p:nvSpPr>
          <p:spPr bwMode="gray">
            <a:xfrm>
              <a:off x="20118949" y="9535430"/>
              <a:ext cx="33380" cy="33383"/>
            </a:xfrm>
            <a:custGeom>
              <a:avLst/>
              <a:gdLst>
                <a:gd name="T0" fmla="*/ 0 w 6"/>
                <a:gd name="T1" fmla="*/ 2147483647 h 6"/>
                <a:gd name="T2" fmla="*/ 2147483647 w 6"/>
                <a:gd name="T3" fmla="*/ 0 h 6"/>
                <a:gd name="T4" fmla="*/ 2147483647 w 6"/>
                <a:gd name="T5" fmla="*/ 2147483647 h 6"/>
                <a:gd name="T6" fmla="*/ 2147483647 w 6"/>
                <a:gd name="T7" fmla="*/ 2147483647 h 6"/>
                <a:gd name="T8" fmla="*/ 0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2"/>
                  </a:moveTo>
                  <a:lnTo>
                    <a:pt x="1" y="0"/>
                  </a:lnTo>
                  <a:lnTo>
                    <a:pt x="6" y="4"/>
                  </a:lnTo>
                  <a:lnTo>
                    <a:pt x="5" y="6"/>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59" name="Freeform 460">
              <a:extLst>
                <a:ext uri="{FF2B5EF4-FFF2-40B4-BE49-F238E27FC236}">
                  <a16:creationId xmlns:a16="http://schemas.microsoft.com/office/drawing/2014/main" id="{20B3A3BB-B4BE-D97E-5340-8D4571788F7A}"/>
                </a:ext>
                <a:ext uri="{C183D7F6-B498-43B3-948B-1728B52AA6E4}">
                  <adec:decorative xmlns:adec="http://schemas.microsoft.com/office/drawing/2017/decorative" val="1"/>
                </a:ext>
              </a:extLst>
            </p:cNvPr>
            <p:cNvSpPr>
              <a:spLocks/>
            </p:cNvSpPr>
            <p:nvPr/>
          </p:nvSpPr>
          <p:spPr bwMode="gray">
            <a:xfrm>
              <a:off x="20206571" y="9681480"/>
              <a:ext cx="20863" cy="29210"/>
            </a:xfrm>
            <a:custGeom>
              <a:avLst/>
              <a:gdLst>
                <a:gd name="T0" fmla="*/ 0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0" y="1"/>
                  </a:lnTo>
                  <a:lnTo>
                    <a:pt x="2" y="0"/>
                  </a:lnTo>
                  <a:lnTo>
                    <a:pt x="4" y="4"/>
                  </a:lnTo>
                  <a:lnTo>
                    <a:pt x="2" y="5"/>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0" name="Freeform 461">
              <a:extLst>
                <a:ext uri="{FF2B5EF4-FFF2-40B4-BE49-F238E27FC236}">
                  <a16:creationId xmlns:a16="http://schemas.microsoft.com/office/drawing/2014/main" id="{2F330BF4-1E2E-715E-ECB1-4C0BBED89032}"/>
                </a:ext>
                <a:ext uri="{C183D7F6-B498-43B3-948B-1728B52AA6E4}">
                  <adec:decorative xmlns:adec="http://schemas.microsoft.com/office/drawing/2017/decorative" val="1"/>
                </a:ext>
              </a:extLst>
            </p:cNvPr>
            <p:cNvSpPr>
              <a:spLocks/>
            </p:cNvSpPr>
            <p:nvPr/>
          </p:nvSpPr>
          <p:spPr bwMode="gray">
            <a:xfrm>
              <a:off x="20214916" y="9731554"/>
              <a:ext cx="12517" cy="16691"/>
            </a:xfrm>
            <a:custGeom>
              <a:avLst/>
              <a:gdLst>
                <a:gd name="T0" fmla="*/ 0 w 2"/>
                <a:gd name="T1" fmla="*/ 2147483647 h 3"/>
                <a:gd name="T2" fmla="*/ 0 w 2"/>
                <a:gd name="T3" fmla="*/ 0 h 3"/>
                <a:gd name="T4" fmla="*/ 2147483647 w 2"/>
                <a:gd name="T5" fmla="*/ 0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2" y="2"/>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1" name="Freeform 462">
              <a:extLst>
                <a:ext uri="{FF2B5EF4-FFF2-40B4-BE49-F238E27FC236}">
                  <a16:creationId xmlns:a16="http://schemas.microsoft.com/office/drawing/2014/main" id="{355BB024-E340-5D68-2A67-C83D6E10FD3F}"/>
                </a:ext>
                <a:ext uri="{C183D7F6-B498-43B3-948B-1728B52AA6E4}">
                  <adec:decorative xmlns:adec="http://schemas.microsoft.com/office/drawing/2017/decorative" val="1"/>
                </a:ext>
              </a:extLst>
            </p:cNvPr>
            <p:cNvSpPr>
              <a:spLocks/>
            </p:cNvSpPr>
            <p:nvPr/>
          </p:nvSpPr>
          <p:spPr bwMode="gray">
            <a:xfrm>
              <a:off x="20118949" y="9806666"/>
              <a:ext cx="16690" cy="20864"/>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1"/>
                  </a:lnTo>
                  <a:lnTo>
                    <a:pt x="1" y="0"/>
                  </a:lnTo>
                  <a:lnTo>
                    <a:pt x="3" y="2"/>
                  </a:lnTo>
                  <a:lnTo>
                    <a:pt x="2" y="4"/>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2" name="Freeform 463">
              <a:extLst>
                <a:ext uri="{FF2B5EF4-FFF2-40B4-BE49-F238E27FC236}">
                  <a16:creationId xmlns:a16="http://schemas.microsoft.com/office/drawing/2014/main" id="{A7704C43-3366-9A3E-144E-C46298A8D38D}"/>
                </a:ext>
                <a:ext uri="{C183D7F6-B498-43B3-948B-1728B52AA6E4}">
                  <adec:decorative xmlns:adec="http://schemas.microsoft.com/office/drawing/2017/decorative" val="1"/>
                </a:ext>
              </a:extLst>
            </p:cNvPr>
            <p:cNvSpPr>
              <a:spLocks/>
            </p:cNvSpPr>
            <p:nvPr/>
          </p:nvSpPr>
          <p:spPr bwMode="gray">
            <a:xfrm>
              <a:off x="20081398" y="9798320"/>
              <a:ext cx="8344" cy="8345"/>
            </a:xfrm>
            <a:custGeom>
              <a:avLst/>
              <a:gdLst>
                <a:gd name="T0" fmla="*/ 2147483646 w 2"/>
                <a:gd name="T1" fmla="*/ 2147483646 h 2"/>
                <a:gd name="T2" fmla="*/ 2147483646 w 2"/>
                <a:gd name="T3" fmla="*/ 0 h 2"/>
                <a:gd name="T4" fmla="*/ 0 w 2"/>
                <a:gd name="T5" fmla="*/ 0 h 2"/>
                <a:gd name="T6" fmla="*/ 0 w 2"/>
                <a:gd name="T7" fmla="*/ 2147483646 h 2"/>
                <a:gd name="T8" fmla="*/ 2147483646 w 2"/>
                <a:gd name="T9" fmla="*/ 214748364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3" name="Freeform 464">
              <a:extLst>
                <a:ext uri="{FF2B5EF4-FFF2-40B4-BE49-F238E27FC236}">
                  <a16:creationId xmlns:a16="http://schemas.microsoft.com/office/drawing/2014/main" id="{55B35271-E45D-2090-9C4E-AC6C522EBFBE}"/>
                </a:ext>
                <a:ext uri="{C183D7F6-B498-43B3-948B-1728B52AA6E4}">
                  <adec:decorative xmlns:adec="http://schemas.microsoft.com/office/drawing/2017/decorative" val="1"/>
                </a:ext>
              </a:extLst>
            </p:cNvPr>
            <p:cNvSpPr>
              <a:spLocks/>
            </p:cNvSpPr>
            <p:nvPr/>
          </p:nvSpPr>
          <p:spPr bwMode="gray">
            <a:xfrm>
              <a:off x="19960396" y="9785802"/>
              <a:ext cx="141863" cy="112668"/>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2147483647 w 26"/>
                <a:gd name="T11" fmla="*/ 2147483647 h 21"/>
                <a:gd name="T12" fmla="*/ 2147483647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0 w 26"/>
                <a:gd name="T23" fmla="*/ 2147483647 h 21"/>
                <a:gd name="T24" fmla="*/ 0 w 26"/>
                <a:gd name="T25" fmla="*/ 0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4" name="Freeform 465">
              <a:extLst>
                <a:ext uri="{FF2B5EF4-FFF2-40B4-BE49-F238E27FC236}">
                  <a16:creationId xmlns:a16="http://schemas.microsoft.com/office/drawing/2014/main" id="{115007D4-160C-1526-3B93-243F042D2626}"/>
                </a:ext>
                <a:ext uri="{C183D7F6-B498-43B3-948B-1728B52AA6E4}">
                  <adec:decorative xmlns:adec="http://schemas.microsoft.com/office/drawing/2017/decorative" val="1"/>
                </a:ext>
              </a:extLst>
            </p:cNvPr>
            <p:cNvSpPr>
              <a:spLocks/>
            </p:cNvSpPr>
            <p:nvPr/>
          </p:nvSpPr>
          <p:spPr bwMode="gray">
            <a:xfrm>
              <a:off x="20627989" y="9623060"/>
              <a:ext cx="54242" cy="41729"/>
            </a:xfrm>
            <a:custGeom>
              <a:avLst/>
              <a:gdLst>
                <a:gd name="T0" fmla="*/ 2147483647 w 10"/>
                <a:gd name="T1" fmla="*/ 2147483647 h 8"/>
                <a:gd name="T2" fmla="*/ 2147483647 w 10"/>
                <a:gd name="T3" fmla="*/ 2147483647 h 8"/>
                <a:gd name="T4" fmla="*/ 2147483647 w 10"/>
                <a:gd name="T5" fmla="*/ 2147483647 h 8"/>
                <a:gd name="T6" fmla="*/ 2147483647 w 10"/>
                <a:gd name="T7" fmla="*/ 0 h 8"/>
                <a:gd name="T8" fmla="*/ 0 w 10"/>
                <a:gd name="T9" fmla="*/ 2147483647 h 8"/>
                <a:gd name="T10" fmla="*/ 0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3" y="8"/>
                  </a:moveTo>
                  <a:lnTo>
                    <a:pt x="10" y="8"/>
                  </a:lnTo>
                  <a:lnTo>
                    <a:pt x="10" y="3"/>
                  </a:lnTo>
                  <a:lnTo>
                    <a:pt x="8" y="0"/>
                  </a:lnTo>
                  <a:lnTo>
                    <a:pt x="0" y="1"/>
                  </a:lnTo>
                  <a:lnTo>
                    <a:pt x="0" y="6"/>
                  </a:lnTo>
                  <a:lnTo>
                    <a:pt x="3"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5" name="Freeform 466">
              <a:extLst>
                <a:ext uri="{FF2B5EF4-FFF2-40B4-BE49-F238E27FC236}">
                  <a16:creationId xmlns:a16="http://schemas.microsoft.com/office/drawing/2014/main" id="{ADBD58CE-7E4B-7E04-C337-12738CA0DF86}"/>
                </a:ext>
                <a:ext uri="{C183D7F6-B498-43B3-948B-1728B52AA6E4}">
                  <adec:decorative xmlns:adec="http://schemas.microsoft.com/office/drawing/2017/decorative" val="1"/>
                </a:ext>
              </a:extLst>
            </p:cNvPr>
            <p:cNvSpPr>
              <a:spLocks/>
            </p:cNvSpPr>
            <p:nvPr/>
          </p:nvSpPr>
          <p:spPr bwMode="gray">
            <a:xfrm>
              <a:off x="20678058" y="9539603"/>
              <a:ext cx="75104" cy="45901"/>
            </a:xfrm>
            <a:custGeom>
              <a:avLst/>
              <a:gdLst>
                <a:gd name="T0" fmla="*/ 2147483647 w 14"/>
                <a:gd name="T1" fmla="*/ 2147483647 h 8"/>
                <a:gd name="T2" fmla="*/ 2147483647 w 14"/>
                <a:gd name="T3" fmla="*/ 2147483647 h 8"/>
                <a:gd name="T4" fmla="*/ 2147483647 w 14"/>
                <a:gd name="T5" fmla="*/ 0 h 8"/>
                <a:gd name="T6" fmla="*/ 2147483647 w 14"/>
                <a:gd name="T7" fmla="*/ 2147483647 h 8"/>
                <a:gd name="T8" fmla="*/ 0 w 14"/>
                <a:gd name="T9" fmla="*/ 2147483647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4" y="8"/>
                  </a:moveTo>
                  <a:lnTo>
                    <a:pt x="14" y="3"/>
                  </a:lnTo>
                  <a:lnTo>
                    <a:pt x="12" y="0"/>
                  </a:lnTo>
                  <a:lnTo>
                    <a:pt x="8" y="2"/>
                  </a:lnTo>
                  <a:lnTo>
                    <a:pt x="0" y="7"/>
                  </a:lnTo>
                  <a:lnTo>
                    <a:pt x="4"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6" name="Freeform 467">
              <a:extLst>
                <a:ext uri="{FF2B5EF4-FFF2-40B4-BE49-F238E27FC236}">
                  <a16:creationId xmlns:a16="http://schemas.microsoft.com/office/drawing/2014/main" id="{C46D5780-5A8E-E042-FF7D-C27ECE18409F}"/>
                </a:ext>
                <a:ext uri="{C183D7F6-B498-43B3-948B-1728B52AA6E4}">
                  <adec:decorative xmlns:adec="http://schemas.microsoft.com/office/drawing/2017/decorative" val="1"/>
                </a:ext>
              </a:extLst>
            </p:cNvPr>
            <p:cNvSpPr>
              <a:spLocks/>
            </p:cNvSpPr>
            <p:nvPr/>
          </p:nvSpPr>
          <p:spPr bwMode="gray">
            <a:xfrm>
              <a:off x="20402677" y="10645410"/>
              <a:ext cx="287899" cy="488224"/>
            </a:xfrm>
            <a:custGeom>
              <a:avLst/>
              <a:gdLst>
                <a:gd name="T0" fmla="*/ 2147483647 w 53"/>
                <a:gd name="T1" fmla="*/ 2147483647 h 90"/>
                <a:gd name="T2" fmla="*/ 0 w 53"/>
                <a:gd name="T3" fmla="*/ 2147483647 h 90"/>
                <a:gd name="T4" fmla="*/ 0 w 53"/>
                <a:gd name="T5" fmla="*/ 0 h 90"/>
                <a:gd name="T6" fmla="*/ 2147483647 w 53"/>
                <a:gd name="T7" fmla="*/ 2147483647 h 90"/>
                <a:gd name="T8" fmla="*/ 2147483647 w 53"/>
                <a:gd name="T9" fmla="*/ 2147483647 h 90"/>
                <a:gd name="T10" fmla="*/ 2147483647 w 53"/>
                <a:gd name="T11" fmla="*/ 2147483647 h 90"/>
                <a:gd name="T12" fmla="*/ 2147483647 w 53"/>
                <a:gd name="T13" fmla="*/ 2147483647 h 90"/>
                <a:gd name="T14" fmla="*/ 2147483647 w 53"/>
                <a:gd name="T15" fmla="*/ 2147483647 h 90"/>
                <a:gd name="T16" fmla="*/ 2147483647 w 53"/>
                <a:gd name="T17" fmla="*/ 2147483647 h 90"/>
                <a:gd name="T18" fmla="*/ 2147483647 w 53"/>
                <a:gd name="T19" fmla="*/ 2147483647 h 90"/>
                <a:gd name="T20" fmla="*/ 2147483647 w 53"/>
                <a:gd name="T21" fmla="*/ 2147483647 h 90"/>
                <a:gd name="T22" fmla="*/ 2147483647 w 53"/>
                <a:gd name="T23" fmla="*/ 2147483647 h 90"/>
                <a:gd name="T24" fmla="*/ 2147483647 w 53"/>
                <a:gd name="T25" fmla="*/ 2147483647 h 90"/>
                <a:gd name="T26" fmla="*/ 2147483647 w 53"/>
                <a:gd name="T27" fmla="*/ 2147483647 h 90"/>
                <a:gd name="T28" fmla="*/ 2147483647 w 53"/>
                <a:gd name="T29" fmla="*/ 2147483647 h 90"/>
                <a:gd name="T30" fmla="*/ 2147483647 w 53"/>
                <a:gd name="T31" fmla="*/ 2147483647 h 90"/>
                <a:gd name="T32" fmla="*/ 2147483647 w 53"/>
                <a:gd name="T33" fmla="*/ 2147483647 h 90"/>
                <a:gd name="T34" fmla="*/ 2147483647 w 53"/>
                <a:gd name="T35" fmla="*/ 2147483647 h 90"/>
                <a:gd name="T36" fmla="*/ 2147483647 w 53"/>
                <a:gd name="T37" fmla="*/ 2147483647 h 90"/>
                <a:gd name="T38" fmla="*/ 2147483647 w 53"/>
                <a:gd name="T39" fmla="*/ 2147483647 h 90"/>
                <a:gd name="T40" fmla="*/ 2147483647 w 53"/>
                <a:gd name="T41" fmla="*/ 2147483647 h 90"/>
                <a:gd name="T42" fmla="*/ 2147483647 w 53"/>
                <a:gd name="T43" fmla="*/ 2147483647 h 90"/>
                <a:gd name="T44" fmla="*/ 2147483647 w 53"/>
                <a:gd name="T45" fmla="*/ 2147483647 h 90"/>
                <a:gd name="T46" fmla="*/ 2147483647 w 53"/>
                <a:gd name="T47" fmla="*/ 2147483647 h 90"/>
                <a:gd name="T48" fmla="*/ 2147483647 w 53"/>
                <a:gd name="T49" fmla="*/ 2147483647 h 90"/>
                <a:gd name="T50" fmla="*/ 2147483647 w 53"/>
                <a:gd name="T51" fmla="*/ 2147483647 h 90"/>
                <a:gd name="T52" fmla="*/ 2147483647 w 53"/>
                <a:gd name="T53" fmla="*/ 2147483647 h 90"/>
                <a:gd name="T54" fmla="*/ 2147483647 w 53"/>
                <a:gd name="T55" fmla="*/ 2147483647 h 90"/>
                <a:gd name="T56" fmla="*/ 2147483647 w 53"/>
                <a:gd name="T57" fmla="*/ 2147483647 h 90"/>
                <a:gd name="T58" fmla="*/ 2147483647 w 53"/>
                <a:gd name="T59" fmla="*/ 2147483647 h 90"/>
                <a:gd name="T60" fmla="*/ 2147483647 w 53"/>
                <a:gd name="T61" fmla="*/ 2147483647 h 90"/>
                <a:gd name="T62" fmla="*/ 2147483647 w 53"/>
                <a:gd name="T63" fmla="*/ 2147483647 h 90"/>
                <a:gd name="T64" fmla="*/ 2147483647 w 53"/>
                <a:gd name="T65" fmla="*/ 2147483647 h 90"/>
                <a:gd name="T66" fmla="*/ 2147483647 w 53"/>
                <a:gd name="T67" fmla="*/ 2147483647 h 90"/>
                <a:gd name="T68" fmla="*/ 2147483647 w 53"/>
                <a:gd name="T69" fmla="*/ 2147483647 h 90"/>
                <a:gd name="T70" fmla="*/ 2147483647 w 53"/>
                <a:gd name="T71" fmla="*/ 2147483647 h 90"/>
                <a:gd name="T72" fmla="*/ 2147483647 w 53"/>
                <a:gd name="T73" fmla="*/ 2147483647 h 90"/>
                <a:gd name="T74" fmla="*/ 2147483647 w 53"/>
                <a:gd name="T75" fmla="*/ 2147483647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
                <a:gd name="T115" fmla="*/ 0 h 90"/>
                <a:gd name="T116" fmla="*/ 53 w 53"/>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7" name="Freeform 468">
              <a:extLst>
                <a:ext uri="{FF2B5EF4-FFF2-40B4-BE49-F238E27FC236}">
                  <a16:creationId xmlns:a16="http://schemas.microsoft.com/office/drawing/2014/main" id="{76FDB935-729E-FEC8-4F03-D9347467700F}"/>
                </a:ext>
                <a:ext uri="{C183D7F6-B498-43B3-948B-1728B52AA6E4}">
                  <adec:decorative xmlns:adec="http://schemas.microsoft.com/office/drawing/2017/decorative" val="1"/>
                </a:ext>
              </a:extLst>
            </p:cNvPr>
            <p:cNvSpPr>
              <a:spLocks/>
            </p:cNvSpPr>
            <p:nvPr/>
          </p:nvSpPr>
          <p:spPr bwMode="gray">
            <a:xfrm>
              <a:off x="20098088" y="11075214"/>
              <a:ext cx="367176" cy="442322"/>
            </a:xfrm>
            <a:custGeom>
              <a:avLst/>
              <a:gdLst>
                <a:gd name="T0" fmla="*/ 2147483647 w 68"/>
                <a:gd name="T1" fmla="*/ 2147483647 h 81"/>
                <a:gd name="T2" fmla="*/ 2147483647 w 68"/>
                <a:gd name="T3" fmla="*/ 2147483647 h 81"/>
                <a:gd name="T4" fmla="*/ 2147483647 w 68"/>
                <a:gd name="T5" fmla="*/ 2147483647 h 81"/>
                <a:gd name="T6" fmla="*/ 2147483647 w 68"/>
                <a:gd name="T7" fmla="*/ 2147483647 h 81"/>
                <a:gd name="T8" fmla="*/ 2147483647 w 68"/>
                <a:gd name="T9" fmla="*/ 2147483647 h 81"/>
                <a:gd name="T10" fmla="*/ 2147483647 w 68"/>
                <a:gd name="T11" fmla="*/ 2147483647 h 81"/>
                <a:gd name="T12" fmla="*/ 2147483647 w 68"/>
                <a:gd name="T13" fmla="*/ 2147483647 h 81"/>
                <a:gd name="T14" fmla="*/ 2147483647 w 68"/>
                <a:gd name="T15" fmla="*/ 2147483647 h 81"/>
                <a:gd name="T16" fmla="*/ 2147483647 w 68"/>
                <a:gd name="T17" fmla="*/ 2147483647 h 81"/>
                <a:gd name="T18" fmla="*/ 2147483647 w 68"/>
                <a:gd name="T19" fmla="*/ 2147483647 h 81"/>
                <a:gd name="T20" fmla="*/ 2147483647 w 68"/>
                <a:gd name="T21" fmla="*/ 2147483647 h 81"/>
                <a:gd name="T22" fmla="*/ 2147483647 w 68"/>
                <a:gd name="T23" fmla="*/ 2147483647 h 81"/>
                <a:gd name="T24" fmla="*/ 2147483647 w 68"/>
                <a:gd name="T25" fmla="*/ 2147483647 h 81"/>
                <a:gd name="T26" fmla="*/ 2147483647 w 68"/>
                <a:gd name="T27" fmla="*/ 2147483647 h 81"/>
                <a:gd name="T28" fmla="*/ 2147483647 w 68"/>
                <a:gd name="T29" fmla="*/ 2147483647 h 81"/>
                <a:gd name="T30" fmla="*/ 0 w 68"/>
                <a:gd name="T31" fmla="*/ 2147483647 h 81"/>
                <a:gd name="T32" fmla="*/ 2147483647 w 68"/>
                <a:gd name="T33" fmla="*/ 2147483647 h 81"/>
                <a:gd name="T34" fmla="*/ 2147483647 w 68"/>
                <a:gd name="T35" fmla="*/ 2147483647 h 81"/>
                <a:gd name="T36" fmla="*/ 2147483647 w 68"/>
                <a:gd name="T37" fmla="*/ 2147483647 h 81"/>
                <a:gd name="T38" fmla="*/ 2147483647 w 68"/>
                <a:gd name="T39" fmla="*/ 2147483647 h 81"/>
                <a:gd name="T40" fmla="*/ 2147483647 w 68"/>
                <a:gd name="T41" fmla="*/ 2147483647 h 81"/>
                <a:gd name="T42" fmla="*/ 2147483647 w 68"/>
                <a:gd name="T43" fmla="*/ 2147483647 h 81"/>
                <a:gd name="T44" fmla="*/ 2147483647 w 68"/>
                <a:gd name="T45" fmla="*/ 2147483647 h 81"/>
                <a:gd name="T46" fmla="*/ 2147483647 w 68"/>
                <a:gd name="T47" fmla="*/ 2147483647 h 81"/>
                <a:gd name="T48" fmla="*/ 2147483647 w 68"/>
                <a:gd name="T49" fmla="*/ 2147483647 h 81"/>
                <a:gd name="T50" fmla="*/ 2147483647 w 68"/>
                <a:gd name="T51" fmla="*/ 0 h 81"/>
                <a:gd name="T52" fmla="*/ 2147483647 w 68"/>
                <a:gd name="T53" fmla="*/ 2147483647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81"/>
                <a:gd name="T83" fmla="*/ 68 w 68"/>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8" name="Freeform 469">
              <a:extLst>
                <a:ext uri="{FF2B5EF4-FFF2-40B4-BE49-F238E27FC236}">
                  <a16:creationId xmlns:a16="http://schemas.microsoft.com/office/drawing/2014/main" id="{AEDACA05-8525-31AC-DA1B-782438A5AE26}"/>
                </a:ext>
                <a:ext uri="{C183D7F6-B498-43B3-948B-1728B52AA6E4}">
                  <adec:decorative xmlns:adec="http://schemas.microsoft.com/office/drawing/2017/decorative" val="1"/>
                </a:ext>
              </a:extLst>
            </p:cNvPr>
            <p:cNvSpPr>
              <a:spLocks/>
            </p:cNvSpPr>
            <p:nvPr/>
          </p:nvSpPr>
          <p:spPr bwMode="gray">
            <a:xfrm>
              <a:off x="20143985" y="11525882"/>
              <a:ext cx="25034" cy="37556"/>
            </a:xfrm>
            <a:custGeom>
              <a:avLst/>
              <a:gdLst>
                <a:gd name="T0" fmla="*/ 2147483647 w 4"/>
                <a:gd name="T1" fmla="*/ 0 h 7"/>
                <a:gd name="T2" fmla="*/ 2147483647 w 4"/>
                <a:gd name="T3" fmla="*/ 2147483647 h 7"/>
                <a:gd name="T4" fmla="*/ 0 w 4"/>
                <a:gd name="T5" fmla="*/ 2147483647 h 7"/>
                <a:gd name="T6" fmla="*/ 2147483647 w 4"/>
                <a:gd name="T7" fmla="*/ 0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0"/>
                  </a:moveTo>
                  <a:lnTo>
                    <a:pt x="4" y="5"/>
                  </a:lnTo>
                  <a:lnTo>
                    <a:pt x="0" y="7"/>
                  </a:lnTo>
                  <a:lnTo>
                    <a:pt x="1" y="0"/>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69" name="Freeform 470">
              <a:extLst>
                <a:ext uri="{FF2B5EF4-FFF2-40B4-BE49-F238E27FC236}">
                  <a16:creationId xmlns:a16="http://schemas.microsoft.com/office/drawing/2014/main" id="{84C7C7FD-5853-9196-5964-A4B8E6BDA1A0}"/>
                </a:ext>
                <a:ext uri="{C183D7F6-B498-43B3-948B-1728B52AA6E4}">
                  <adec:decorative xmlns:adec="http://schemas.microsoft.com/office/drawing/2017/decorative" val="1"/>
                </a:ext>
              </a:extLst>
            </p:cNvPr>
            <p:cNvSpPr>
              <a:spLocks/>
            </p:cNvSpPr>
            <p:nvPr/>
          </p:nvSpPr>
          <p:spPr bwMode="gray">
            <a:xfrm>
              <a:off x="20961786" y="11242129"/>
              <a:ext cx="20863" cy="25038"/>
            </a:xfrm>
            <a:custGeom>
              <a:avLst/>
              <a:gdLst>
                <a:gd name="T0" fmla="*/ 2147483647 w 4"/>
                <a:gd name="T1" fmla="*/ 2147483647 h 4"/>
                <a:gd name="T2" fmla="*/ 0 w 4"/>
                <a:gd name="T3" fmla="*/ 2147483647 h 4"/>
                <a:gd name="T4" fmla="*/ 2147483647 w 4"/>
                <a:gd name="T5" fmla="*/ 0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lnTo>
                    <a:pt x="0" y="2"/>
                  </a:lnTo>
                  <a:lnTo>
                    <a:pt x="2" y="0"/>
                  </a:lnTo>
                  <a:lnTo>
                    <a:pt x="4" y="1"/>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0" name="Freeform 471">
              <a:extLst>
                <a:ext uri="{FF2B5EF4-FFF2-40B4-BE49-F238E27FC236}">
                  <a16:creationId xmlns:a16="http://schemas.microsoft.com/office/drawing/2014/main" id="{3DC2DBEE-139A-00C8-6623-B78EB0B0F0B4}"/>
                </a:ext>
                <a:ext uri="{C183D7F6-B498-43B3-948B-1728B52AA6E4}">
                  <adec:decorative xmlns:adec="http://schemas.microsoft.com/office/drawing/2017/decorative" val="1"/>
                </a:ext>
              </a:extLst>
            </p:cNvPr>
            <p:cNvSpPr>
              <a:spLocks/>
            </p:cNvSpPr>
            <p:nvPr/>
          </p:nvSpPr>
          <p:spPr bwMode="gray">
            <a:xfrm>
              <a:off x="18942317" y="11033486"/>
              <a:ext cx="16690" cy="25038"/>
            </a:xfrm>
            <a:custGeom>
              <a:avLst/>
              <a:gdLst>
                <a:gd name="T0" fmla="*/ 0 w 3"/>
                <a:gd name="T1" fmla="*/ 2147483647 h 5"/>
                <a:gd name="T2" fmla="*/ 0 w 3"/>
                <a:gd name="T3" fmla="*/ 0 h 5"/>
                <a:gd name="T4" fmla="*/ 2147483647 w 3"/>
                <a:gd name="T5" fmla="*/ 0 h 5"/>
                <a:gd name="T6" fmla="*/ 2147483647 w 3"/>
                <a:gd name="T7" fmla="*/ 2147483647 h 5"/>
                <a:gd name="T8" fmla="*/ 2147483647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2"/>
                  </a:moveTo>
                  <a:lnTo>
                    <a:pt x="0" y="0"/>
                  </a:lnTo>
                  <a:lnTo>
                    <a:pt x="1" y="0"/>
                  </a:lnTo>
                  <a:lnTo>
                    <a:pt x="3" y="2"/>
                  </a:lnTo>
                  <a:lnTo>
                    <a:pt x="1"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1" name="Freeform 472">
              <a:extLst>
                <a:ext uri="{FF2B5EF4-FFF2-40B4-BE49-F238E27FC236}">
                  <a16:creationId xmlns:a16="http://schemas.microsoft.com/office/drawing/2014/main" id="{649682E7-B17F-47AA-937D-336E78510223}"/>
                </a:ext>
                <a:ext uri="{C183D7F6-B498-43B3-948B-1728B52AA6E4}">
                  <adec:decorative xmlns:adec="http://schemas.microsoft.com/office/drawing/2017/decorative" val="1"/>
                </a:ext>
              </a:extLst>
            </p:cNvPr>
            <p:cNvSpPr>
              <a:spLocks/>
            </p:cNvSpPr>
            <p:nvPr/>
          </p:nvSpPr>
          <p:spPr bwMode="gray">
            <a:xfrm>
              <a:off x="19150940" y="11033486"/>
              <a:ext cx="20863" cy="29210"/>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w 4"/>
                <a:gd name="T13" fmla="*/ 2147483647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0" y="3"/>
                  </a:moveTo>
                  <a:lnTo>
                    <a:pt x="1" y="0"/>
                  </a:lnTo>
                  <a:lnTo>
                    <a:pt x="3" y="1"/>
                  </a:lnTo>
                  <a:lnTo>
                    <a:pt x="4" y="6"/>
                  </a:lnTo>
                  <a:lnTo>
                    <a:pt x="2" y="6"/>
                  </a:lnTo>
                  <a:lnTo>
                    <a:pt x="0"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2" name="Freeform 473">
              <a:extLst>
                <a:ext uri="{FF2B5EF4-FFF2-40B4-BE49-F238E27FC236}">
                  <a16:creationId xmlns:a16="http://schemas.microsoft.com/office/drawing/2014/main" id="{84A9EC3B-BA60-4E78-2293-465B691EE306}"/>
                </a:ext>
                <a:ext uri="{C183D7F6-B498-43B3-948B-1728B52AA6E4}">
                  <adec:decorative xmlns:adec="http://schemas.microsoft.com/office/drawing/2017/decorative" val="1"/>
                </a:ext>
              </a:extLst>
            </p:cNvPr>
            <p:cNvSpPr>
              <a:spLocks/>
            </p:cNvSpPr>
            <p:nvPr/>
          </p:nvSpPr>
          <p:spPr bwMode="gray">
            <a:xfrm>
              <a:off x="18975697" y="11100251"/>
              <a:ext cx="200277" cy="212816"/>
            </a:xfrm>
            <a:custGeom>
              <a:avLst/>
              <a:gdLst>
                <a:gd name="T0" fmla="*/ 2147483647 w 37"/>
                <a:gd name="T1" fmla="*/ 2147483647 h 39"/>
                <a:gd name="T2" fmla="*/ 2147483647 w 37"/>
                <a:gd name="T3" fmla="*/ 2147483647 h 39"/>
                <a:gd name="T4" fmla="*/ 2147483647 w 37"/>
                <a:gd name="T5" fmla="*/ 2147483647 h 39"/>
                <a:gd name="T6" fmla="*/ 2147483647 w 37"/>
                <a:gd name="T7" fmla="*/ 2147483647 h 39"/>
                <a:gd name="T8" fmla="*/ 2147483647 w 37"/>
                <a:gd name="T9" fmla="*/ 2147483647 h 39"/>
                <a:gd name="T10" fmla="*/ 2147483647 w 37"/>
                <a:gd name="T11" fmla="*/ 2147483647 h 39"/>
                <a:gd name="T12" fmla="*/ 2147483647 w 37"/>
                <a:gd name="T13" fmla="*/ 0 h 39"/>
                <a:gd name="T14" fmla="*/ 2147483647 w 37"/>
                <a:gd name="T15" fmla="*/ 0 h 39"/>
                <a:gd name="T16" fmla="*/ 0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37" y="2"/>
                  </a:moveTo>
                  <a:lnTo>
                    <a:pt x="33" y="1"/>
                  </a:lnTo>
                  <a:lnTo>
                    <a:pt x="30" y="1"/>
                  </a:lnTo>
                  <a:lnTo>
                    <a:pt x="25" y="6"/>
                  </a:ln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3" name="Freeform 474">
              <a:extLst>
                <a:ext uri="{FF2B5EF4-FFF2-40B4-BE49-F238E27FC236}">
                  <a16:creationId xmlns:a16="http://schemas.microsoft.com/office/drawing/2014/main" id="{5AED5322-5411-D89B-2A5C-C9A0BC79AE62}"/>
                </a:ext>
                <a:ext uri="{C183D7F6-B498-43B3-948B-1728B52AA6E4}">
                  <adec:decorative xmlns:adec="http://schemas.microsoft.com/office/drawing/2017/decorative" val="1"/>
                </a:ext>
              </a:extLst>
            </p:cNvPr>
            <p:cNvSpPr>
              <a:spLocks/>
            </p:cNvSpPr>
            <p:nvPr/>
          </p:nvSpPr>
          <p:spPr bwMode="gray">
            <a:xfrm>
              <a:off x="20098088" y="9477010"/>
              <a:ext cx="20863" cy="54247"/>
            </a:xfrm>
            <a:custGeom>
              <a:avLst/>
              <a:gdLst>
                <a:gd name="T0" fmla="*/ 2147483647 w 4"/>
                <a:gd name="T1" fmla="*/ 2147483647 h 10"/>
                <a:gd name="T2" fmla="*/ 2147483647 w 4"/>
                <a:gd name="T3" fmla="*/ 2147483647 h 10"/>
                <a:gd name="T4" fmla="*/ 2147483647 w 4"/>
                <a:gd name="T5" fmla="*/ 2147483647 h 10"/>
                <a:gd name="T6" fmla="*/ 0 w 4"/>
                <a:gd name="T7" fmla="*/ 0 h 10"/>
                <a:gd name="T8" fmla="*/ 0 w 4"/>
                <a:gd name="T9" fmla="*/ 2147483647 h 10"/>
                <a:gd name="T10" fmla="*/ 0 w 4"/>
                <a:gd name="T11" fmla="*/ 2147483647 h 10"/>
                <a:gd name="T12" fmla="*/ 2147483647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2" y="10"/>
                  </a:moveTo>
                  <a:lnTo>
                    <a:pt x="4" y="6"/>
                  </a:lnTo>
                  <a:lnTo>
                    <a:pt x="4" y="2"/>
                  </a:lnTo>
                  <a:lnTo>
                    <a:pt x="0" y="0"/>
                  </a:lnTo>
                  <a:lnTo>
                    <a:pt x="0" y="3"/>
                  </a:lnTo>
                  <a:lnTo>
                    <a:pt x="0" y="7"/>
                  </a:lnTo>
                  <a:lnTo>
                    <a:pt x="2"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4" name="Freeform 475">
              <a:extLst>
                <a:ext uri="{FF2B5EF4-FFF2-40B4-BE49-F238E27FC236}">
                  <a16:creationId xmlns:a16="http://schemas.microsoft.com/office/drawing/2014/main" id="{F12442DF-99B6-8769-D900-86A4B3EF50AD}"/>
                </a:ext>
                <a:ext uri="{C183D7F6-B498-43B3-948B-1728B52AA6E4}">
                  <adec:decorative xmlns:adec="http://schemas.microsoft.com/office/drawing/2017/decorative" val="1"/>
                </a:ext>
              </a:extLst>
            </p:cNvPr>
            <p:cNvSpPr>
              <a:spLocks/>
            </p:cNvSpPr>
            <p:nvPr/>
          </p:nvSpPr>
          <p:spPr bwMode="gray">
            <a:xfrm>
              <a:off x="20118949" y="9535430"/>
              <a:ext cx="33380" cy="33383"/>
            </a:xfrm>
            <a:custGeom>
              <a:avLst/>
              <a:gdLst>
                <a:gd name="T0" fmla="*/ 0 w 6"/>
                <a:gd name="T1" fmla="*/ 2147483647 h 6"/>
                <a:gd name="T2" fmla="*/ 2147483647 w 6"/>
                <a:gd name="T3" fmla="*/ 0 h 6"/>
                <a:gd name="T4" fmla="*/ 2147483647 w 6"/>
                <a:gd name="T5" fmla="*/ 2147483647 h 6"/>
                <a:gd name="T6" fmla="*/ 2147483647 w 6"/>
                <a:gd name="T7" fmla="*/ 2147483647 h 6"/>
                <a:gd name="T8" fmla="*/ 0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2"/>
                  </a:moveTo>
                  <a:lnTo>
                    <a:pt x="1" y="0"/>
                  </a:lnTo>
                  <a:lnTo>
                    <a:pt x="6" y="4"/>
                  </a:lnTo>
                  <a:lnTo>
                    <a:pt x="5" y="6"/>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5" name="Freeform 476">
              <a:extLst>
                <a:ext uri="{FF2B5EF4-FFF2-40B4-BE49-F238E27FC236}">
                  <a16:creationId xmlns:a16="http://schemas.microsoft.com/office/drawing/2014/main" id="{1D0EFBAE-EC49-E5B6-2C92-A994DE414694}"/>
                </a:ext>
                <a:ext uri="{C183D7F6-B498-43B3-948B-1728B52AA6E4}">
                  <adec:decorative xmlns:adec="http://schemas.microsoft.com/office/drawing/2017/decorative" val="1"/>
                </a:ext>
              </a:extLst>
            </p:cNvPr>
            <p:cNvSpPr>
              <a:spLocks/>
            </p:cNvSpPr>
            <p:nvPr/>
          </p:nvSpPr>
          <p:spPr bwMode="gray">
            <a:xfrm>
              <a:off x="20206571" y="9681480"/>
              <a:ext cx="20863" cy="29210"/>
            </a:xfrm>
            <a:custGeom>
              <a:avLst/>
              <a:gdLst>
                <a:gd name="T0" fmla="*/ 0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0" y="1"/>
                  </a:lnTo>
                  <a:lnTo>
                    <a:pt x="2" y="0"/>
                  </a:lnTo>
                  <a:lnTo>
                    <a:pt x="4" y="4"/>
                  </a:lnTo>
                  <a:lnTo>
                    <a:pt x="2" y="5"/>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6" name="Freeform 477">
              <a:extLst>
                <a:ext uri="{FF2B5EF4-FFF2-40B4-BE49-F238E27FC236}">
                  <a16:creationId xmlns:a16="http://schemas.microsoft.com/office/drawing/2014/main" id="{00F7DC85-A8FC-27BC-3365-E84ED397F55E}"/>
                </a:ext>
                <a:ext uri="{C183D7F6-B498-43B3-948B-1728B52AA6E4}">
                  <adec:decorative xmlns:adec="http://schemas.microsoft.com/office/drawing/2017/decorative" val="1"/>
                </a:ext>
              </a:extLst>
            </p:cNvPr>
            <p:cNvSpPr>
              <a:spLocks/>
            </p:cNvSpPr>
            <p:nvPr/>
          </p:nvSpPr>
          <p:spPr bwMode="gray">
            <a:xfrm>
              <a:off x="20214916" y="9731554"/>
              <a:ext cx="12517" cy="16691"/>
            </a:xfrm>
            <a:custGeom>
              <a:avLst/>
              <a:gdLst>
                <a:gd name="T0" fmla="*/ 0 w 2"/>
                <a:gd name="T1" fmla="*/ 2147483647 h 3"/>
                <a:gd name="T2" fmla="*/ 0 w 2"/>
                <a:gd name="T3" fmla="*/ 0 h 3"/>
                <a:gd name="T4" fmla="*/ 2147483647 w 2"/>
                <a:gd name="T5" fmla="*/ 0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0"/>
                  </a:lnTo>
                  <a:lnTo>
                    <a:pt x="2" y="2"/>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7" name="Freeform 478">
              <a:extLst>
                <a:ext uri="{FF2B5EF4-FFF2-40B4-BE49-F238E27FC236}">
                  <a16:creationId xmlns:a16="http://schemas.microsoft.com/office/drawing/2014/main" id="{A7F76C65-2D17-E5AF-658F-1C46196849CD}"/>
                </a:ext>
                <a:ext uri="{C183D7F6-B498-43B3-948B-1728B52AA6E4}">
                  <adec:decorative xmlns:adec="http://schemas.microsoft.com/office/drawing/2017/decorative" val="1"/>
                </a:ext>
              </a:extLst>
            </p:cNvPr>
            <p:cNvSpPr>
              <a:spLocks/>
            </p:cNvSpPr>
            <p:nvPr/>
          </p:nvSpPr>
          <p:spPr bwMode="gray">
            <a:xfrm>
              <a:off x="20118949" y="9806666"/>
              <a:ext cx="16690" cy="20864"/>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1"/>
                  </a:lnTo>
                  <a:lnTo>
                    <a:pt x="1" y="0"/>
                  </a:lnTo>
                  <a:lnTo>
                    <a:pt x="3" y="2"/>
                  </a:lnTo>
                  <a:lnTo>
                    <a:pt x="2" y="4"/>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8" name="Freeform 479">
              <a:extLst>
                <a:ext uri="{FF2B5EF4-FFF2-40B4-BE49-F238E27FC236}">
                  <a16:creationId xmlns:a16="http://schemas.microsoft.com/office/drawing/2014/main" id="{437A870D-EDAD-5AF3-4F28-FCA061BD5A19}"/>
                </a:ext>
                <a:ext uri="{C183D7F6-B498-43B3-948B-1728B52AA6E4}">
                  <adec:decorative xmlns:adec="http://schemas.microsoft.com/office/drawing/2017/decorative" val="1"/>
                </a:ext>
              </a:extLst>
            </p:cNvPr>
            <p:cNvSpPr>
              <a:spLocks/>
            </p:cNvSpPr>
            <p:nvPr/>
          </p:nvSpPr>
          <p:spPr bwMode="gray">
            <a:xfrm>
              <a:off x="20081398" y="9798320"/>
              <a:ext cx="8344" cy="8345"/>
            </a:xfrm>
            <a:custGeom>
              <a:avLst/>
              <a:gdLst>
                <a:gd name="T0" fmla="*/ 2147483646 w 2"/>
                <a:gd name="T1" fmla="*/ 2147483646 h 2"/>
                <a:gd name="T2" fmla="*/ 2147483646 w 2"/>
                <a:gd name="T3" fmla="*/ 0 h 2"/>
                <a:gd name="T4" fmla="*/ 0 w 2"/>
                <a:gd name="T5" fmla="*/ 0 h 2"/>
                <a:gd name="T6" fmla="*/ 0 w 2"/>
                <a:gd name="T7" fmla="*/ 2147483646 h 2"/>
                <a:gd name="T8" fmla="*/ 2147483646 w 2"/>
                <a:gd name="T9" fmla="*/ 214748364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79" name="Freeform 480">
              <a:extLst>
                <a:ext uri="{FF2B5EF4-FFF2-40B4-BE49-F238E27FC236}">
                  <a16:creationId xmlns:a16="http://schemas.microsoft.com/office/drawing/2014/main" id="{52D82539-C014-2ADA-2F83-32D6D65E7FCE}"/>
                </a:ext>
                <a:ext uri="{C183D7F6-B498-43B3-948B-1728B52AA6E4}">
                  <adec:decorative xmlns:adec="http://schemas.microsoft.com/office/drawing/2017/decorative" val="1"/>
                </a:ext>
              </a:extLst>
            </p:cNvPr>
            <p:cNvSpPr>
              <a:spLocks/>
            </p:cNvSpPr>
            <p:nvPr/>
          </p:nvSpPr>
          <p:spPr bwMode="gray">
            <a:xfrm>
              <a:off x="19960396" y="9785802"/>
              <a:ext cx="141863" cy="112668"/>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2147483647 w 26"/>
                <a:gd name="T11" fmla="*/ 2147483647 h 21"/>
                <a:gd name="T12" fmla="*/ 2147483647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0 w 26"/>
                <a:gd name="T23" fmla="*/ 2147483647 h 21"/>
                <a:gd name="T24" fmla="*/ 0 w 26"/>
                <a:gd name="T25" fmla="*/ 0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0" name="Freeform 481">
              <a:extLst>
                <a:ext uri="{FF2B5EF4-FFF2-40B4-BE49-F238E27FC236}">
                  <a16:creationId xmlns:a16="http://schemas.microsoft.com/office/drawing/2014/main" id="{B41C7C3E-11B3-4014-1D00-AEA36C36A41D}"/>
                </a:ext>
                <a:ext uri="{C183D7F6-B498-43B3-948B-1728B52AA6E4}">
                  <adec:decorative xmlns:adec="http://schemas.microsoft.com/office/drawing/2017/decorative" val="1"/>
                </a:ext>
              </a:extLst>
            </p:cNvPr>
            <p:cNvSpPr>
              <a:spLocks/>
            </p:cNvSpPr>
            <p:nvPr/>
          </p:nvSpPr>
          <p:spPr bwMode="gray">
            <a:xfrm>
              <a:off x="20627989" y="9623060"/>
              <a:ext cx="54242" cy="41729"/>
            </a:xfrm>
            <a:custGeom>
              <a:avLst/>
              <a:gdLst>
                <a:gd name="T0" fmla="*/ 2147483647 w 10"/>
                <a:gd name="T1" fmla="*/ 2147483647 h 8"/>
                <a:gd name="T2" fmla="*/ 2147483647 w 10"/>
                <a:gd name="T3" fmla="*/ 2147483647 h 8"/>
                <a:gd name="T4" fmla="*/ 2147483647 w 10"/>
                <a:gd name="T5" fmla="*/ 2147483647 h 8"/>
                <a:gd name="T6" fmla="*/ 2147483647 w 10"/>
                <a:gd name="T7" fmla="*/ 0 h 8"/>
                <a:gd name="T8" fmla="*/ 0 w 10"/>
                <a:gd name="T9" fmla="*/ 2147483647 h 8"/>
                <a:gd name="T10" fmla="*/ 0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3" y="8"/>
                  </a:moveTo>
                  <a:lnTo>
                    <a:pt x="10" y="8"/>
                  </a:lnTo>
                  <a:lnTo>
                    <a:pt x="10" y="3"/>
                  </a:lnTo>
                  <a:lnTo>
                    <a:pt x="8" y="0"/>
                  </a:lnTo>
                  <a:lnTo>
                    <a:pt x="0" y="1"/>
                  </a:lnTo>
                  <a:lnTo>
                    <a:pt x="0" y="6"/>
                  </a:lnTo>
                  <a:lnTo>
                    <a:pt x="3"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1" name="Freeform 482">
              <a:extLst>
                <a:ext uri="{FF2B5EF4-FFF2-40B4-BE49-F238E27FC236}">
                  <a16:creationId xmlns:a16="http://schemas.microsoft.com/office/drawing/2014/main" id="{B07A0040-E87C-19A9-0A24-FF97BA57B3D5}"/>
                </a:ext>
                <a:ext uri="{C183D7F6-B498-43B3-948B-1728B52AA6E4}">
                  <adec:decorative xmlns:adec="http://schemas.microsoft.com/office/drawing/2017/decorative" val="1"/>
                </a:ext>
              </a:extLst>
            </p:cNvPr>
            <p:cNvSpPr>
              <a:spLocks/>
            </p:cNvSpPr>
            <p:nvPr/>
          </p:nvSpPr>
          <p:spPr bwMode="gray">
            <a:xfrm>
              <a:off x="20678058" y="9539603"/>
              <a:ext cx="75104" cy="45901"/>
            </a:xfrm>
            <a:custGeom>
              <a:avLst/>
              <a:gdLst>
                <a:gd name="T0" fmla="*/ 2147483647 w 14"/>
                <a:gd name="T1" fmla="*/ 2147483647 h 8"/>
                <a:gd name="T2" fmla="*/ 2147483647 w 14"/>
                <a:gd name="T3" fmla="*/ 2147483647 h 8"/>
                <a:gd name="T4" fmla="*/ 2147483647 w 14"/>
                <a:gd name="T5" fmla="*/ 0 h 8"/>
                <a:gd name="T6" fmla="*/ 2147483647 w 14"/>
                <a:gd name="T7" fmla="*/ 2147483647 h 8"/>
                <a:gd name="T8" fmla="*/ 0 w 14"/>
                <a:gd name="T9" fmla="*/ 2147483647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4" y="8"/>
                  </a:moveTo>
                  <a:lnTo>
                    <a:pt x="14" y="3"/>
                  </a:lnTo>
                  <a:lnTo>
                    <a:pt x="12" y="0"/>
                  </a:lnTo>
                  <a:lnTo>
                    <a:pt x="8" y="2"/>
                  </a:lnTo>
                  <a:lnTo>
                    <a:pt x="0" y="7"/>
                  </a:lnTo>
                  <a:lnTo>
                    <a:pt x="4"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2" name="Freeform 483">
              <a:extLst>
                <a:ext uri="{FF2B5EF4-FFF2-40B4-BE49-F238E27FC236}">
                  <a16:creationId xmlns:a16="http://schemas.microsoft.com/office/drawing/2014/main" id="{83B56451-8ECE-2FB3-5F64-EB419016351C}"/>
                </a:ext>
                <a:ext uri="{C183D7F6-B498-43B3-948B-1728B52AA6E4}">
                  <adec:decorative xmlns:adec="http://schemas.microsoft.com/office/drawing/2017/decorative" val="1"/>
                </a:ext>
              </a:extLst>
            </p:cNvPr>
            <p:cNvSpPr>
              <a:spLocks/>
            </p:cNvSpPr>
            <p:nvPr/>
          </p:nvSpPr>
          <p:spPr bwMode="gray">
            <a:xfrm>
              <a:off x="20402677" y="10645410"/>
              <a:ext cx="287899" cy="488224"/>
            </a:xfrm>
            <a:custGeom>
              <a:avLst/>
              <a:gdLst>
                <a:gd name="T0" fmla="*/ 2147483647 w 53"/>
                <a:gd name="T1" fmla="*/ 2147483647 h 90"/>
                <a:gd name="T2" fmla="*/ 0 w 53"/>
                <a:gd name="T3" fmla="*/ 2147483647 h 90"/>
                <a:gd name="T4" fmla="*/ 0 w 53"/>
                <a:gd name="T5" fmla="*/ 0 h 90"/>
                <a:gd name="T6" fmla="*/ 2147483647 w 53"/>
                <a:gd name="T7" fmla="*/ 2147483647 h 90"/>
                <a:gd name="T8" fmla="*/ 2147483647 w 53"/>
                <a:gd name="T9" fmla="*/ 2147483647 h 90"/>
                <a:gd name="T10" fmla="*/ 2147483647 w 53"/>
                <a:gd name="T11" fmla="*/ 2147483647 h 90"/>
                <a:gd name="T12" fmla="*/ 2147483647 w 53"/>
                <a:gd name="T13" fmla="*/ 2147483647 h 90"/>
                <a:gd name="T14" fmla="*/ 2147483647 w 53"/>
                <a:gd name="T15" fmla="*/ 2147483647 h 90"/>
                <a:gd name="T16" fmla="*/ 2147483647 w 53"/>
                <a:gd name="T17" fmla="*/ 2147483647 h 90"/>
                <a:gd name="T18" fmla="*/ 2147483647 w 53"/>
                <a:gd name="T19" fmla="*/ 2147483647 h 90"/>
                <a:gd name="T20" fmla="*/ 2147483647 w 53"/>
                <a:gd name="T21" fmla="*/ 2147483647 h 90"/>
                <a:gd name="T22" fmla="*/ 2147483647 w 53"/>
                <a:gd name="T23" fmla="*/ 2147483647 h 90"/>
                <a:gd name="T24" fmla="*/ 2147483647 w 53"/>
                <a:gd name="T25" fmla="*/ 2147483647 h 90"/>
                <a:gd name="T26" fmla="*/ 2147483647 w 53"/>
                <a:gd name="T27" fmla="*/ 2147483647 h 90"/>
                <a:gd name="T28" fmla="*/ 2147483647 w 53"/>
                <a:gd name="T29" fmla="*/ 2147483647 h 90"/>
                <a:gd name="T30" fmla="*/ 2147483647 w 53"/>
                <a:gd name="T31" fmla="*/ 2147483647 h 90"/>
                <a:gd name="T32" fmla="*/ 2147483647 w 53"/>
                <a:gd name="T33" fmla="*/ 2147483647 h 90"/>
                <a:gd name="T34" fmla="*/ 2147483647 w 53"/>
                <a:gd name="T35" fmla="*/ 2147483647 h 90"/>
                <a:gd name="T36" fmla="*/ 2147483647 w 53"/>
                <a:gd name="T37" fmla="*/ 2147483647 h 90"/>
                <a:gd name="T38" fmla="*/ 2147483647 w 53"/>
                <a:gd name="T39" fmla="*/ 2147483647 h 90"/>
                <a:gd name="T40" fmla="*/ 2147483647 w 53"/>
                <a:gd name="T41" fmla="*/ 2147483647 h 90"/>
                <a:gd name="T42" fmla="*/ 2147483647 w 53"/>
                <a:gd name="T43" fmla="*/ 2147483647 h 90"/>
                <a:gd name="T44" fmla="*/ 2147483647 w 53"/>
                <a:gd name="T45" fmla="*/ 2147483647 h 90"/>
                <a:gd name="T46" fmla="*/ 2147483647 w 53"/>
                <a:gd name="T47" fmla="*/ 2147483647 h 90"/>
                <a:gd name="T48" fmla="*/ 2147483647 w 53"/>
                <a:gd name="T49" fmla="*/ 2147483647 h 90"/>
                <a:gd name="T50" fmla="*/ 2147483647 w 53"/>
                <a:gd name="T51" fmla="*/ 2147483647 h 90"/>
                <a:gd name="T52" fmla="*/ 2147483647 w 53"/>
                <a:gd name="T53" fmla="*/ 2147483647 h 90"/>
                <a:gd name="T54" fmla="*/ 2147483647 w 53"/>
                <a:gd name="T55" fmla="*/ 2147483647 h 90"/>
                <a:gd name="T56" fmla="*/ 2147483647 w 53"/>
                <a:gd name="T57" fmla="*/ 2147483647 h 90"/>
                <a:gd name="T58" fmla="*/ 2147483647 w 53"/>
                <a:gd name="T59" fmla="*/ 2147483647 h 90"/>
                <a:gd name="T60" fmla="*/ 2147483647 w 53"/>
                <a:gd name="T61" fmla="*/ 2147483647 h 90"/>
                <a:gd name="T62" fmla="*/ 2147483647 w 53"/>
                <a:gd name="T63" fmla="*/ 2147483647 h 90"/>
                <a:gd name="T64" fmla="*/ 2147483647 w 53"/>
                <a:gd name="T65" fmla="*/ 2147483647 h 90"/>
                <a:gd name="T66" fmla="*/ 2147483647 w 53"/>
                <a:gd name="T67" fmla="*/ 2147483647 h 90"/>
                <a:gd name="T68" fmla="*/ 2147483647 w 53"/>
                <a:gd name="T69" fmla="*/ 2147483647 h 90"/>
                <a:gd name="T70" fmla="*/ 2147483647 w 53"/>
                <a:gd name="T71" fmla="*/ 2147483647 h 90"/>
                <a:gd name="T72" fmla="*/ 2147483647 w 53"/>
                <a:gd name="T73" fmla="*/ 2147483647 h 90"/>
                <a:gd name="T74" fmla="*/ 2147483647 w 53"/>
                <a:gd name="T75" fmla="*/ 2147483647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
                <a:gd name="T115" fmla="*/ 0 h 90"/>
                <a:gd name="T116" fmla="*/ 53 w 53"/>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3" name="Freeform 484">
              <a:extLst>
                <a:ext uri="{FF2B5EF4-FFF2-40B4-BE49-F238E27FC236}">
                  <a16:creationId xmlns:a16="http://schemas.microsoft.com/office/drawing/2014/main" id="{871DE653-C9A9-1610-6AD0-19A9C1C8D34C}"/>
                </a:ext>
                <a:ext uri="{C183D7F6-B498-43B3-948B-1728B52AA6E4}">
                  <adec:decorative xmlns:adec="http://schemas.microsoft.com/office/drawing/2017/decorative" val="1"/>
                </a:ext>
              </a:extLst>
            </p:cNvPr>
            <p:cNvSpPr>
              <a:spLocks/>
            </p:cNvSpPr>
            <p:nvPr/>
          </p:nvSpPr>
          <p:spPr bwMode="gray">
            <a:xfrm>
              <a:off x="20098088" y="11075214"/>
              <a:ext cx="367176" cy="442322"/>
            </a:xfrm>
            <a:custGeom>
              <a:avLst/>
              <a:gdLst>
                <a:gd name="T0" fmla="*/ 2147483647 w 68"/>
                <a:gd name="T1" fmla="*/ 2147483647 h 81"/>
                <a:gd name="T2" fmla="*/ 2147483647 w 68"/>
                <a:gd name="T3" fmla="*/ 2147483647 h 81"/>
                <a:gd name="T4" fmla="*/ 2147483647 w 68"/>
                <a:gd name="T5" fmla="*/ 2147483647 h 81"/>
                <a:gd name="T6" fmla="*/ 2147483647 w 68"/>
                <a:gd name="T7" fmla="*/ 2147483647 h 81"/>
                <a:gd name="T8" fmla="*/ 2147483647 w 68"/>
                <a:gd name="T9" fmla="*/ 2147483647 h 81"/>
                <a:gd name="T10" fmla="*/ 2147483647 w 68"/>
                <a:gd name="T11" fmla="*/ 2147483647 h 81"/>
                <a:gd name="T12" fmla="*/ 2147483647 w 68"/>
                <a:gd name="T13" fmla="*/ 2147483647 h 81"/>
                <a:gd name="T14" fmla="*/ 2147483647 w 68"/>
                <a:gd name="T15" fmla="*/ 2147483647 h 81"/>
                <a:gd name="T16" fmla="*/ 2147483647 w 68"/>
                <a:gd name="T17" fmla="*/ 2147483647 h 81"/>
                <a:gd name="T18" fmla="*/ 2147483647 w 68"/>
                <a:gd name="T19" fmla="*/ 2147483647 h 81"/>
                <a:gd name="T20" fmla="*/ 2147483647 w 68"/>
                <a:gd name="T21" fmla="*/ 2147483647 h 81"/>
                <a:gd name="T22" fmla="*/ 2147483647 w 68"/>
                <a:gd name="T23" fmla="*/ 2147483647 h 81"/>
                <a:gd name="T24" fmla="*/ 2147483647 w 68"/>
                <a:gd name="T25" fmla="*/ 2147483647 h 81"/>
                <a:gd name="T26" fmla="*/ 2147483647 w 68"/>
                <a:gd name="T27" fmla="*/ 2147483647 h 81"/>
                <a:gd name="T28" fmla="*/ 2147483647 w 68"/>
                <a:gd name="T29" fmla="*/ 2147483647 h 81"/>
                <a:gd name="T30" fmla="*/ 0 w 68"/>
                <a:gd name="T31" fmla="*/ 2147483647 h 81"/>
                <a:gd name="T32" fmla="*/ 2147483647 w 68"/>
                <a:gd name="T33" fmla="*/ 2147483647 h 81"/>
                <a:gd name="T34" fmla="*/ 2147483647 w 68"/>
                <a:gd name="T35" fmla="*/ 2147483647 h 81"/>
                <a:gd name="T36" fmla="*/ 2147483647 w 68"/>
                <a:gd name="T37" fmla="*/ 2147483647 h 81"/>
                <a:gd name="T38" fmla="*/ 2147483647 w 68"/>
                <a:gd name="T39" fmla="*/ 2147483647 h 81"/>
                <a:gd name="T40" fmla="*/ 2147483647 w 68"/>
                <a:gd name="T41" fmla="*/ 2147483647 h 81"/>
                <a:gd name="T42" fmla="*/ 2147483647 w 68"/>
                <a:gd name="T43" fmla="*/ 2147483647 h 81"/>
                <a:gd name="T44" fmla="*/ 2147483647 w 68"/>
                <a:gd name="T45" fmla="*/ 2147483647 h 81"/>
                <a:gd name="T46" fmla="*/ 2147483647 w 68"/>
                <a:gd name="T47" fmla="*/ 2147483647 h 81"/>
                <a:gd name="T48" fmla="*/ 2147483647 w 68"/>
                <a:gd name="T49" fmla="*/ 2147483647 h 81"/>
                <a:gd name="T50" fmla="*/ 2147483647 w 68"/>
                <a:gd name="T51" fmla="*/ 0 h 81"/>
                <a:gd name="T52" fmla="*/ 2147483647 w 68"/>
                <a:gd name="T53" fmla="*/ 2147483647 h 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81"/>
                <a:gd name="T83" fmla="*/ 68 w 68"/>
                <a:gd name="T84" fmla="*/ 81 h 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4" name="Freeform 485">
              <a:extLst>
                <a:ext uri="{FF2B5EF4-FFF2-40B4-BE49-F238E27FC236}">
                  <a16:creationId xmlns:a16="http://schemas.microsoft.com/office/drawing/2014/main" id="{B828580B-FF7D-179E-CE3C-D3E9E83BF77D}"/>
                </a:ext>
                <a:ext uri="{C183D7F6-B498-43B3-948B-1728B52AA6E4}">
                  <adec:decorative xmlns:adec="http://schemas.microsoft.com/office/drawing/2017/decorative" val="1"/>
                </a:ext>
              </a:extLst>
            </p:cNvPr>
            <p:cNvSpPr>
              <a:spLocks/>
            </p:cNvSpPr>
            <p:nvPr/>
          </p:nvSpPr>
          <p:spPr bwMode="gray">
            <a:xfrm>
              <a:off x="20143985" y="11525882"/>
              <a:ext cx="25034" cy="37556"/>
            </a:xfrm>
            <a:custGeom>
              <a:avLst/>
              <a:gdLst>
                <a:gd name="T0" fmla="*/ 2147483647 w 4"/>
                <a:gd name="T1" fmla="*/ 0 h 7"/>
                <a:gd name="T2" fmla="*/ 2147483647 w 4"/>
                <a:gd name="T3" fmla="*/ 2147483647 h 7"/>
                <a:gd name="T4" fmla="*/ 0 w 4"/>
                <a:gd name="T5" fmla="*/ 2147483647 h 7"/>
                <a:gd name="T6" fmla="*/ 2147483647 w 4"/>
                <a:gd name="T7" fmla="*/ 0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0"/>
                  </a:moveTo>
                  <a:lnTo>
                    <a:pt x="4" y="5"/>
                  </a:lnTo>
                  <a:lnTo>
                    <a:pt x="0" y="7"/>
                  </a:lnTo>
                  <a:lnTo>
                    <a:pt x="1" y="0"/>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5" name="Freeform 486">
              <a:extLst>
                <a:ext uri="{FF2B5EF4-FFF2-40B4-BE49-F238E27FC236}">
                  <a16:creationId xmlns:a16="http://schemas.microsoft.com/office/drawing/2014/main" id="{543F9F32-B77C-97D1-645D-E265CF9E4046}"/>
                </a:ext>
                <a:ext uri="{C183D7F6-B498-43B3-948B-1728B52AA6E4}">
                  <adec:decorative xmlns:adec="http://schemas.microsoft.com/office/drawing/2017/decorative" val="1"/>
                </a:ext>
              </a:extLst>
            </p:cNvPr>
            <p:cNvSpPr>
              <a:spLocks/>
            </p:cNvSpPr>
            <p:nvPr/>
          </p:nvSpPr>
          <p:spPr bwMode="gray">
            <a:xfrm>
              <a:off x="19167630" y="8876118"/>
              <a:ext cx="200277" cy="121013"/>
            </a:xfrm>
            <a:custGeom>
              <a:avLst/>
              <a:gdLst>
                <a:gd name="T0" fmla="*/ 0 w 37"/>
                <a:gd name="T1" fmla="*/ 2147483647 h 22"/>
                <a:gd name="T2" fmla="*/ 2147483647 w 37"/>
                <a:gd name="T3" fmla="*/ 2147483647 h 22"/>
                <a:gd name="T4" fmla="*/ 2147483647 w 37"/>
                <a:gd name="T5" fmla="*/ 2147483647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2147483647 w 37"/>
                <a:gd name="T17" fmla="*/ 0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2147483647 w 37"/>
                <a:gd name="T31" fmla="*/ 2147483647 h 22"/>
                <a:gd name="T32" fmla="*/ 2147483647 w 37"/>
                <a:gd name="T33" fmla="*/ 2147483647 h 22"/>
                <a:gd name="T34" fmla="*/ 0 w 37"/>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2"/>
                <a:gd name="T56" fmla="*/ 37 w 37"/>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2">
                  <a:moveTo>
                    <a:pt x="0" y="13"/>
                  </a:moveTo>
                  <a:lnTo>
                    <a:pt x="1" y="17"/>
                  </a:lnTo>
                  <a:lnTo>
                    <a:pt x="8" y="22"/>
                  </a:lnTo>
                  <a:lnTo>
                    <a:pt x="18" y="21"/>
                  </a:lnTo>
                  <a:lnTo>
                    <a:pt x="34" y="14"/>
                  </a:lnTo>
                  <a:lnTo>
                    <a:pt x="36" y="15"/>
                  </a:lnTo>
                  <a:lnTo>
                    <a:pt x="36" y="6"/>
                  </a:lnTo>
                  <a:lnTo>
                    <a:pt x="37" y="4"/>
                  </a:lnTo>
                  <a:lnTo>
                    <a:pt x="34" y="0"/>
                  </a:lnTo>
                  <a:lnTo>
                    <a:pt x="31" y="2"/>
                  </a:lnTo>
                  <a:lnTo>
                    <a:pt x="31" y="7"/>
                  </a:lnTo>
                  <a:lnTo>
                    <a:pt x="22" y="15"/>
                  </a:lnTo>
                  <a:lnTo>
                    <a:pt x="13" y="15"/>
                  </a:lnTo>
                  <a:lnTo>
                    <a:pt x="11" y="15"/>
                  </a:lnTo>
                  <a:lnTo>
                    <a:pt x="6" y="14"/>
                  </a:lnTo>
                  <a:lnTo>
                    <a:pt x="4" y="13"/>
                  </a:lnTo>
                  <a:lnTo>
                    <a:pt x="2" y="13"/>
                  </a:lnTo>
                  <a:lnTo>
                    <a:pt x="0" y="1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6" name="Freeform 487">
              <a:extLst>
                <a:ext uri="{FF2B5EF4-FFF2-40B4-BE49-F238E27FC236}">
                  <a16:creationId xmlns:a16="http://schemas.microsoft.com/office/drawing/2014/main" id="{5203C4C7-DC59-E9C0-23CB-6F029A8A24E5}"/>
                </a:ext>
                <a:ext uri="{C183D7F6-B498-43B3-948B-1728B52AA6E4}">
                  <adec:decorative xmlns:adec="http://schemas.microsoft.com/office/drawing/2017/decorative" val="1"/>
                </a:ext>
              </a:extLst>
            </p:cNvPr>
            <p:cNvSpPr>
              <a:spLocks/>
            </p:cNvSpPr>
            <p:nvPr/>
          </p:nvSpPr>
          <p:spPr bwMode="gray">
            <a:xfrm>
              <a:off x="19255252" y="8780143"/>
              <a:ext cx="150209" cy="129359"/>
            </a:xfrm>
            <a:custGeom>
              <a:avLst/>
              <a:gdLst>
                <a:gd name="T0" fmla="*/ 2147483647 w 28"/>
                <a:gd name="T1" fmla="*/ 2147483647 h 24"/>
                <a:gd name="T2" fmla="*/ 2147483647 w 28"/>
                <a:gd name="T3" fmla="*/ 0 h 24"/>
                <a:gd name="T4" fmla="*/ 0 w 28"/>
                <a:gd name="T5" fmla="*/ 0 h 24"/>
                <a:gd name="T6" fmla="*/ 0 w 28"/>
                <a:gd name="T7" fmla="*/ 2147483647 h 24"/>
                <a:gd name="T8" fmla="*/ 2147483647 w 28"/>
                <a:gd name="T9" fmla="*/ 2147483647 h 24"/>
                <a:gd name="T10" fmla="*/ 2147483647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2147483647 h 24"/>
                <a:gd name="T26" fmla="*/ 2147483647 w 28"/>
                <a:gd name="T27" fmla="*/ 2147483647 h 24"/>
                <a:gd name="T28" fmla="*/ 2147483647 w 28"/>
                <a:gd name="T29" fmla="*/ 2147483647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4"/>
                <a:gd name="T47" fmla="*/ 28 w 28"/>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4">
                  <a:moveTo>
                    <a:pt x="7" y="2"/>
                  </a:moveTo>
                  <a:lnTo>
                    <a:pt x="3" y="0"/>
                  </a:lnTo>
                  <a:lnTo>
                    <a:pt x="0" y="0"/>
                  </a:lnTo>
                  <a:lnTo>
                    <a:pt x="0" y="3"/>
                  </a:lnTo>
                  <a:lnTo>
                    <a:pt x="7" y="5"/>
                  </a:lnTo>
                  <a:lnTo>
                    <a:pt x="15" y="8"/>
                  </a:lnTo>
                  <a:lnTo>
                    <a:pt x="18" y="14"/>
                  </a:lnTo>
                  <a:lnTo>
                    <a:pt x="21" y="15"/>
                  </a:lnTo>
                  <a:lnTo>
                    <a:pt x="25" y="24"/>
                  </a:lnTo>
                  <a:lnTo>
                    <a:pt x="28" y="22"/>
                  </a:lnTo>
                  <a:lnTo>
                    <a:pt x="27" y="16"/>
                  </a:lnTo>
                  <a:lnTo>
                    <a:pt x="23" y="13"/>
                  </a:lnTo>
                  <a:lnTo>
                    <a:pt x="18" y="7"/>
                  </a:lnTo>
                  <a:lnTo>
                    <a:pt x="12" y="3"/>
                  </a:lnTo>
                  <a:lnTo>
                    <a:pt x="7"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7" name="Freeform 488">
              <a:extLst>
                <a:ext uri="{FF2B5EF4-FFF2-40B4-BE49-F238E27FC236}">
                  <a16:creationId xmlns:a16="http://schemas.microsoft.com/office/drawing/2014/main" id="{C85D8468-B016-F9C4-CA90-3B84CA6FD1B5}"/>
                </a:ext>
                <a:ext uri="{C183D7F6-B498-43B3-948B-1728B52AA6E4}">
                  <adec:decorative xmlns:adec="http://schemas.microsoft.com/office/drawing/2017/decorative" val="1"/>
                </a:ext>
              </a:extLst>
            </p:cNvPr>
            <p:cNvSpPr>
              <a:spLocks/>
            </p:cNvSpPr>
            <p:nvPr/>
          </p:nvSpPr>
          <p:spPr bwMode="gray">
            <a:xfrm>
              <a:off x="19488909" y="8955403"/>
              <a:ext cx="54242" cy="79284"/>
            </a:xfrm>
            <a:custGeom>
              <a:avLst/>
              <a:gdLst>
                <a:gd name="T0" fmla="*/ 0 w 10"/>
                <a:gd name="T1" fmla="*/ 2147483647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0 h 15"/>
                <a:gd name="T18" fmla="*/ 0 w 10"/>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5"/>
                <a:gd name="T32" fmla="*/ 10 w 1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5">
                  <a:moveTo>
                    <a:pt x="0" y="3"/>
                  </a:moveTo>
                  <a:lnTo>
                    <a:pt x="2" y="7"/>
                  </a:lnTo>
                  <a:lnTo>
                    <a:pt x="4" y="9"/>
                  </a:lnTo>
                  <a:lnTo>
                    <a:pt x="5" y="11"/>
                  </a:lnTo>
                  <a:lnTo>
                    <a:pt x="8" y="13"/>
                  </a:lnTo>
                  <a:lnTo>
                    <a:pt x="10" y="15"/>
                  </a:lnTo>
                  <a:lnTo>
                    <a:pt x="10" y="10"/>
                  </a:lnTo>
                  <a:lnTo>
                    <a:pt x="9" y="8"/>
                  </a:lnTo>
                  <a:lnTo>
                    <a:pt x="1" y="0"/>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8" name="Freeform 489">
              <a:extLst>
                <a:ext uri="{FF2B5EF4-FFF2-40B4-BE49-F238E27FC236}">
                  <a16:creationId xmlns:a16="http://schemas.microsoft.com/office/drawing/2014/main" id="{FF73DAD0-A4AA-F9F9-1EF2-D84146A13240}"/>
                </a:ext>
                <a:ext uri="{C183D7F6-B498-43B3-948B-1728B52AA6E4}">
                  <adec:decorative xmlns:adec="http://schemas.microsoft.com/office/drawing/2017/decorative" val="1"/>
                </a:ext>
              </a:extLst>
            </p:cNvPr>
            <p:cNvSpPr>
              <a:spLocks/>
            </p:cNvSpPr>
            <p:nvPr/>
          </p:nvSpPr>
          <p:spPr bwMode="gray">
            <a:xfrm>
              <a:off x="19576530" y="9009651"/>
              <a:ext cx="45897" cy="41729"/>
            </a:xfrm>
            <a:custGeom>
              <a:avLst/>
              <a:gdLst>
                <a:gd name="T0" fmla="*/ 2147483647 w 9"/>
                <a:gd name="T1" fmla="*/ 2147483647 h 8"/>
                <a:gd name="T2" fmla="*/ 2147483647 w 9"/>
                <a:gd name="T3" fmla="*/ 2147483647 h 8"/>
                <a:gd name="T4" fmla="*/ 2147483647 w 9"/>
                <a:gd name="T5" fmla="*/ 0 h 8"/>
                <a:gd name="T6" fmla="*/ 0 w 9"/>
                <a:gd name="T7" fmla="*/ 2147483647 h 8"/>
                <a:gd name="T8" fmla="*/ 2147483647 w 9"/>
                <a:gd name="T9" fmla="*/ 2147483647 h 8"/>
                <a:gd name="T10" fmla="*/ 2147483647 w 9"/>
                <a:gd name="T11" fmla="*/ 2147483647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9" y="7"/>
                  </a:moveTo>
                  <a:lnTo>
                    <a:pt x="5" y="2"/>
                  </a:lnTo>
                  <a:lnTo>
                    <a:pt x="1" y="0"/>
                  </a:lnTo>
                  <a:lnTo>
                    <a:pt x="0" y="4"/>
                  </a:lnTo>
                  <a:lnTo>
                    <a:pt x="6" y="8"/>
                  </a:lnTo>
                  <a:lnTo>
                    <a:pt x="9"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89" name="Freeform 490">
              <a:extLst>
                <a:ext uri="{FF2B5EF4-FFF2-40B4-BE49-F238E27FC236}">
                  <a16:creationId xmlns:a16="http://schemas.microsoft.com/office/drawing/2014/main" id="{CA9F7566-2D46-36D6-FEB1-A545AF88BF6D}"/>
                </a:ext>
                <a:ext uri="{C183D7F6-B498-43B3-948B-1728B52AA6E4}">
                  <adec:decorative xmlns:adec="http://schemas.microsoft.com/office/drawing/2017/decorative" val="1"/>
                </a:ext>
              </a:extLst>
            </p:cNvPr>
            <p:cNvSpPr>
              <a:spLocks/>
            </p:cNvSpPr>
            <p:nvPr/>
          </p:nvSpPr>
          <p:spPr bwMode="gray">
            <a:xfrm>
              <a:off x="19672497" y="9055552"/>
              <a:ext cx="75104" cy="54247"/>
            </a:xfrm>
            <a:custGeom>
              <a:avLst/>
              <a:gdLst>
                <a:gd name="T0" fmla="*/ 2147483647 w 14"/>
                <a:gd name="T1" fmla="*/ 2147483647 h 10"/>
                <a:gd name="T2" fmla="*/ 2147483647 w 14"/>
                <a:gd name="T3" fmla="*/ 2147483647 h 10"/>
                <a:gd name="T4" fmla="*/ 2147483647 w 14"/>
                <a:gd name="T5" fmla="*/ 0 h 10"/>
                <a:gd name="T6" fmla="*/ 0 w 14"/>
                <a:gd name="T7" fmla="*/ 2147483647 h 10"/>
                <a:gd name="T8" fmla="*/ 0 w 14"/>
                <a:gd name="T9" fmla="*/ 2147483647 h 10"/>
                <a:gd name="T10" fmla="*/ 2147483647 w 14"/>
                <a:gd name="T11" fmla="*/ 2147483647 h 10"/>
                <a:gd name="T12" fmla="*/ 2147483647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14" y="10"/>
                  </a:moveTo>
                  <a:lnTo>
                    <a:pt x="11" y="5"/>
                  </a:lnTo>
                  <a:lnTo>
                    <a:pt x="2" y="0"/>
                  </a:lnTo>
                  <a:lnTo>
                    <a:pt x="0" y="2"/>
                  </a:lnTo>
                  <a:lnTo>
                    <a:pt x="0" y="5"/>
                  </a:lnTo>
                  <a:lnTo>
                    <a:pt x="11" y="10"/>
                  </a:lnTo>
                  <a:lnTo>
                    <a:pt x="14"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0" name="Freeform 491">
              <a:extLst>
                <a:ext uri="{FF2B5EF4-FFF2-40B4-BE49-F238E27FC236}">
                  <a16:creationId xmlns:a16="http://schemas.microsoft.com/office/drawing/2014/main" id="{B96F9BC5-92C1-CE0E-8FBA-AF6EAA06628F}"/>
                </a:ext>
                <a:ext uri="{C183D7F6-B498-43B3-948B-1728B52AA6E4}">
                  <adec:decorative xmlns:adec="http://schemas.microsoft.com/office/drawing/2017/decorative" val="1"/>
                </a:ext>
              </a:extLst>
            </p:cNvPr>
            <p:cNvSpPr>
              <a:spLocks/>
            </p:cNvSpPr>
            <p:nvPr/>
          </p:nvSpPr>
          <p:spPr bwMode="gray">
            <a:xfrm>
              <a:off x="19780981" y="9118144"/>
              <a:ext cx="58414" cy="70939"/>
            </a:xfrm>
            <a:custGeom>
              <a:avLst/>
              <a:gdLst>
                <a:gd name="T0" fmla="*/ 2147483647 w 11"/>
                <a:gd name="T1" fmla="*/ 2147483647 h 13"/>
                <a:gd name="T2" fmla="*/ 2147483647 w 11"/>
                <a:gd name="T3" fmla="*/ 2147483647 h 13"/>
                <a:gd name="T4" fmla="*/ 2147483647 w 11"/>
                <a:gd name="T5" fmla="*/ 0 h 13"/>
                <a:gd name="T6" fmla="*/ 0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11" y="10"/>
                  </a:moveTo>
                  <a:lnTo>
                    <a:pt x="5" y="1"/>
                  </a:lnTo>
                  <a:lnTo>
                    <a:pt x="1" y="0"/>
                  </a:lnTo>
                  <a:lnTo>
                    <a:pt x="0" y="2"/>
                  </a:lnTo>
                  <a:lnTo>
                    <a:pt x="1" y="6"/>
                  </a:lnTo>
                  <a:lnTo>
                    <a:pt x="7" y="12"/>
                  </a:lnTo>
                  <a:lnTo>
                    <a:pt x="10" y="13"/>
                  </a:lnTo>
                  <a:lnTo>
                    <a:pt x="11"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1" name="Freeform 492">
              <a:extLst>
                <a:ext uri="{FF2B5EF4-FFF2-40B4-BE49-F238E27FC236}">
                  <a16:creationId xmlns:a16="http://schemas.microsoft.com/office/drawing/2014/main" id="{CB1497FC-B61C-DAC4-8C8B-C14FD8B4E10D}"/>
                </a:ext>
                <a:ext uri="{C183D7F6-B498-43B3-948B-1728B52AA6E4}">
                  <adec:decorative xmlns:adec="http://schemas.microsoft.com/office/drawing/2017/decorative" val="1"/>
                </a:ext>
              </a:extLst>
            </p:cNvPr>
            <p:cNvSpPr>
              <a:spLocks/>
            </p:cNvSpPr>
            <p:nvPr/>
          </p:nvSpPr>
          <p:spPr bwMode="gray">
            <a:xfrm>
              <a:off x="19826878" y="9214120"/>
              <a:ext cx="41724" cy="37556"/>
            </a:xfrm>
            <a:custGeom>
              <a:avLst/>
              <a:gdLst>
                <a:gd name="T0" fmla="*/ 2147483647 w 8"/>
                <a:gd name="T1" fmla="*/ 0 h 7"/>
                <a:gd name="T2" fmla="*/ 0 w 8"/>
                <a:gd name="T3" fmla="*/ 0 h 7"/>
                <a:gd name="T4" fmla="*/ 2147483647 w 8"/>
                <a:gd name="T5" fmla="*/ 2147483647 h 7"/>
                <a:gd name="T6" fmla="*/ 2147483647 w 8"/>
                <a:gd name="T7" fmla="*/ 2147483647 h 7"/>
                <a:gd name="T8" fmla="*/ 2147483647 w 8"/>
                <a:gd name="T9" fmla="*/ 2147483647 h 7"/>
                <a:gd name="T10" fmla="*/ 2147483647 w 8"/>
                <a:gd name="T11" fmla="*/ 2147483647 h 7"/>
                <a:gd name="T12" fmla="*/ 2147483647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4" y="0"/>
                  </a:moveTo>
                  <a:lnTo>
                    <a:pt x="0" y="0"/>
                  </a:lnTo>
                  <a:lnTo>
                    <a:pt x="1" y="3"/>
                  </a:lnTo>
                  <a:lnTo>
                    <a:pt x="6" y="7"/>
                  </a:lnTo>
                  <a:lnTo>
                    <a:pt x="8" y="6"/>
                  </a:lnTo>
                  <a:lnTo>
                    <a:pt x="7" y="2"/>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2" name="Freeform 493">
              <a:extLst>
                <a:ext uri="{FF2B5EF4-FFF2-40B4-BE49-F238E27FC236}">
                  <a16:creationId xmlns:a16="http://schemas.microsoft.com/office/drawing/2014/main" id="{63E25D11-7352-B87F-3B81-37ACF96FD601}"/>
                </a:ext>
                <a:ext uri="{C183D7F6-B498-43B3-948B-1728B52AA6E4}">
                  <adec:decorative xmlns:adec="http://schemas.microsoft.com/office/drawing/2017/decorative" val="1"/>
                </a:ext>
              </a:extLst>
            </p:cNvPr>
            <p:cNvSpPr>
              <a:spLocks/>
            </p:cNvSpPr>
            <p:nvPr/>
          </p:nvSpPr>
          <p:spPr bwMode="gray">
            <a:xfrm>
              <a:off x="19747602" y="9276713"/>
              <a:ext cx="33380" cy="20864"/>
            </a:xfrm>
            <a:custGeom>
              <a:avLst/>
              <a:gdLst>
                <a:gd name="T0" fmla="*/ 0 w 6"/>
                <a:gd name="T1" fmla="*/ 2147483647 h 4"/>
                <a:gd name="T2" fmla="*/ 0 w 6"/>
                <a:gd name="T3" fmla="*/ 2147483647 h 4"/>
                <a:gd name="T4" fmla="*/ 2147483647 w 6"/>
                <a:gd name="T5" fmla="*/ 2147483647 h 4"/>
                <a:gd name="T6" fmla="*/ 2147483647 w 6"/>
                <a:gd name="T7" fmla="*/ 2147483647 h 4"/>
                <a:gd name="T8" fmla="*/ 2147483647 w 6"/>
                <a:gd name="T9" fmla="*/ 0 h 4"/>
                <a:gd name="T10" fmla="*/ 0 w 6"/>
                <a:gd name="T11" fmla="*/ 2147483647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1"/>
                  </a:moveTo>
                  <a:lnTo>
                    <a:pt x="0" y="3"/>
                  </a:lnTo>
                  <a:lnTo>
                    <a:pt x="2" y="4"/>
                  </a:lnTo>
                  <a:lnTo>
                    <a:pt x="6" y="3"/>
                  </a:lnTo>
                  <a:lnTo>
                    <a:pt x="3"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3" name="Freeform 494">
              <a:extLst>
                <a:ext uri="{FF2B5EF4-FFF2-40B4-BE49-F238E27FC236}">
                  <a16:creationId xmlns:a16="http://schemas.microsoft.com/office/drawing/2014/main" id="{A7B363B0-EC4C-E95A-6DB2-E992BDF63663}"/>
                </a:ext>
                <a:ext uri="{C183D7F6-B498-43B3-948B-1728B52AA6E4}">
                  <adec:decorative xmlns:adec="http://schemas.microsoft.com/office/drawing/2017/decorative" val="1"/>
                </a:ext>
              </a:extLst>
            </p:cNvPr>
            <p:cNvSpPr>
              <a:spLocks/>
            </p:cNvSpPr>
            <p:nvPr/>
          </p:nvSpPr>
          <p:spPr bwMode="gray">
            <a:xfrm>
              <a:off x="19743429" y="9159873"/>
              <a:ext cx="41724" cy="29210"/>
            </a:xfrm>
            <a:custGeom>
              <a:avLst/>
              <a:gdLst>
                <a:gd name="T0" fmla="*/ 0 w 8"/>
                <a:gd name="T1" fmla="*/ 0 h 5"/>
                <a:gd name="T2" fmla="*/ 0 w 8"/>
                <a:gd name="T3" fmla="*/ 2147483647 h 5"/>
                <a:gd name="T4" fmla="*/ 2147483647 w 8"/>
                <a:gd name="T5" fmla="*/ 2147483647 h 5"/>
                <a:gd name="T6" fmla="*/ 2147483647 w 8"/>
                <a:gd name="T7" fmla="*/ 2147483647 h 5"/>
                <a:gd name="T8" fmla="*/ 2147483647 w 8"/>
                <a:gd name="T9" fmla="*/ 0 h 5"/>
                <a:gd name="T10" fmla="*/ 0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0"/>
                  </a:moveTo>
                  <a:lnTo>
                    <a:pt x="0" y="1"/>
                  </a:lnTo>
                  <a:lnTo>
                    <a:pt x="4" y="5"/>
                  </a:lnTo>
                  <a:lnTo>
                    <a:pt x="8" y="3"/>
                  </a:lnTo>
                  <a:lnTo>
                    <a:pt x="4" y="0"/>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4" name="Freeform 495">
              <a:extLst>
                <a:ext uri="{FF2B5EF4-FFF2-40B4-BE49-F238E27FC236}">
                  <a16:creationId xmlns:a16="http://schemas.microsoft.com/office/drawing/2014/main" id="{1D91F903-6C89-1E83-B613-600B352796A1}"/>
                </a:ext>
                <a:ext uri="{C183D7F6-B498-43B3-948B-1728B52AA6E4}">
                  <adec:decorative xmlns:adec="http://schemas.microsoft.com/office/drawing/2017/decorative" val="1"/>
                </a:ext>
              </a:extLst>
            </p:cNvPr>
            <p:cNvSpPr>
              <a:spLocks/>
            </p:cNvSpPr>
            <p:nvPr/>
          </p:nvSpPr>
          <p:spPr bwMode="gray">
            <a:xfrm>
              <a:off x="19292803" y="9189083"/>
              <a:ext cx="20863" cy="37556"/>
            </a:xfrm>
            <a:custGeom>
              <a:avLst/>
              <a:gdLst>
                <a:gd name="T0" fmla="*/ 0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2147483647 w 4"/>
                <a:gd name="T11" fmla="*/ 0 h 7"/>
                <a:gd name="T12" fmla="*/ 0 w 4"/>
                <a:gd name="T13" fmla="*/ 2147483647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2"/>
                  </a:moveTo>
                  <a:lnTo>
                    <a:pt x="1" y="4"/>
                  </a:lnTo>
                  <a:lnTo>
                    <a:pt x="2" y="7"/>
                  </a:lnTo>
                  <a:lnTo>
                    <a:pt x="4" y="7"/>
                  </a:lnTo>
                  <a:lnTo>
                    <a:pt x="4" y="4"/>
                  </a:lnTo>
                  <a:lnTo>
                    <a:pt x="1" y="0"/>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5" name="Freeform 496">
              <a:extLst>
                <a:ext uri="{FF2B5EF4-FFF2-40B4-BE49-F238E27FC236}">
                  <a16:creationId xmlns:a16="http://schemas.microsoft.com/office/drawing/2014/main" id="{D76F29A9-3C71-B05C-0F2E-974EF84D11B7}"/>
                </a:ext>
                <a:ext uri="{C183D7F6-B498-43B3-948B-1728B52AA6E4}">
                  <adec:decorative xmlns:adec="http://schemas.microsoft.com/office/drawing/2017/decorative" val="1"/>
                </a:ext>
              </a:extLst>
            </p:cNvPr>
            <p:cNvSpPr>
              <a:spLocks/>
            </p:cNvSpPr>
            <p:nvPr/>
          </p:nvSpPr>
          <p:spPr bwMode="gray">
            <a:xfrm>
              <a:off x="19380425" y="9230812"/>
              <a:ext cx="25034" cy="20864"/>
            </a:xfrm>
            <a:custGeom>
              <a:avLst/>
              <a:gdLst>
                <a:gd name="T0" fmla="*/ 0 w 5"/>
                <a:gd name="T1" fmla="*/ 2147483647 h 4"/>
                <a:gd name="T2" fmla="*/ 2147483647 w 5"/>
                <a:gd name="T3" fmla="*/ 2147483647 h 4"/>
                <a:gd name="T4" fmla="*/ 2147483647 w 5"/>
                <a:gd name="T5" fmla="*/ 2147483647 h 4"/>
                <a:gd name="T6" fmla="*/ 2147483647 w 5"/>
                <a:gd name="T7" fmla="*/ 0 h 4"/>
                <a:gd name="T8" fmla="*/ 0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3"/>
                  </a:moveTo>
                  <a:lnTo>
                    <a:pt x="3" y="4"/>
                  </a:lnTo>
                  <a:lnTo>
                    <a:pt x="5" y="3"/>
                  </a:lnTo>
                  <a:lnTo>
                    <a:pt x="3" y="0"/>
                  </a:lnTo>
                  <a:lnTo>
                    <a:pt x="0" y="1"/>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6" name="Freeform 497">
              <a:extLst>
                <a:ext uri="{FF2B5EF4-FFF2-40B4-BE49-F238E27FC236}">
                  <a16:creationId xmlns:a16="http://schemas.microsoft.com/office/drawing/2014/main" id="{DD3D8FF6-75D4-1A10-AC8B-68487C9B63B6}"/>
                </a:ext>
                <a:ext uri="{C183D7F6-B498-43B3-948B-1728B52AA6E4}">
                  <adec:decorative xmlns:adec="http://schemas.microsoft.com/office/drawing/2017/decorative" val="1"/>
                </a:ext>
              </a:extLst>
            </p:cNvPr>
            <p:cNvSpPr>
              <a:spLocks/>
            </p:cNvSpPr>
            <p:nvPr/>
          </p:nvSpPr>
          <p:spPr bwMode="gray">
            <a:xfrm>
              <a:off x="18942317" y="11033486"/>
              <a:ext cx="16690" cy="25038"/>
            </a:xfrm>
            <a:custGeom>
              <a:avLst/>
              <a:gdLst>
                <a:gd name="T0" fmla="*/ 0 w 3"/>
                <a:gd name="T1" fmla="*/ 2147483647 h 5"/>
                <a:gd name="T2" fmla="*/ 2147483647 w 3"/>
                <a:gd name="T3" fmla="*/ 2147483647 h 5"/>
                <a:gd name="T4" fmla="*/ 2147483647 w 3"/>
                <a:gd name="T5" fmla="*/ 2147483647 h 5"/>
                <a:gd name="T6" fmla="*/ 2147483647 w 3"/>
                <a:gd name="T7" fmla="*/ 0 h 5"/>
                <a:gd name="T8" fmla="*/ 0 w 3"/>
                <a:gd name="T9" fmla="*/ 0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2"/>
                  </a:moveTo>
                  <a:lnTo>
                    <a:pt x="1" y="5"/>
                  </a:lnTo>
                  <a:lnTo>
                    <a:pt x="3" y="2"/>
                  </a:lnTo>
                  <a:lnTo>
                    <a:pt x="1" y="0"/>
                  </a:lnTo>
                  <a:lnTo>
                    <a:pt x="0" y="0"/>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7" name="Freeform 498">
              <a:extLst>
                <a:ext uri="{FF2B5EF4-FFF2-40B4-BE49-F238E27FC236}">
                  <a16:creationId xmlns:a16="http://schemas.microsoft.com/office/drawing/2014/main" id="{98D4185A-5B5F-5D19-EEA6-ADD27891EFCC}"/>
                </a:ext>
                <a:ext uri="{C183D7F6-B498-43B3-948B-1728B52AA6E4}">
                  <adec:decorative xmlns:adec="http://schemas.microsoft.com/office/drawing/2017/decorative" val="1"/>
                </a:ext>
              </a:extLst>
            </p:cNvPr>
            <p:cNvSpPr>
              <a:spLocks/>
            </p:cNvSpPr>
            <p:nvPr/>
          </p:nvSpPr>
          <p:spPr bwMode="gray">
            <a:xfrm>
              <a:off x="19150940" y="11033486"/>
              <a:ext cx="20863" cy="29210"/>
            </a:xfrm>
            <a:custGeom>
              <a:avLst/>
              <a:gdLst>
                <a:gd name="T0" fmla="*/ 2147483647 w 4"/>
                <a:gd name="T1" fmla="*/ 2147483647 h 6"/>
                <a:gd name="T2" fmla="*/ 2147483647 w 4"/>
                <a:gd name="T3" fmla="*/ 2147483647 h 6"/>
                <a:gd name="T4" fmla="*/ 2147483647 w 4"/>
                <a:gd name="T5" fmla="*/ 0 h 6"/>
                <a:gd name="T6" fmla="*/ 0 w 4"/>
                <a:gd name="T7" fmla="*/ 2147483647 h 6"/>
                <a:gd name="T8" fmla="*/ 0 w 4"/>
                <a:gd name="T9" fmla="*/ 2147483647 h 6"/>
                <a:gd name="T10" fmla="*/ 2147483647 w 4"/>
                <a:gd name="T11" fmla="*/ 2147483647 h 6"/>
                <a:gd name="T12" fmla="*/ 2147483647 w 4"/>
                <a:gd name="T13" fmla="*/ 2147483647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4" y="6"/>
                  </a:moveTo>
                  <a:lnTo>
                    <a:pt x="3" y="1"/>
                  </a:lnTo>
                  <a:lnTo>
                    <a:pt x="1" y="0"/>
                  </a:lnTo>
                  <a:lnTo>
                    <a:pt x="0" y="3"/>
                  </a:lnTo>
                  <a:lnTo>
                    <a:pt x="0" y="4"/>
                  </a:lnTo>
                  <a:lnTo>
                    <a:pt x="2" y="6"/>
                  </a:lnTo>
                  <a:lnTo>
                    <a:pt x="4"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8" name="Freeform 499">
              <a:extLst>
                <a:ext uri="{FF2B5EF4-FFF2-40B4-BE49-F238E27FC236}">
                  <a16:creationId xmlns:a16="http://schemas.microsoft.com/office/drawing/2014/main" id="{94289B3A-9F4A-4E7E-E2CA-FF7BD8F3BCA5}"/>
                </a:ext>
                <a:ext uri="{C183D7F6-B498-43B3-948B-1728B52AA6E4}">
                  <adec:decorative xmlns:adec="http://schemas.microsoft.com/office/drawing/2017/decorative" val="1"/>
                </a:ext>
              </a:extLst>
            </p:cNvPr>
            <p:cNvSpPr>
              <a:spLocks/>
            </p:cNvSpPr>
            <p:nvPr/>
          </p:nvSpPr>
          <p:spPr bwMode="gray">
            <a:xfrm>
              <a:off x="18975697" y="11100251"/>
              <a:ext cx="200277" cy="212816"/>
            </a:xfrm>
            <a:custGeom>
              <a:avLst/>
              <a:gdLst>
                <a:gd name="T0" fmla="*/ 2147483647 w 37"/>
                <a:gd name="T1" fmla="*/ 2147483647 h 39"/>
                <a:gd name="T2" fmla="*/ 2147483647 w 37"/>
                <a:gd name="T3" fmla="*/ 2147483647 h 39"/>
                <a:gd name="T4" fmla="*/ 2147483647 w 37"/>
                <a:gd name="T5" fmla="*/ 2147483647 h 39"/>
                <a:gd name="T6" fmla="*/ 2147483647 w 37"/>
                <a:gd name="T7" fmla="*/ 0 h 39"/>
                <a:gd name="T8" fmla="*/ 2147483647 w 37"/>
                <a:gd name="T9" fmla="*/ 0 h 39"/>
                <a:gd name="T10" fmla="*/ 0 w 37"/>
                <a:gd name="T11" fmla="*/ 2147483647 h 39"/>
                <a:gd name="T12" fmla="*/ 2147483647 w 37"/>
                <a:gd name="T13" fmla="*/ 2147483647 h 39"/>
                <a:gd name="T14" fmla="*/ 2147483647 w 37"/>
                <a:gd name="T15" fmla="*/ 2147483647 h 39"/>
                <a:gd name="T16" fmla="*/ 2147483647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9"/>
                <a:gd name="T68" fmla="*/ 37 w 37"/>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9">
                  <a:moveTo>
                    <a:pt x="25" y="6"/>
                  </a:move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lnTo>
                    <a:pt x="33" y="1"/>
                  </a:lnTo>
                  <a:lnTo>
                    <a:pt x="30" y="1"/>
                  </a:lnTo>
                  <a:lnTo>
                    <a:pt x="25"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499" name="Freeform 500">
              <a:extLst>
                <a:ext uri="{FF2B5EF4-FFF2-40B4-BE49-F238E27FC236}">
                  <a16:creationId xmlns:a16="http://schemas.microsoft.com/office/drawing/2014/main" id="{86104B2A-C7E8-9957-6F6F-9F93BF28B7DF}"/>
                </a:ext>
                <a:ext uri="{C183D7F6-B498-43B3-948B-1728B52AA6E4}">
                  <adec:decorative xmlns:adec="http://schemas.microsoft.com/office/drawing/2017/decorative" val="1"/>
                </a:ext>
              </a:extLst>
            </p:cNvPr>
            <p:cNvSpPr>
              <a:spLocks/>
            </p:cNvSpPr>
            <p:nvPr/>
          </p:nvSpPr>
          <p:spPr bwMode="gray">
            <a:xfrm>
              <a:off x="20098088" y="9477010"/>
              <a:ext cx="20863" cy="54247"/>
            </a:xfrm>
            <a:custGeom>
              <a:avLst/>
              <a:gdLst>
                <a:gd name="T0" fmla="*/ 0 w 4"/>
                <a:gd name="T1" fmla="*/ 2147483647 h 10"/>
                <a:gd name="T2" fmla="*/ 0 w 4"/>
                <a:gd name="T3" fmla="*/ 2147483647 h 10"/>
                <a:gd name="T4" fmla="*/ 2147483647 w 4"/>
                <a:gd name="T5" fmla="*/ 2147483647 h 10"/>
                <a:gd name="T6" fmla="*/ 2147483647 w 4"/>
                <a:gd name="T7" fmla="*/ 2147483647 h 10"/>
                <a:gd name="T8" fmla="*/ 2147483647 w 4"/>
                <a:gd name="T9" fmla="*/ 2147483647 h 10"/>
                <a:gd name="T10" fmla="*/ 0 w 4"/>
                <a:gd name="T11" fmla="*/ 0 h 10"/>
                <a:gd name="T12" fmla="*/ 0 w 4"/>
                <a:gd name="T13" fmla="*/ 2147483647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0" y="3"/>
                  </a:moveTo>
                  <a:lnTo>
                    <a:pt x="0" y="7"/>
                  </a:lnTo>
                  <a:lnTo>
                    <a:pt x="2" y="10"/>
                  </a:lnTo>
                  <a:lnTo>
                    <a:pt x="4" y="6"/>
                  </a:lnTo>
                  <a:lnTo>
                    <a:pt x="4" y="2"/>
                  </a:lnTo>
                  <a:lnTo>
                    <a:pt x="0" y="0"/>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0" name="Freeform 501">
              <a:extLst>
                <a:ext uri="{FF2B5EF4-FFF2-40B4-BE49-F238E27FC236}">
                  <a16:creationId xmlns:a16="http://schemas.microsoft.com/office/drawing/2014/main" id="{F7309CF3-FFED-F3F2-A504-FC827D1F2591}"/>
                </a:ext>
                <a:ext uri="{C183D7F6-B498-43B3-948B-1728B52AA6E4}">
                  <adec:decorative xmlns:adec="http://schemas.microsoft.com/office/drawing/2017/decorative" val="1"/>
                </a:ext>
              </a:extLst>
            </p:cNvPr>
            <p:cNvSpPr>
              <a:spLocks/>
            </p:cNvSpPr>
            <p:nvPr/>
          </p:nvSpPr>
          <p:spPr bwMode="gray">
            <a:xfrm>
              <a:off x="20118949" y="9535430"/>
              <a:ext cx="33380" cy="33383"/>
            </a:xfrm>
            <a:custGeom>
              <a:avLst/>
              <a:gdLst>
                <a:gd name="T0" fmla="*/ 2147483647 w 6"/>
                <a:gd name="T1" fmla="*/ 2147483647 h 6"/>
                <a:gd name="T2" fmla="*/ 2147483647 w 6"/>
                <a:gd name="T3" fmla="*/ 2147483647 h 6"/>
                <a:gd name="T4" fmla="*/ 2147483647 w 6"/>
                <a:gd name="T5" fmla="*/ 0 h 6"/>
                <a:gd name="T6" fmla="*/ 0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6"/>
                  </a:moveTo>
                  <a:lnTo>
                    <a:pt x="6" y="4"/>
                  </a:lnTo>
                  <a:lnTo>
                    <a:pt x="1" y="0"/>
                  </a:lnTo>
                  <a:lnTo>
                    <a:pt x="0" y="2"/>
                  </a:lnTo>
                  <a:lnTo>
                    <a:pt x="5"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1" name="Freeform 502">
              <a:extLst>
                <a:ext uri="{FF2B5EF4-FFF2-40B4-BE49-F238E27FC236}">
                  <a16:creationId xmlns:a16="http://schemas.microsoft.com/office/drawing/2014/main" id="{6EE12A99-F0A5-952D-E959-2A7D6C5DDCA2}"/>
                </a:ext>
                <a:ext uri="{C183D7F6-B498-43B3-948B-1728B52AA6E4}">
                  <adec:decorative xmlns:adec="http://schemas.microsoft.com/office/drawing/2017/decorative" val="1"/>
                </a:ext>
              </a:extLst>
            </p:cNvPr>
            <p:cNvSpPr>
              <a:spLocks/>
            </p:cNvSpPr>
            <p:nvPr/>
          </p:nvSpPr>
          <p:spPr bwMode="gray">
            <a:xfrm>
              <a:off x="20206571" y="9681480"/>
              <a:ext cx="20863" cy="29210"/>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2147483647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2" y="0"/>
                  </a:moveTo>
                  <a:lnTo>
                    <a:pt x="0" y="1"/>
                  </a:lnTo>
                  <a:lnTo>
                    <a:pt x="0" y="3"/>
                  </a:lnTo>
                  <a:lnTo>
                    <a:pt x="2" y="5"/>
                  </a:lnTo>
                  <a:lnTo>
                    <a:pt x="4" y="4"/>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2" name="Freeform 503">
              <a:extLst>
                <a:ext uri="{FF2B5EF4-FFF2-40B4-BE49-F238E27FC236}">
                  <a16:creationId xmlns:a16="http://schemas.microsoft.com/office/drawing/2014/main" id="{1726C2A5-0A77-5862-A839-9D95B59F58F2}"/>
                </a:ext>
                <a:ext uri="{C183D7F6-B498-43B3-948B-1728B52AA6E4}">
                  <adec:decorative xmlns:adec="http://schemas.microsoft.com/office/drawing/2017/decorative" val="1"/>
                </a:ext>
              </a:extLst>
            </p:cNvPr>
            <p:cNvSpPr>
              <a:spLocks/>
            </p:cNvSpPr>
            <p:nvPr/>
          </p:nvSpPr>
          <p:spPr bwMode="gray">
            <a:xfrm>
              <a:off x="20214916" y="9731554"/>
              <a:ext cx="12517" cy="16691"/>
            </a:xfrm>
            <a:custGeom>
              <a:avLst/>
              <a:gdLst>
                <a:gd name="T0" fmla="*/ 0 w 2"/>
                <a:gd name="T1" fmla="*/ 2147483647 h 3"/>
                <a:gd name="T2" fmla="*/ 2147483647 w 2"/>
                <a:gd name="T3" fmla="*/ 2147483647 h 3"/>
                <a:gd name="T4" fmla="*/ 2147483647 w 2"/>
                <a:gd name="T5" fmla="*/ 0 h 3"/>
                <a:gd name="T6" fmla="*/ 0 w 2"/>
                <a:gd name="T7" fmla="*/ 0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2" y="2"/>
                  </a:lnTo>
                  <a:lnTo>
                    <a:pt x="2" y="0"/>
                  </a:lnTo>
                  <a:lnTo>
                    <a:pt x="0" y="0"/>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3" name="Freeform 504">
              <a:extLst>
                <a:ext uri="{FF2B5EF4-FFF2-40B4-BE49-F238E27FC236}">
                  <a16:creationId xmlns:a16="http://schemas.microsoft.com/office/drawing/2014/main" id="{9DF3AD79-6E2C-207D-F5DE-533620A8050B}"/>
                </a:ext>
                <a:ext uri="{C183D7F6-B498-43B3-948B-1728B52AA6E4}">
                  <adec:decorative xmlns:adec="http://schemas.microsoft.com/office/drawing/2017/decorative" val="1"/>
                </a:ext>
              </a:extLst>
            </p:cNvPr>
            <p:cNvSpPr>
              <a:spLocks/>
            </p:cNvSpPr>
            <p:nvPr/>
          </p:nvSpPr>
          <p:spPr bwMode="gray">
            <a:xfrm>
              <a:off x="20118949" y="9806666"/>
              <a:ext cx="16690" cy="20864"/>
            </a:xfrm>
            <a:custGeom>
              <a:avLst/>
              <a:gdLst>
                <a:gd name="T0" fmla="*/ 0 w 3"/>
                <a:gd name="T1" fmla="*/ 2147483647 h 4"/>
                <a:gd name="T2" fmla="*/ 2147483647 w 3"/>
                <a:gd name="T3" fmla="*/ 2147483647 h 4"/>
                <a:gd name="T4" fmla="*/ 2147483647 w 3"/>
                <a:gd name="T5" fmla="*/ 2147483647 h 4"/>
                <a:gd name="T6" fmla="*/ 2147483647 w 3"/>
                <a:gd name="T7" fmla="*/ 0 h 4"/>
                <a:gd name="T8" fmla="*/ 0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2" y="4"/>
                  </a:lnTo>
                  <a:lnTo>
                    <a:pt x="3" y="2"/>
                  </a:lnTo>
                  <a:lnTo>
                    <a:pt x="1" y="0"/>
                  </a:lnTo>
                  <a:lnTo>
                    <a:pt x="0" y="1"/>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4" name="Freeform 505">
              <a:extLst>
                <a:ext uri="{FF2B5EF4-FFF2-40B4-BE49-F238E27FC236}">
                  <a16:creationId xmlns:a16="http://schemas.microsoft.com/office/drawing/2014/main" id="{D15D8BDF-98CA-C14B-3CDD-868A82B05512}"/>
                </a:ext>
                <a:ext uri="{C183D7F6-B498-43B3-948B-1728B52AA6E4}">
                  <adec:decorative xmlns:adec="http://schemas.microsoft.com/office/drawing/2017/decorative" val="1"/>
                </a:ext>
              </a:extLst>
            </p:cNvPr>
            <p:cNvSpPr>
              <a:spLocks/>
            </p:cNvSpPr>
            <p:nvPr/>
          </p:nvSpPr>
          <p:spPr bwMode="gray">
            <a:xfrm>
              <a:off x="20081398" y="9798320"/>
              <a:ext cx="8344" cy="8345"/>
            </a:xfrm>
            <a:custGeom>
              <a:avLst/>
              <a:gdLst>
                <a:gd name="T0" fmla="*/ 2147483646 w 2"/>
                <a:gd name="T1" fmla="*/ 2147483646 h 2"/>
                <a:gd name="T2" fmla="*/ 2147483646 w 2"/>
                <a:gd name="T3" fmla="*/ 0 h 2"/>
                <a:gd name="T4" fmla="*/ 0 w 2"/>
                <a:gd name="T5" fmla="*/ 0 h 2"/>
                <a:gd name="T6" fmla="*/ 0 w 2"/>
                <a:gd name="T7" fmla="*/ 2147483646 h 2"/>
                <a:gd name="T8" fmla="*/ 2147483646 w 2"/>
                <a:gd name="T9" fmla="*/ 2147483646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lnTo>
                    <a:pt x="2" y="0"/>
                  </a:lnTo>
                  <a:lnTo>
                    <a:pt x="0" y="0"/>
                  </a:lnTo>
                  <a:lnTo>
                    <a:pt x="0" y="2"/>
                  </a:lnTo>
                  <a:lnTo>
                    <a:pt x="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5" name="Freeform 506">
              <a:extLst>
                <a:ext uri="{FF2B5EF4-FFF2-40B4-BE49-F238E27FC236}">
                  <a16:creationId xmlns:a16="http://schemas.microsoft.com/office/drawing/2014/main" id="{72E86DC9-28F0-5DDB-8BF1-89F074946F42}"/>
                </a:ext>
                <a:ext uri="{C183D7F6-B498-43B3-948B-1728B52AA6E4}">
                  <adec:decorative xmlns:adec="http://schemas.microsoft.com/office/drawing/2017/decorative" val="1"/>
                </a:ext>
              </a:extLst>
            </p:cNvPr>
            <p:cNvSpPr>
              <a:spLocks/>
            </p:cNvSpPr>
            <p:nvPr/>
          </p:nvSpPr>
          <p:spPr bwMode="gray">
            <a:xfrm>
              <a:off x="19960396" y="9785802"/>
              <a:ext cx="141863" cy="112668"/>
            </a:xfrm>
            <a:custGeom>
              <a:avLst/>
              <a:gdLst>
                <a:gd name="T0" fmla="*/ 2147483647 w 26"/>
                <a:gd name="T1" fmla="*/ 2147483647 h 21"/>
                <a:gd name="T2" fmla="*/ 2147483647 w 26"/>
                <a:gd name="T3" fmla="*/ 2147483647 h 21"/>
                <a:gd name="T4" fmla="*/ 2147483647 w 26"/>
                <a:gd name="T5" fmla="*/ 2147483647 h 21"/>
                <a:gd name="T6" fmla="*/ 2147483647 w 26"/>
                <a:gd name="T7" fmla="*/ 2147483647 h 21"/>
                <a:gd name="T8" fmla="*/ 2147483647 w 26"/>
                <a:gd name="T9" fmla="*/ 2147483647 h 21"/>
                <a:gd name="T10" fmla="*/ 0 w 26"/>
                <a:gd name="T11" fmla="*/ 0 h 21"/>
                <a:gd name="T12" fmla="*/ 0 w 26"/>
                <a:gd name="T13" fmla="*/ 2147483647 h 21"/>
                <a:gd name="T14" fmla="*/ 2147483647 w 26"/>
                <a:gd name="T15" fmla="*/ 2147483647 h 21"/>
                <a:gd name="T16" fmla="*/ 2147483647 w 26"/>
                <a:gd name="T17" fmla="*/ 2147483647 h 21"/>
                <a:gd name="T18" fmla="*/ 2147483647 w 26"/>
                <a:gd name="T19" fmla="*/ 2147483647 h 21"/>
                <a:gd name="T20" fmla="*/ 2147483647 w 26"/>
                <a:gd name="T21" fmla="*/ 2147483647 h 21"/>
                <a:gd name="T22" fmla="*/ 2147483647 w 26"/>
                <a:gd name="T23" fmla="*/ 2147483647 h 21"/>
                <a:gd name="T24" fmla="*/ 2147483647 w 26"/>
                <a:gd name="T25" fmla="*/ 2147483647 h 21"/>
                <a:gd name="T26" fmla="*/ 2147483647 w 26"/>
                <a:gd name="T27" fmla="*/ 2147483647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21"/>
                <a:gd name="T44" fmla="*/ 26 w 2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21">
                  <a:moveTo>
                    <a:pt x="25" y="16"/>
                  </a:moveTo>
                  <a:lnTo>
                    <a:pt x="15" y="9"/>
                  </a:lnTo>
                  <a:lnTo>
                    <a:pt x="9" y="3"/>
                  </a:lnTo>
                  <a:lnTo>
                    <a:pt x="6" y="3"/>
                  </a:lnTo>
                  <a:lnTo>
                    <a:pt x="4" y="1"/>
                  </a:lnTo>
                  <a:lnTo>
                    <a:pt x="0" y="0"/>
                  </a:lnTo>
                  <a:lnTo>
                    <a:pt x="0" y="3"/>
                  </a:lnTo>
                  <a:lnTo>
                    <a:pt x="1" y="6"/>
                  </a:lnTo>
                  <a:lnTo>
                    <a:pt x="7" y="11"/>
                  </a:lnTo>
                  <a:lnTo>
                    <a:pt x="9" y="12"/>
                  </a:lnTo>
                  <a:lnTo>
                    <a:pt x="19" y="19"/>
                  </a:lnTo>
                  <a:lnTo>
                    <a:pt x="25" y="21"/>
                  </a:lnTo>
                  <a:lnTo>
                    <a:pt x="26" y="19"/>
                  </a:lnTo>
                  <a:lnTo>
                    <a:pt x="25" y="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6" name="Freeform 507">
              <a:extLst>
                <a:ext uri="{FF2B5EF4-FFF2-40B4-BE49-F238E27FC236}">
                  <a16:creationId xmlns:a16="http://schemas.microsoft.com/office/drawing/2014/main" id="{53058D5B-2333-860D-0236-03D3EDE03C8F}"/>
                </a:ext>
                <a:ext uri="{C183D7F6-B498-43B3-948B-1728B52AA6E4}">
                  <adec:decorative xmlns:adec="http://schemas.microsoft.com/office/drawing/2017/decorative" val="1"/>
                </a:ext>
              </a:extLst>
            </p:cNvPr>
            <p:cNvSpPr>
              <a:spLocks/>
            </p:cNvSpPr>
            <p:nvPr/>
          </p:nvSpPr>
          <p:spPr bwMode="gray">
            <a:xfrm>
              <a:off x="20627989" y="9623060"/>
              <a:ext cx="54242" cy="41729"/>
            </a:xfrm>
            <a:custGeom>
              <a:avLst/>
              <a:gdLst>
                <a:gd name="T0" fmla="*/ 0 w 10"/>
                <a:gd name="T1" fmla="*/ 2147483647 h 8"/>
                <a:gd name="T2" fmla="*/ 2147483647 w 10"/>
                <a:gd name="T3" fmla="*/ 2147483647 h 8"/>
                <a:gd name="T4" fmla="*/ 2147483647 w 10"/>
                <a:gd name="T5" fmla="*/ 2147483647 h 8"/>
                <a:gd name="T6" fmla="*/ 2147483647 w 10"/>
                <a:gd name="T7" fmla="*/ 2147483647 h 8"/>
                <a:gd name="T8" fmla="*/ 2147483647 w 10"/>
                <a:gd name="T9" fmla="*/ 0 h 8"/>
                <a:gd name="T10" fmla="*/ 0 w 10"/>
                <a:gd name="T11" fmla="*/ 2147483647 h 8"/>
                <a:gd name="T12" fmla="*/ 0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6"/>
                  </a:moveTo>
                  <a:lnTo>
                    <a:pt x="3" y="8"/>
                  </a:lnTo>
                  <a:lnTo>
                    <a:pt x="10" y="8"/>
                  </a:lnTo>
                  <a:lnTo>
                    <a:pt x="10" y="3"/>
                  </a:lnTo>
                  <a:lnTo>
                    <a:pt x="8" y="0"/>
                  </a:lnTo>
                  <a:lnTo>
                    <a:pt x="0" y="1"/>
                  </a:lnTo>
                  <a:lnTo>
                    <a:pt x="0"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7" name="Freeform 508">
              <a:extLst>
                <a:ext uri="{FF2B5EF4-FFF2-40B4-BE49-F238E27FC236}">
                  <a16:creationId xmlns:a16="http://schemas.microsoft.com/office/drawing/2014/main" id="{E209E86A-7ECC-98BE-165F-DA4B2CEEC940}"/>
                </a:ext>
                <a:ext uri="{C183D7F6-B498-43B3-948B-1728B52AA6E4}">
                  <adec:decorative xmlns:adec="http://schemas.microsoft.com/office/drawing/2017/decorative" val="1"/>
                </a:ext>
              </a:extLst>
            </p:cNvPr>
            <p:cNvSpPr>
              <a:spLocks/>
            </p:cNvSpPr>
            <p:nvPr/>
          </p:nvSpPr>
          <p:spPr bwMode="gray">
            <a:xfrm>
              <a:off x="20678058" y="9539603"/>
              <a:ext cx="75104" cy="45901"/>
            </a:xfrm>
            <a:custGeom>
              <a:avLst/>
              <a:gdLst>
                <a:gd name="T0" fmla="*/ 2147483647 w 14"/>
                <a:gd name="T1" fmla="*/ 2147483647 h 8"/>
                <a:gd name="T2" fmla="*/ 0 w 14"/>
                <a:gd name="T3" fmla="*/ 2147483647 h 8"/>
                <a:gd name="T4" fmla="*/ 2147483647 w 14"/>
                <a:gd name="T5" fmla="*/ 2147483647 h 8"/>
                <a:gd name="T6" fmla="*/ 2147483647 w 14"/>
                <a:gd name="T7" fmla="*/ 2147483647 h 8"/>
                <a:gd name="T8" fmla="*/ 2147483647 w 14"/>
                <a:gd name="T9" fmla="*/ 0 h 8"/>
                <a:gd name="T10" fmla="*/ 2147483647 w 14"/>
                <a:gd name="T11" fmla="*/ 2147483647 h 8"/>
                <a:gd name="T12" fmla="*/ 0 60000 65536"/>
                <a:gd name="T13" fmla="*/ 0 60000 65536"/>
                <a:gd name="T14" fmla="*/ 0 60000 65536"/>
                <a:gd name="T15" fmla="*/ 0 60000 65536"/>
                <a:gd name="T16" fmla="*/ 0 60000 65536"/>
                <a:gd name="T17" fmla="*/ 0 60000 65536"/>
                <a:gd name="T18" fmla="*/ 0 w 14"/>
                <a:gd name="T19" fmla="*/ 0 h 8"/>
                <a:gd name="T20" fmla="*/ 14 w 14"/>
                <a:gd name="T21" fmla="*/ 8 h 8"/>
              </a:gdLst>
              <a:ahLst/>
              <a:cxnLst>
                <a:cxn ang="T12">
                  <a:pos x="T0" y="T1"/>
                </a:cxn>
                <a:cxn ang="T13">
                  <a:pos x="T2" y="T3"/>
                </a:cxn>
                <a:cxn ang="T14">
                  <a:pos x="T4" y="T5"/>
                </a:cxn>
                <a:cxn ang="T15">
                  <a:pos x="T6" y="T7"/>
                </a:cxn>
                <a:cxn ang="T16">
                  <a:pos x="T8" y="T9"/>
                </a:cxn>
                <a:cxn ang="T17">
                  <a:pos x="T10" y="T11"/>
                </a:cxn>
              </a:cxnLst>
              <a:rect l="T18" t="T19" r="T20" b="T21"/>
              <a:pathLst>
                <a:path w="14" h="8">
                  <a:moveTo>
                    <a:pt x="8" y="2"/>
                  </a:moveTo>
                  <a:lnTo>
                    <a:pt x="0" y="7"/>
                  </a:lnTo>
                  <a:lnTo>
                    <a:pt x="4" y="8"/>
                  </a:lnTo>
                  <a:lnTo>
                    <a:pt x="14" y="3"/>
                  </a:lnTo>
                  <a:lnTo>
                    <a:pt x="12" y="0"/>
                  </a:lnTo>
                  <a:lnTo>
                    <a:pt x="8"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8" name="Freeform 509">
              <a:extLst>
                <a:ext uri="{FF2B5EF4-FFF2-40B4-BE49-F238E27FC236}">
                  <a16:creationId xmlns:a16="http://schemas.microsoft.com/office/drawing/2014/main" id="{389A7800-D0B7-201C-EE30-701D5BE5B901}"/>
                </a:ext>
                <a:ext uri="{C183D7F6-B498-43B3-948B-1728B52AA6E4}">
                  <adec:decorative xmlns:adec="http://schemas.microsoft.com/office/drawing/2017/decorative" val="1"/>
                </a:ext>
              </a:extLst>
            </p:cNvPr>
            <p:cNvSpPr>
              <a:spLocks noEditPoints="1"/>
            </p:cNvSpPr>
            <p:nvPr/>
          </p:nvSpPr>
          <p:spPr bwMode="gray">
            <a:xfrm>
              <a:off x="20098088" y="10645410"/>
              <a:ext cx="592489" cy="872126"/>
            </a:xfrm>
            <a:custGeom>
              <a:avLst/>
              <a:gdLst>
                <a:gd name="T0" fmla="*/ 2147483647 w 109"/>
                <a:gd name="T1" fmla="*/ 2147483647 h 160"/>
                <a:gd name="T2" fmla="*/ 2147483647 w 109"/>
                <a:gd name="T3" fmla="*/ 2147483647 h 160"/>
                <a:gd name="T4" fmla="*/ 2147483647 w 109"/>
                <a:gd name="T5" fmla="*/ 2147483647 h 160"/>
                <a:gd name="T6" fmla="*/ 2147483647 w 109"/>
                <a:gd name="T7" fmla="*/ 2147483647 h 160"/>
                <a:gd name="T8" fmla="*/ 2147483647 w 109"/>
                <a:gd name="T9" fmla="*/ 2147483647 h 160"/>
                <a:gd name="T10" fmla="*/ 2147483647 w 109"/>
                <a:gd name="T11" fmla="*/ 2147483647 h 160"/>
                <a:gd name="T12" fmla="*/ 2147483647 w 109"/>
                <a:gd name="T13" fmla="*/ 2147483647 h 160"/>
                <a:gd name="T14" fmla="*/ 2147483647 w 109"/>
                <a:gd name="T15" fmla="*/ 2147483647 h 160"/>
                <a:gd name="T16" fmla="*/ 2147483647 w 109"/>
                <a:gd name="T17" fmla="*/ 2147483647 h 160"/>
                <a:gd name="T18" fmla="*/ 2147483647 w 109"/>
                <a:gd name="T19" fmla="*/ 2147483647 h 160"/>
                <a:gd name="T20" fmla="*/ 2147483647 w 109"/>
                <a:gd name="T21" fmla="*/ 2147483647 h 160"/>
                <a:gd name="T22" fmla="*/ 2147483647 w 109"/>
                <a:gd name="T23" fmla="*/ 2147483647 h 160"/>
                <a:gd name="T24" fmla="*/ 2147483647 w 109"/>
                <a:gd name="T25" fmla="*/ 2147483647 h 160"/>
                <a:gd name="T26" fmla="*/ 2147483647 w 109"/>
                <a:gd name="T27" fmla="*/ 2147483647 h 160"/>
                <a:gd name="T28" fmla="*/ 2147483647 w 109"/>
                <a:gd name="T29" fmla="*/ 2147483647 h 160"/>
                <a:gd name="T30" fmla="*/ 2147483647 w 109"/>
                <a:gd name="T31" fmla="*/ 2147483647 h 160"/>
                <a:gd name="T32" fmla="*/ 2147483647 w 109"/>
                <a:gd name="T33" fmla="*/ 2147483647 h 160"/>
                <a:gd name="T34" fmla="*/ 2147483647 w 109"/>
                <a:gd name="T35" fmla="*/ 2147483647 h 160"/>
                <a:gd name="T36" fmla="*/ 2147483647 w 109"/>
                <a:gd name="T37" fmla="*/ 2147483647 h 160"/>
                <a:gd name="T38" fmla="*/ 2147483647 w 109"/>
                <a:gd name="T39" fmla="*/ 2147483647 h 160"/>
                <a:gd name="T40" fmla="*/ 2147483647 w 109"/>
                <a:gd name="T41" fmla="*/ 2147483647 h 160"/>
                <a:gd name="T42" fmla="*/ 2147483647 w 109"/>
                <a:gd name="T43" fmla="*/ 2147483647 h 160"/>
                <a:gd name="T44" fmla="*/ 2147483647 w 109"/>
                <a:gd name="T45" fmla="*/ 2147483647 h 160"/>
                <a:gd name="T46" fmla="*/ 2147483647 w 109"/>
                <a:gd name="T47" fmla="*/ 2147483647 h 160"/>
                <a:gd name="T48" fmla="*/ 2147483647 w 109"/>
                <a:gd name="T49" fmla="*/ 2147483647 h 160"/>
                <a:gd name="T50" fmla="*/ 0 w 109"/>
                <a:gd name="T51" fmla="*/ 2147483647 h 160"/>
                <a:gd name="T52" fmla="*/ 2147483647 w 109"/>
                <a:gd name="T53" fmla="*/ 2147483647 h 160"/>
                <a:gd name="T54" fmla="*/ 2147483647 w 109"/>
                <a:gd name="T55" fmla="*/ 2147483647 h 160"/>
                <a:gd name="T56" fmla="*/ 2147483647 w 109"/>
                <a:gd name="T57" fmla="*/ 2147483647 h 160"/>
                <a:gd name="T58" fmla="*/ 2147483647 w 109"/>
                <a:gd name="T59" fmla="*/ 2147483647 h 160"/>
                <a:gd name="T60" fmla="*/ 2147483647 w 109"/>
                <a:gd name="T61" fmla="*/ 2147483647 h 160"/>
                <a:gd name="T62" fmla="*/ 2147483647 w 109"/>
                <a:gd name="T63" fmla="*/ 2147483647 h 1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160"/>
                <a:gd name="T98" fmla="*/ 109 w 109"/>
                <a:gd name="T99" fmla="*/ 160 h 1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160">
                  <a:moveTo>
                    <a:pt x="101" y="42"/>
                  </a:moveTo>
                  <a:lnTo>
                    <a:pt x="94" y="44"/>
                  </a:lnTo>
                  <a:lnTo>
                    <a:pt x="87" y="39"/>
                  </a:lnTo>
                  <a:lnTo>
                    <a:pt x="85" y="30"/>
                  </a:lnTo>
                  <a:lnTo>
                    <a:pt x="81" y="25"/>
                  </a:lnTo>
                  <a:lnTo>
                    <a:pt x="82" y="30"/>
                  </a:lnTo>
                  <a:lnTo>
                    <a:pt x="80" y="32"/>
                  </a:lnTo>
                  <a:lnTo>
                    <a:pt x="77" y="29"/>
                  </a:lnTo>
                  <a:lnTo>
                    <a:pt x="73" y="20"/>
                  </a:lnTo>
                  <a:lnTo>
                    <a:pt x="73" y="15"/>
                  </a:lnTo>
                  <a:lnTo>
                    <a:pt x="69" y="10"/>
                  </a:lnTo>
                  <a:lnTo>
                    <a:pt x="66" y="10"/>
                  </a:lnTo>
                  <a:lnTo>
                    <a:pt x="56" y="0"/>
                  </a:lnTo>
                  <a:lnTo>
                    <a:pt x="56" y="5"/>
                  </a:lnTo>
                  <a:lnTo>
                    <a:pt x="59" y="10"/>
                  </a:lnTo>
                  <a:lnTo>
                    <a:pt x="69" y="25"/>
                  </a:lnTo>
                  <a:lnTo>
                    <a:pt x="73" y="33"/>
                  </a:lnTo>
                  <a:lnTo>
                    <a:pt x="76" y="48"/>
                  </a:lnTo>
                  <a:lnTo>
                    <a:pt x="74" y="57"/>
                  </a:lnTo>
                  <a:lnTo>
                    <a:pt x="66" y="59"/>
                  </a:lnTo>
                  <a:lnTo>
                    <a:pt x="66" y="64"/>
                  </a:lnTo>
                  <a:lnTo>
                    <a:pt x="73" y="66"/>
                  </a:lnTo>
                  <a:lnTo>
                    <a:pt x="79" y="74"/>
                  </a:lnTo>
                  <a:lnTo>
                    <a:pt x="78" y="81"/>
                  </a:lnTo>
                  <a:lnTo>
                    <a:pt x="73" y="87"/>
                  </a:lnTo>
                  <a:lnTo>
                    <a:pt x="79" y="90"/>
                  </a:lnTo>
                  <a:lnTo>
                    <a:pt x="84" y="88"/>
                  </a:lnTo>
                  <a:lnTo>
                    <a:pt x="92" y="70"/>
                  </a:lnTo>
                  <a:lnTo>
                    <a:pt x="96" y="66"/>
                  </a:lnTo>
                  <a:lnTo>
                    <a:pt x="94" y="61"/>
                  </a:lnTo>
                  <a:lnTo>
                    <a:pt x="94" y="59"/>
                  </a:lnTo>
                  <a:lnTo>
                    <a:pt x="100" y="59"/>
                  </a:lnTo>
                  <a:lnTo>
                    <a:pt x="105" y="61"/>
                  </a:lnTo>
                  <a:lnTo>
                    <a:pt x="106" y="48"/>
                  </a:lnTo>
                  <a:lnTo>
                    <a:pt x="109" y="44"/>
                  </a:lnTo>
                  <a:lnTo>
                    <a:pt x="109" y="35"/>
                  </a:lnTo>
                  <a:lnTo>
                    <a:pt x="103" y="37"/>
                  </a:lnTo>
                  <a:lnTo>
                    <a:pt x="101" y="42"/>
                  </a:lnTo>
                  <a:close/>
                  <a:moveTo>
                    <a:pt x="61" y="88"/>
                  </a:moveTo>
                  <a:lnTo>
                    <a:pt x="58" y="88"/>
                  </a:lnTo>
                  <a:lnTo>
                    <a:pt x="58" y="82"/>
                  </a:lnTo>
                  <a:lnTo>
                    <a:pt x="56" y="79"/>
                  </a:lnTo>
                  <a:lnTo>
                    <a:pt x="50" y="81"/>
                  </a:lnTo>
                  <a:lnTo>
                    <a:pt x="50" y="87"/>
                  </a:lnTo>
                  <a:lnTo>
                    <a:pt x="44" y="96"/>
                  </a:lnTo>
                  <a:lnTo>
                    <a:pt x="44" y="101"/>
                  </a:lnTo>
                  <a:lnTo>
                    <a:pt x="40" y="107"/>
                  </a:lnTo>
                  <a:lnTo>
                    <a:pt x="29" y="114"/>
                  </a:lnTo>
                  <a:lnTo>
                    <a:pt x="21" y="123"/>
                  </a:lnTo>
                  <a:lnTo>
                    <a:pt x="11" y="129"/>
                  </a:lnTo>
                  <a:lnTo>
                    <a:pt x="5" y="137"/>
                  </a:lnTo>
                  <a:lnTo>
                    <a:pt x="0" y="149"/>
                  </a:lnTo>
                  <a:lnTo>
                    <a:pt x="1" y="154"/>
                  </a:lnTo>
                  <a:lnTo>
                    <a:pt x="8" y="154"/>
                  </a:lnTo>
                  <a:lnTo>
                    <a:pt x="23" y="160"/>
                  </a:lnTo>
                  <a:lnTo>
                    <a:pt x="36" y="147"/>
                  </a:lnTo>
                  <a:lnTo>
                    <a:pt x="43" y="130"/>
                  </a:lnTo>
                  <a:lnTo>
                    <a:pt x="48" y="124"/>
                  </a:lnTo>
                  <a:lnTo>
                    <a:pt x="56" y="121"/>
                  </a:lnTo>
                  <a:lnTo>
                    <a:pt x="58" y="114"/>
                  </a:lnTo>
                  <a:lnTo>
                    <a:pt x="61" y="109"/>
                  </a:lnTo>
                  <a:lnTo>
                    <a:pt x="67" y="100"/>
                  </a:lnTo>
                  <a:lnTo>
                    <a:pt x="68" y="85"/>
                  </a:lnTo>
                  <a:lnTo>
                    <a:pt x="63" y="84"/>
                  </a:lnTo>
                  <a:lnTo>
                    <a:pt x="61" y="8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09" name="Freeform 510">
              <a:extLst>
                <a:ext uri="{FF2B5EF4-FFF2-40B4-BE49-F238E27FC236}">
                  <a16:creationId xmlns:a16="http://schemas.microsoft.com/office/drawing/2014/main" id="{5ECD1388-53EB-C6E2-B0FA-E54B64EBCA59}"/>
                </a:ext>
                <a:ext uri="{C183D7F6-B498-43B3-948B-1728B52AA6E4}">
                  <adec:decorative xmlns:adec="http://schemas.microsoft.com/office/drawing/2017/decorative" val="1"/>
                </a:ext>
              </a:extLst>
            </p:cNvPr>
            <p:cNvSpPr>
              <a:spLocks/>
            </p:cNvSpPr>
            <p:nvPr/>
          </p:nvSpPr>
          <p:spPr bwMode="gray">
            <a:xfrm>
              <a:off x="20143985" y="11525882"/>
              <a:ext cx="25034" cy="37556"/>
            </a:xfrm>
            <a:custGeom>
              <a:avLst/>
              <a:gdLst>
                <a:gd name="T0" fmla="*/ 0 w 4"/>
                <a:gd name="T1" fmla="*/ 2147483647 h 7"/>
                <a:gd name="T2" fmla="*/ 2147483647 w 4"/>
                <a:gd name="T3" fmla="*/ 2147483647 h 7"/>
                <a:gd name="T4" fmla="*/ 2147483647 w 4"/>
                <a:gd name="T5" fmla="*/ 0 h 7"/>
                <a:gd name="T6" fmla="*/ 2147483647 w 4"/>
                <a:gd name="T7" fmla="*/ 0 h 7"/>
                <a:gd name="T8" fmla="*/ 0 w 4"/>
                <a:gd name="T9" fmla="*/ 214748364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7"/>
                  </a:moveTo>
                  <a:lnTo>
                    <a:pt x="4" y="5"/>
                  </a:lnTo>
                  <a:lnTo>
                    <a:pt x="4" y="0"/>
                  </a:lnTo>
                  <a:lnTo>
                    <a:pt x="1" y="0"/>
                  </a:lnTo>
                  <a:lnTo>
                    <a:pt x="0"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0" name="Freeform 511">
              <a:extLst>
                <a:ext uri="{FF2B5EF4-FFF2-40B4-BE49-F238E27FC236}">
                  <a16:creationId xmlns:a16="http://schemas.microsoft.com/office/drawing/2014/main" id="{64F7CA1E-EFB3-24C5-9283-A022C7BA41E8}"/>
                </a:ext>
                <a:ext uri="{C183D7F6-B498-43B3-948B-1728B52AA6E4}">
                  <adec:decorative xmlns:adec="http://schemas.microsoft.com/office/drawing/2017/decorative" val="1"/>
                </a:ext>
              </a:extLst>
            </p:cNvPr>
            <p:cNvSpPr>
              <a:spLocks/>
            </p:cNvSpPr>
            <p:nvPr/>
          </p:nvSpPr>
          <p:spPr bwMode="gray">
            <a:xfrm>
              <a:off x="21103650" y="9460319"/>
              <a:ext cx="25034" cy="25038"/>
            </a:xfrm>
            <a:custGeom>
              <a:avLst/>
              <a:gdLst>
                <a:gd name="T0" fmla="*/ 2147483647 w 5"/>
                <a:gd name="T1" fmla="*/ 0 h 5"/>
                <a:gd name="T2" fmla="*/ 0 w 5"/>
                <a:gd name="T3" fmla="*/ 2147483647 h 5"/>
                <a:gd name="T4" fmla="*/ 0 w 5"/>
                <a:gd name="T5" fmla="*/ 2147483647 h 5"/>
                <a:gd name="T6" fmla="*/ 2147483647 w 5"/>
                <a:gd name="T7" fmla="*/ 2147483647 h 5"/>
                <a:gd name="T8" fmla="*/ 2147483647 w 5"/>
                <a:gd name="T9" fmla="*/ 2147483647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2" y="0"/>
                  </a:moveTo>
                  <a:lnTo>
                    <a:pt x="0" y="1"/>
                  </a:lnTo>
                  <a:lnTo>
                    <a:pt x="0" y="3"/>
                  </a:lnTo>
                  <a:lnTo>
                    <a:pt x="2" y="5"/>
                  </a:lnTo>
                  <a:lnTo>
                    <a:pt x="5" y="4"/>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1" name="Freeform 512">
              <a:extLst>
                <a:ext uri="{FF2B5EF4-FFF2-40B4-BE49-F238E27FC236}">
                  <a16:creationId xmlns:a16="http://schemas.microsoft.com/office/drawing/2014/main" id="{EABAC30E-AA9A-9AFB-43D6-3CA1F8B0CDD3}"/>
                </a:ext>
                <a:ext uri="{C183D7F6-B498-43B3-948B-1728B52AA6E4}">
                  <adec:decorative xmlns:adec="http://schemas.microsoft.com/office/drawing/2017/decorative" val="1"/>
                </a:ext>
              </a:extLst>
            </p:cNvPr>
            <p:cNvSpPr>
              <a:spLocks/>
            </p:cNvSpPr>
            <p:nvPr/>
          </p:nvSpPr>
          <p:spPr bwMode="gray">
            <a:xfrm>
              <a:off x="21111994" y="9510393"/>
              <a:ext cx="16690" cy="20864"/>
            </a:xfrm>
            <a:custGeom>
              <a:avLst/>
              <a:gdLst>
                <a:gd name="T0" fmla="*/ 0 w 3"/>
                <a:gd name="T1" fmla="*/ 2147483647 h 4"/>
                <a:gd name="T2" fmla="*/ 2147483647 w 3"/>
                <a:gd name="T3" fmla="*/ 2147483647 h 4"/>
                <a:gd name="T4" fmla="*/ 2147483647 w 3"/>
                <a:gd name="T5" fmla="*/ 0 h 4"/>
                <a:gd name="T6" fmla="*/ 0 w 3"/>
                <a:gd name="T7" fmla="*/ 0 h 4"/>
                <a:gd name="T8" fmla="*/ 0 w 3"/>
                <a:gd name="T9" fmla="*/ 2147483647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lnTo>
                    <a:pt x="3" y="3"/>
                  </a:lnTo>
                  <a:lnTo>
                    <a:pt x="3" y="0"/>
                  </a:lnTo>
                  <a:lnTo>
                    <a:pt x="0" y="0"/>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2" name="Freeform 513">
              <a:extLst>
                <a:ext uri="{FF2B5EF4-FFF2-40B4-BE49-F238E27FC236}">
                  <a16:creationId xmlns:a16="http://schemas.microsoft.com/office/drawing/2014/main" id="{FAB224C4-EB1E-7FC3-7C1F-1C11159A7B2B}"/>
                </a:ext>
                <a:ext uri="{C183D7F6-B498-43B3-948B-1728B52AA6E4}">
                  <adec:decorative xmlns:adec="http://schemas.microsoft.com/office/drawing/2017/decorative" val="1"/>
                </a:ext>
              </a:extLst>
            </p:cNvPr>
            <p:cNvSpPr>
              <a:spLocks/>
            </p:cNvSpPr>
            <p:nvPr/>
          </p:nvSpPr>
          <p:spPr bwMode="gray">
            <a:xfrm>
              <a:off x="21137029" y="9877604"/>
              <a:ext cx="25034" cy="20864"/>
            </a:xfrm>
            <a:custGeom>
              <a:avLst/>
              <a:gdLst>
                <a:gd name="T0" fmla="*/ 0 w 5"/>
                <a:gd name="T1" fmla="*/ 2147483647 h 4"/>
                <a:gd name="T2" fmla="*/ 2147483647 w 5"/>
                <a:gd name="T3" fmla="*/ 2147483647 h 4"/>
                <a:gd name="T4" fmla="*/ 2147483647 w 5"/>
                <a:gd name="T5" fmla="*/ 2147483647 h 4"/>
                <a:gd name="T6" fmla="*/ 2147483647 w 5"/>
                <a:gd name="T7" fmla="*/ 0 h 4"/>
                <a:gd name="T8" fmla="*/ 2147483647 w 5"/>
                <a:gd name="T9" fmla="*/ 2147483647 h 4"/>
                <a:gd name="T10" fmla="*/ 0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0" y="4"/>
                  </a:moveTo>
                  <a:lnTo>
                    <a:pt x="2" y="4"/>
                  </a:lnTo>
                  <a:lnTo>
                    <a:pt x="5" y="2"/>
                  </a:lnTo>
                  <a:lnTo>
                    <a:pt x="2" y="0"/>
                  </a:lnTo>
                  <a:lnTo>
                    <a:pt x="1" y="1"/>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3" name="Freeform 514">
              <a:extLst>
                <a:ext uri="{FF2B5EF4-FFF2-40B4-BE49-F238E27FC236}">
                  <a16:creationId xmlns:a16="http://schemas.microsoft.com/office/drawing/2014/main" id="{6A37A1EB-8C4A-5183-7468-BAB24E2BAC84}"/>
                </a:ext>
                <a:ext uri="{C183D7F6-B498-43B3-948B-1728B52AA6E4}">
                  <adec:decorative xmlns:adec="http://schemas.microsoft.com/office/drawing/2017/decorative" val="1"/>
                </a:ext>
              </a:extLst>
            </p:cNvPr>
            <p:cNvSpPr>
              <a:spLocks/>
            </p:cNvSpPr>
            <p:nvPr/>
          </p:nvSpPr>
          <p:spPr bwMode="gray">
            <a:xfrm>
              <a:off x="17377646" y="9243330"/>
              <a:ext cx="2061193" cy="1744254"/>
            </a:xfrm>
            <a:custGeom>
              <a:avLst/>
              <a:gdLst>
                <a:gd name="T0" fmla="*/ 2147483647 w 379"/>
                <a:gd name="T1" fmla="*/ 2147483647 h 321"/>
                <a:gd name="T2" fmla="*/ 2147483647 w 379"/>
                <a:gd name="T3" fmla="*/ 2147483647 h 321"/>
                <a:gd name="T4" fmla="*/ 2147483647 w 379"/>
                <a:gd name="T5" fmla="*/ 2147483647 h 321"/>
                <a:gd name="T6" fmla="*/ 2147483647 w 379"/>
                <a:gd name="T7" fmla="*/ 2147483647 h 321"/>
                <a:gd name="T8" fmla="*/ 2147483647 w 379"/>
                <a:gd name="T9" fmla="*/ 2147483647 h 321"/>
                <a:gd name="T10" fmla="*/ 2147483647 w 379"/>
                <a:gd name="T11" fmla="*/ 2147483647 h 321"/>
                <a:gd name="T12" fmla="*/ 2147483647 w 379"/>
                <a:gd name="T13" fmla="*/ 2147483647 h 321"/>
                <a:gd name="T14" fmla="*/ 2147483647 w 379"/>
                <a:gd name="T15" fmla="*/ 2147483647 h 321"/>
                <a:gd name="T16" fmla="*/ 2147483647 w 379"/>
                <a:gd name="T17" fmla="*/ 2147483647 h 321"/>
                <a:gd name="T18" fmla="*/ 2147483647 w 379"/>
                <a:gd name="T19" fmla="*/ 2147483647 h 321"/>
                <a:gd name="T20" fmla="*/ 2147483647 w 379"/>
                <a:gd name="T21" fmla="*/ 2147483647 h 321"/>
                <a:gd name="T22" fmla="*/ 2147483647 w 379"/>
                <a:gd name="T23" fmla="*/ 2147483647 h 321"/>
                <a:gd name="T24" fmla="*/ 2147483647 w 379"/>
                <a:gd name="T25" fmla="*/ 2147483647 h 321"/>
                <a:gd name="T26" fmla="*/ 2147483647 w 379"/>
                <a:gd name="T27" fmla="*/ 2147483647 h 321"/>
                <a:gd name="T28" fmla="*/ 2147483647 w 379"/>
                <a:gd name="T29" fmla="*/ 2147483647 h 321"/>
                <a:gd name="T30" fmla="*/ 2147483647 w 379"/>
                <a:gd name="T31" fmla="*/ 2147483647 h 321"/>
                <a:gd name="T32" fmla="*/ 2147483647 w 379"/>
                <a:gd name="T33" fmla="*/ 2147483647 h 321"/>
                <a:gd name="T34" fmla="*/ 2147483647 w 379"/>
                <a:gd name="T35" fmla="*/ 2147483647 h 321"/>
                <a:gd name="T36" fmla="*/ 2147483647 w 379"/>
                <a:gd name="T37" fmla="*/ 2147483647 h 321"/>
                <a:gd name="T38" fmla="*/ 2147483647 w 379"/>
                <a:gd name="T39" fmla="*/ 2147483647 h 321"/>
                <a:gd name="T40" fmla="*/ 2147483647 w 379"/>
                <a:gd name="T41" fmla="*/ 2147483647 h 321"/>
                <a:gd name="T42" fmla="*/ 2147483647 w 379"/>
                <a:gd name="T43" fmla="*/ 2147483647 h 321"/>
                <a:gd name="T44" fmla="*/ 2147483647 w 379"/>
                <a:gd name="T45" fmla="*/ 2147483647 h 321"/>
                <a:gd name="T46" fmla="*/ 2147483647 w 379"/>
                <a:gd name="T47" fmla="*/ 2147483647 h 321"/>
                <a:gd name="T48" fmla="*/ 2147483647 w 379"/>
                <a:gd name="T49" fmla="*/ 2147483647 h 321"/>
                <a:gd name="T50" fmla="*/ 2147483647 w 379"/>
                <a:gd name="T51" fmla="*/ 2147483647 h 321"/>
                <a:gd name="T52" fmla="*/ 2147483647 w 379"/>
                <a:gd name="T53" fmla="*/ 2147483647 h 321"/>
                <a:gd name="T54" fmla="*/ 2147483647 w 379"/>
                <a:gd name="T55" fmla="*/ 2147483647 h 321"/>
                <a:gd name="T56" fmla="*/ 2147483647 w 379"/>
                <a:gd name="T57" fmla="*/ 2147483647 h 321"/>
                <a:gd name="T58" fmla="*/ 2147483647 w 379"/>
                <a:gd name="T59" fmla="*/ 2147483647 h 321"/>
                <a:gd name="T60" fmla="*/ 2147483647 w 379"/>
                <a:gd name="T61" fmla="*/ 2147483647 h 321"/>
                <a:gd name="T62" fmla="*/ 2147483647 w 379"/>
                <a:gd name="T63" fmla="*/ 2147483647 h 321"/>
                <a:gd name="T64" fmla="*/ 2147483647 w 379"/>
                <a:gd name="T65" fmla="*/ 2147483647 h 321"/>
                <a:gd name="T66" fmla="*/ 2147483647 w 379"/>
                <a:gd name="T67" fmla="*/ 2147483647 h 321"/>
                <a:gd name="T68" fmla="*/ 2147483647 w 379"/>
                <a:gd name="T69" fmla="*/ 2147483647 h 321"/>
                <a:gd name="T70" fmla="*/ 2147483647 w 379"/>
                <a:gd name="T71" fmla="*/ 2147483647 h 321"/>
                <a:gd name="T72" fmla="*/ 2147483647 w 379"/>
                <a:gd name="T73" fmla="*/ 2147483647 h 321"/>
                <a:gd name="T74" fmla="*/ 2147483647 w 379"/>
                <a:gd name="T75" fmla="*/ 2147483647 h 321"/>
                <a:gd name="T76" fmla="*/ 2147483647 w 379"/>
                <a:gd name="T77" fmla="*/ 2147483647 h 321"/>
                <a:gd name="T78" fmla="*/ 2147483647 w 379"/>
                <a:gd name="T79" fmla="*/ 2147483647 h 321"/>
                <a:gd name="T80" fmla="*/ 2147483647 w 379"/>
                <a:gd name="T81" fmla="*/ 2147483647 h 321"/>
                <a:gd name="T82" fmla="*/ 2147483647 w 379"/>
                <a:gd name="T83" fmla="*/ 2147483647 h 321"/>
                <a:gd name="T84" fmla="*/ 2147483647 w 379"/>
                <a:gd name="T85" fmla="*/ 2147483647 h 321"/>
                <a:gd name="T86" fmla="*/ 2147483647 w 379"/>
                <a:gd name="T87" fmla="*/ 2147483647 h 321"/>
                <a:gd name="T88" fmla="*/ 2147483647 w 379"/>
                <a:gd name="T89" fmla="*/ 2147483647 h 321"/>
                <a:gd name="T90" fmla="*/ 2147483647 w 379"/>
                <a:gd name="T91" fmla="*/ 2147483647 h 321"/>
                <a:gd name="T92" fmla="*/ 2147483647 w 379"/>
                <a:gd name="T93" fmla="*/ 2147483647 h 321"/>
                <a:gd name="T94" fmla="*/ 2147483647 w 379"/>
                <a:gd name="T95" fmla="*/ 2147483647 h 321"/>
                <a:gd name="T96" fmla="*/ 2147483647 w 379"/>
                <a:gd name="T97" fmla="*/ 2147483647 h 321"/>
                <a:gd name="T98" fmla="*/ 2147483647 w 379"/>
                <a:gd name="T99" fmla="*/ 2147483647 h 321"/>
                <a:gd name="T100" fmla="*/ 2147483647 w 379"/>
                <a:gd name="T101" fmla="*/ 2147483647 h 321"/>
                <a:gd name="T102" fmla="*/ 2147483647 w 379"/>
                <a:gd name="T103" fmla="*/ 2147483647 h 321"/>
                <a:gd name="T104" fmla="*/ 2147483647 w 379"/>
                <a:gd name="T105" fmla="*/ 2147483647 h 321"/>
                <a:gd name="T106" fmla="*/ 2147483647 w 379"/>
                <a:gd name="T107" fmla="*/ 2147483647 h 321"/>
                <a:gd name="T108" fmla="*/ 2147483647 w 379"/>
                <a:gd name="T109" fmla="*/ 2147483647 h 321"/>
                <a:gd name="T110" fmla="*/ 2147483647 w 379"/>
                <a:gd name="T111" fmla="*/ 2147483647 h 321"/>
                <a:gd name="T112" fmla="*/ 2147483647 w 379"/>
                <a:gd name="T113" fmla="*/ 2147483647 h 321"/>
                <a:gd name="T114" fmla="*/ 2147483647 w 379"/>
                <a:gd name="T115" fmla="*/ 2147483647 h 321"/>
                <a:gd name="T116" fmla="*/ 2147483647 w 379"/>
                <a:gd name="T117" fmla="*/ 2147483647 h 321"/>
                <a:gd name="T118" fmla="*/ 2147483647 w 379"/>
                <a:gd name="T119" fmla="*/ 2147483647 h 321"/>
                <a:gd name="T120" fmla="*/ 2147483647 w 379"/>
                <a:gd name="T121" fmla="*/ 2147483647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321"/>
                <a:gd name="T185" fmla="*/ 379 w 379"/>
                <a:gd name="T186" fmla="*/ 321 h 3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321">
                  <a:moveTo>
                    <a:pt x="321" y="310"/>
                  </a:moveTo>
                  <a:lnTo>
                    <a:pt x="325" y="305"/>
                  </a:lnTo>
                  <a:lnTo>
                    <a:pt x="330" y="304"/>
                  </a:lnTo>
                  <a:lnTo>
                    <a:pt x="345" y="299"/>
                  </a:lnTo>
                  <a:lnTo>
                    <a:pt x="346" y="293"/>
                  </a:lnTo>
                  <a:lnTo>
                    <a:pt x="345" y="284"/>
                  </a:lnTo>
                  <a:lnTo>
                    <a:pt x="353" y="268"/>
                  </a:lnTo>
                  <a:lnTo>
                    <a:pt x="352" y="264"/>
                  </a:lnTo>
                  <a:lnTo>
                    <a:pt x="358" y="253"/>
                  </a:lnTo>
                  <a:lnTo>
                    <a:pt x="358" y="249"/>
                  </a:lnTo>
                  <a:lnTo>
                    <a:pt x="368" y="236"/>
                  </a:lnTo>
                  <a:lnTo>
                    <a:pt x="371" y="231"/>
                  </a:lnTo>
                  <a:lnTo>
                    <a:pt x="371" y="228"/>
                  </a:lnTo>
                  <a:lnTo>
                    <a:pt x="375" y="222"/>
                  </a:lnTo>
                  <a:lnTo>
                    <a:pt x="375" y="219"/>
                  </a:lnTo>
                  <a:lnTo>
                    <a:pt x="374" y="212"/>
                  </a:lnTo>
                  <a:lnTo>
                    <a:pt x="377" y="203"/>
                  </a:lnTo>
                  <a:lnTo>
                    <a:pt x="377" y="190"/>
                  </a:lnTo>
                  <a:lnTo>
                    <a:pt x="379" y="184"/>
                  </a:lnTo>
                  <a:lnTo>
                    <a:pt x="374" y="178"/>
                  </a:lnTo>
                  <a:lnTo>
                    <a:pt x="373" y="171"/>
                  </a:lnTo>
                  <a:lnTo>
                    <a:pt x="375" y="156"/>
                  </a:lnTo>
                  <a:lnTo>
                    <a:pt x="374" y="154"/>
                  </a:lnTo>
                  <a:lnTo>
                    <a:pt x="371" y="157"/>
                  </a:lnTo>
                  <a:lnTo>
                    <a:pt x="367" y="150"/>
                  </a:lnTo>
                  <a:lnTo>
                    <a:pt x="362" y="141"/>
                  </a:lnTo>
                  <a:lnTo>
                    <a:pt x="358" y="138"/>
                  </a:lnTo>
                  <a:lnTo>
                    <a:pt x="352" y="132"/>
                  </a:lnTo>
                  <a:lnTo>
                    <a:pt x="351" y="125"/>
                  </a:lnTo>
                  <a:lnTo>
                    <a:pt x="348" y="125"/>
                  </a:lnTo>
                  <a:lnTo>
                    <a:pt x="344" y="126"/>
                  </a:lnTo>
                  <a:lnTo>
                    <a:pt x="338" y="121"/>
                  </a:lnTo>
                  <a:lnTo>
                    <a:pt x="339" y="111"/>
                  </a:lnTo>
                  <a:lnTo>
                    <a:pt x="334" y="105"/>
                  </a:lnTo>
                  <a:lnTo>
                    <a:pt x="333" y="100"/>
                  </a:lnTo>
                  <a:lnTo>
                    <a:pt x="332" y="97"/>
                  </a:lnTo>
                  <a:lnTo>
                    <a:pt x="325" y="96"/>
                  </a:lnTo>
                  <a:lnTo>
                    <a:pt x="321" y="90"/>
                  </a:lnTo>
                  <a:lnTo>
                    <a:pt x="314" y="89"/>
                  </a:lnTo>
                  <a:lnTo>
                    <a:pt x="312" y="82"/>
                  </a:lnTo>
                  <a:lnTo>
                    <a:pt x="310" y="77"/>
                  </a:lnTo>
                  <a:lnTo>
                    <a:pt x="308" y="65"/>
                  </a:lnTo>
                  <a:lnTo>
                    <a:pt x="303" y="59"/>
                  </a:lnTo>
                  <a:lnTo>
                    <a:pt x="302" y="41"/>
                  </a:lnTo>
                  <a:lnTo>
                    <a:pt x="299" y="39"/>
                  </a:lnTo>
                  <a:lnTo>
                    <a:pt x="294" y="36"/>
                  </a:lnTo>
                  <a:lnTo>
                    <a:pt x="292" y="35"/>
                  </a:lnTo>
                  <a:lnTo>
                    <a:pt x="290" y="39"/>
                  </a:lnTo>
                  <a:lnTo>
                    <a:pt x="288" y="30"/>
                  </a:lnTo>
                  <a:lnTo>
                    <a:pt x="284" y="20"/>
                  </a:lnTo>
                  <a:lnTo>
                    <a:pt x="283" y="13"/>
                  </a:lnTo>
                  <a:lnTo>
                    <a:pt x="280" y="10"/>
                  </a:lnTo>
                  <a:lnTo>
                    <a:pt x="280" y="3"/>
                  </a:lnTo>
                  <a:lnTo>
                    <a:pt x="277" y="0"/>
                  </a:lnTo>
                  <a:lnTo>
                    <a:pt x="275" y="1"/>
                  </a:lnTo>
                  <a:lnTo>
                    <a:pt x="273" y="8"/>
                  </a:lnTo>
                  <a:lnTo>
                    <a:pt x="272" y="12"/>
                  </a:lnTo>
                  <a:lnTo>
                    <a:pt x="269" y="14"/>
                  </a:lnTo>
                  <a:lnTo>
                    <a:pt x="268" y="18"/>
                  </a:lnTo>
                  <a:lnTo>
                    <a:pt x="271" y="22"/>
                  </a:lnTo>
                  <a:lnTo>
                    <a:pt x="269" y="24"/>
                  </a:lnTo>
                  <a:lnTo>
                    <a:pt x="267" y="27"/>
                  </a:lnTo>
                  <a:lnTo>
                    <a:pt x="267" y="32"/>
                  </a:lnTo>
                  <a:lnTo>
                    <a:pt x="270" y="36"/>
                  </a:lnTo>
                  <a:lnTo>
                    <a:pt x="269" y="41"/>
                  </a:lnTo>
                  <a:lnTo>
                    <a:pt x="266" y="52"/>
                  </a:lnTo>
                  <a:lnTo>
                    <a:pt x="263" y="68"/>
                  </a:lnTo>
                  <a:lnTo>
                    <a:pt x="257" y="73"/>
                  </a:lnTo>
                  <a:lnTo>
                    <a:pt x="249" y="73"/>
                  </a:lnTo>
                  <a:lnTo>
                    <a:pt x="244" y="68"/>
                  </a:lnTo>
                  <a:lnTo>
                    <a:pt x="241" y="65"/>
                  </a:lnTo>
                  <a:lnTo>
                    <a:pt x="234" y="62"/>
                  </a:lnTo>
                  <a:lnTo>
                    <a:pt x="227" y="56"/>
                  </a:lnTo>
                  <a:lnTo>
                    <a:pt x="226" y="53"/>
                  </a:lnTo>
                  <a:lnTo>
                    <a:pt x="220" y="53"/>
                  </a:lnTo>
                  <a:lnTo>
                    <a:pt x="219" y="50"/>
                  </a:lnTo>
                  <a:lnTo>
                    <a:pt x="214" y="47"/>
                  </a:lnTo>
                  <a:lnTo>
                    <a:pt x="211" y="45"/>
                  </a:lnTo>
                  <a:lnTo>
                    <a:pt x="212" y="41"/>
                  </a:lnTo>
                  <a:lnTo>
                    <a:pt x="215" y="38"/>
                  </a:lnTo>
                  <a:lnTo>
                    <a:pt x="215" y="30"/>
                  </a:lnTo>
                  <a:lnTo>
                    <a:pt x="220" y="27"/>
                  </a:lnTo>
                  <a:lnTo>
                    <a:pt x="222" y="25"/>
                  </a:lnTo>
                  <a:lnTo>
                    <a:pt x="223" y="20"/>
                  </a:lnTo>
                  <a:lnTo>
                    <a:pt x="223" y="15"/>
                  </a:lnTo>
                  <a:lnTo>
                    <a:pt x="220" y="15"/>
                  </a:lnTo>
                  <a:lnTo>
                    <a:pt x="216" y="16"/>
                  </a:lnTo>
                  <a:lnTo>
                    <a:pt x="214" y="14"/>
                  </a:lnTo>
                  <a:lnTo>
                    <a:pt x="206" y="14"/>
                  </a:lnTo>
                  <a:lnTo>
                    <a:pt x="201" y="11"/>
                  </a:lnTo>
                  <a:lnTo>
                    <a:pt x="191" y="11"/>
                  </a:lnTo>
                  <a:lnTo>
                    <a:pt x="186" y="7"/>
                  </a:lnTo>
                  <a:lnTo>
                    <a:pt x="178" y="7"/>
                  </a:lnTo>
                  <a:lnTo>
                    <a:pt x="178" y="9"/>
                  </a:lnTo>
                  <a:lnTo>
                    <a:pt x="185" y="13"/>
                  </a:lnTo>
                  <a:lnTo>
                    <a:pt x="183" y="18"/>
                  </a:lnTo>
                  <a:lnTo>
                    <a:pt x="171" y="17"/>
                  </a:lnTo>
                  <a:lnTo>
                    <a:pt x="166" y="18"/>
                  </a:lnTo>
                  <a:lnTo>
                    <a:pt x="161" y="23"/>
                  </a:lnTo>
                  <a:lnTo>
                    <a:pt x="161" y="27"/>
                  </a:lnTo>
                  <a:lnTo>
                    <a:pt x="159" y="29"/>
                  </a:lnTo>
                  <a:lnTo>
                    <a:pt x="155" y="39"/>
                  </a:lnTo>
                  <a:lnTo>
                    <a:pt x="160" y="44"/>
                  </a:lnTo>
                  <a:lnTo>
                    <a:pt x="160" y="49"/>
                  </a:lnTo>
                  <a:lnTo>
                    <a:pt x="159" y="52"/>
                  </a:lnTo>
                  <a:lnTo>
                    <a:pt x="157" y="47"/>
                  </a:lnTo>
                  <a:lnTo>
                    <a:pt x="153" y="47"/>
                  </a:lnTo>
                  <a:lnTo>
                    <a:pt x="150" y="47"/>
                  </a:lnTo>
                  <a:lnTo>
                    <a:pt x="150" y="44"/>
                  </a:lnTo>
                  <a:lnTo>
                    <a:pt x="148" y="44"/>
                  </a:lnTo>
                  <a:lnTo>
                    <a:pt x="145" y="47"/>
                  </a:lnTo>
                  <a:lnTo>
                    <a:pt x="138" y="32"/>
                  </a:lnTo>
                  <a:lnTo>
                    <a:pt x="134" y="33"/>
                  </a:lnTo>
                  <a:lnTo>
                    <a:pt x="131" y="35"/>
                  </a:lnTo>
                  <a:lnTo>
                    <a:pt x="128" y="35"/>
                  </a:lnTo>
                  <a:lnTo>
                    <a:pt x="124" y="40"/>
                  </a:lnTo>
                  <a:lnTo>
                    <a:pt x="121" y="39"/>
                  </a:lnTo>
                  <a:lnTo>
                    <a:pt x="116" y="43"/>
                  </a:lnTo>
                  <a:lnTo>
                    <a:pt x="116" y="48"/>
                  </a:lnTo>
                  <a:lnTo>
                    <a:pt x="110" y="49"/>
                  </a:lnTo>
                  <a:lnTo>
                    <a:pt x="108" y="61"/>
                  </a:lnTo>
                  <a:lnTo>
                    <a:pt x="105" y="61"/>
                  </a:lnTo>
                  <a:lnTo>
                    <a:pt x="102" y="62"/>
                  </a:lnTo>
                  <a:lnTo>
                    <a:pt x="101" y="63"/>
                  </a:lnTo>
                  <a:lnTo>
                    <a:pt x="103" y="66"/>
                  </a:lnTo>
                  <a:lnTo>
                    <a:pt x="98" y="67"/>
                  </a:lnTo>
                  <a:lnTo>
                    <a:pt x="93" y="61"/>
                  </a:lnTo>
                  <a:lnTo>
                    <a:pt x="90" y="65"/>
                  </a:lnTo>
                  <a:lnTo>
                    <a:pt x="88" y="72"/>
                  </a:lnTo>
                  <a:lnTo>
                    <a:pt x="87" y="77"/>
                  </a:lnTo>
                  <a:lnTo>
                    <a:pt x="90" y="79"/>
                  </a:lnTo>
                  <a:lnTo>
                    <a:pt x="84" y="87"/>
                  </a:lnTo>
                  <a:lnTo>
                    <a:pt x="82" y="90"/>
                  </a:lnTo>
                  <a:lnTo>
                    <a:pt x="73" y="96"/>
                  </a:lnTo>
                  <a:lnTo>
                    <a:pt x="70" y="98"/>
                  </a:lnTo>
                  <a:lnTo>
                    <a:pt x="61" y="98"/>
                  </a:lnTo>
                  <a:lnTo>
                    <a:pt x="58" y="102"/>
                  </a:lnTo>
                  <a:lnTo>
                    <a:pt x="52" y="103"/>
                  </a:lnTo>
                  <a:lnTo>
                    <a:pt x="47" y="108"/>
                  </a:lnTo>
                  <a:lnTo>
                    <a:pt x="42" y="108"/>
                  </a:lnTo>
                  <a:lnTo>
                    <a:pt x="39" y="106"/>
                  </a:lnTo>
                  <a:lnTo>
                    <a:pt x="35" y="107"/>
                  </a:lnTo>
                  <a:lnTo>
                    <a:pt x="27" y="115"/>
                  </a:lnTo>
                  <a:lnTo>
                    <a:pt x="26" y="115"/>
                  </a:lnTo>
                  <a:lnTo>
                    <a:pt x="20" y="118"/>
                  </a:lnTo>
                  <a:lnTo>
                    <a:pt x="16" y="124"/>
                  </a:lnTo>
                  <a:lnTo>
                    <a:pt x="14" y="121"/>
                  </a:lnTo>
                  <a:lnTo>
                    <a:pt x="13" y="119"/>
                  </a:lnTo>
                  <a:lnTo>
                    <a:pt x="11" y="122"/>
                  </a:lnTo>
                  <a:lnTo>
                    <a:pt x="7" y="145"/>
                  </a:lnTo>
                  <a:lnTo>
                    <a:pt x="9" y="152"/>
                  </a:lnTo>
                  <a:lnTo>
                    <a:pt x="13" y="164"/>
                  </a:lnTo>
                  <a:lnTo>
                    <a:pt x="13" y="168"/>
                  </a:lnTo>
                  <a:lnTo>
                    <a:pt x="12" y="168"/>
                  </a:lnTo>
                  <a:lnTo>
                    <a:pt x="9" y="163"/>
                  </a:lnTo>
                  <a:lnTo>
                    <a:pt x="7" y="163"/>
                  </a:lnTo>
                  <a:lnTo>
                    <a:pt x="8" y="166"/>
                  </a:lnTo>
                  <a:lnTo>
                    <a:pt x="10" y="171"/>
                  </a:lnTo>
                  <a:lnTo>
                    <a:pt x="9" y="173"/>
                  </a:lnTo>
                  <a:lnTo>
                    <a:pt x="2" y="161"/>
                  </a:lnTo>
                  <a:lnTo>
                    <a:pt x="0" y="161"/>
                  </a:lnTo>
                  <a:lnTo>
                    <a:pt x="0" y="163"/>
                  </a:lnTo>
                  <a:lnTo>
                    <a:pt x="9" y="178"/>
                  </a:lnTo>
                  <a:lnTo>
                    <a:pt x="10" y="182"/>
                  </a:lnTo>
                  <a:lnTo>
                    <a:pt x="13" y="188"/>
                  </a:lnTo>
                  <a:lnTo>
                    <a:pt x="13" y="191"/>
                  </a:lnTo>
                  <a:lnTo>
                    <a:pt x="19" y="199"/>
                  </a:lnTo>
                  <a:lnTo>
                    <a:pt x="19" y="202"/>
                  </a:lnTo>
                  <a:lnTo>
                    <a:pt x="20" y="219"/>
                  </a:lnTo>
                  <a:lnTo>
                    <a:pt x="24" y="225"/>
                  </a:lnTo>
                  <a:lnTo>
                    <a:pt x="25" y="230"/>
                  </a:lnTo>
                  <a:lnTo>
                    <a:pt x="27" y="239"/>
                  </a:lnTo>
                  <a:lnTo>
                    <a:pt x="26" y="242"/>
                  </a:lnTo>
                  <a:lnTo>
                    <a:pt x="24" y="254"/>
                  </a:lnTo>
                  <a:lnTo>
                    <a:pt x="21" y="255"/>
                  </a:lnTo>
                  <a:lnTo>
                    <a:pt x="20" y="260"/>
                  </a:lnTo>
                  <a:lnTo>
                    <a:pt x="21" y="265"/>
                  </a:lnTo>
                  <a:lnTo>
                    <a:pt x="30" y="267"/>
                  </a:lnTo>
                  <a:lnTo>
                    <a:pt x="33" y="272"/>
                  </a:lnTo>
                  <a:lnTo>
                    <a:pt x="42" y="273"/>
                  </a:lnTo>
                  <a:lnTo>
                    <a:pt x="53" y="273"/>
                  </a:lnTo>
                  <a:lnTo>
                    <a:pt x="55" y="272"/>
                  </a:lnTo>
                  <a:lnTo>
                    <a:pt x="55" y="267"/>
                  </a:lnTo>
                  <a:lnTo>
                    <a:pt x="61" y="265"/>
                  </a:lnTo>
                  <a:lnTo>
                    <a:pt x="64" y="262"/>
                  </a:lnTo>
                  <a:lnTo>
                    <a:pt x="73" y="259"/>
                  </a:lnTo>
                  <a:lnTo>
                    <a:pt x="76" y="257"/>
                  </a:lnTo>
                  <a:lnTo>
                    <a:pt x="90" y="257"/>
                  </a:lnTo>
                  <a:lnTo>
                    <a:pt x="92" y="259"/>
                  </a:lnTo>
                  <a:lnTo>
                    <a:pt x="99" y="259"/>
                  </a:lnTo>
                  <a:lnTo>
                    <a:pt x="104" y="255"/>
                  </a:lnTo>
                  <a:lnTo>
                    <a:pt x="104" y="251"/>
                  </a:lnTo>
                  <a:lnTo>
                    <a:pt x="112" y="246"/>
                  </a:lnTo>
                  <a:lnTo>
                    <a:pt x="117" y="246"/>
                  </a:lnTo>
                  <a:lnTo>
                    <a:pt x="125" y="239"/>
                  </a:lnTo>
                  <a:lnTo>
                    <a:pt x="137" y="238"/>
                  </a:lnTo>
                  <a:lnTo>
                    <a:pt x="150" y="232"/>
                  </a:lnTo>
                  <a:lnTo>
                    <a:pt x="171" y="230"/>
                  </a:lnTo>
                  <a:lnTo>
                    <a:pt x="181" y="239"/>
                  </a:lnTo>
                  <a:lnTo>
                    <a:pt x="186" y="237"/>
                  </a:lnTo>
                  <a:lnTo>
                    <a:pt x="195" y="240"/>
                  </a:lnTo>
                  <a:lnTo>
                    <a:pt x="200" y="250"/>
                  </a:lnTo>
                  <a:lnTo>
                    <a:pt x="206" y="255"/>
                  </a:lnTo>
                  <a:lnTo>
                    <a:pt x="206" y="262"/>
                  </a:lnTo>
                  <a:lnTo>
                    <a:pt x="204" y="265"/>
                  </a:lnTo>
                  <a:lnTo>
                    <a:pt x="206" y="268"/>
                  </a:lnTo>
                  <a:lnTo>
                    <a:pt x="213" y="271"/>
                  </a:lnTo>
                  <a:lnTo>
                    <a:pt x="218" y="267"/>
                  </a:lnTo>
                  <a:lnTo>
                    <a:pt x="217" y="262"/>
                  </a:lnTo>
                  <a:lnTo>
                    <a:pt x="225" y="252"/>
                  </a:lnTo>
                  <a:lnTo>
                    <a:pt x="228" y="250"/>
                  </a:lnTo>
                  <a:lnTo>
                    <a:pt x="229" y="246"/>
                  </a:lnTo>
                  <a:lnTo>
                    <a:pt x="234" y="247"/>
                  </a:lnTo>
                  <a:lnTo>
                    <a:pt x="233" y="254"/>
                  </a:lnTo>
                  <a:lnTo>
                    <a:pt x="229" y="260"/>
                  </a:lnTo>
                  <a:lnTo>
                    <a:pt x="228" y="267"/>
                  </a:lnTo>
                  <a:lnTo>
                    <a:pt x="225" y="270"/>
                  </a:lnTo>
                  <a:lnTo>
                    <a:pt x="223" y="272"/>
                  </a:lnTo>
                  <a:lnTo>
                    <a:pt x="223" y="276"/>
                  </a:lnTo>
                  <a:lnTo>
                    <a:pt x="228" y="276"/>
                  </a:lnTo>
                  <a:lnTo>
                    <a:pt x="233" y="271"/>
                  </a:lnTo>
                  <a:lnTo>
                    <a:pt x="233" y="267"/>
                  </a:lnTo>
                  <a:lnTo>
                    <a:pt x="237" y="267"/>
                  </a:lnTo>
                  <a:lnTo>
                    <a:pt x="240" y="272"/>
                  </a:lnTo>
                  <a:lnTo>
                    <a:pt x="234" y="275"/>
                  </a:lnTo>
                  <a:lnTo>
                    <a:pt x="236" y="279"/>
                  </a:lnTo>
                  <a:lnTo>
                    <a:pt x="244" y="282"/>
                  </a:lnTo>
                  <a:lnTo>
                    <a:pt x="246" y="286"/>
                  </a:lnTo>
                  <a:lnTo>
                    <a:pt x="250" y="290"/>
                  </a:lnTo>
                  <a:lnTo>
                    <a:pt x="248" y="297"/>
                  </a:lnTo>
                  <a:lnTo>
                    <a:pt x="252" y="302"/>
                  </a:lnTo>
                  <a:lnTo>
                    <a:pt x="254" y="307"/>
                  </a:lnTo>
                  <a:lnTo>
                    <a:pt x="258" y="310"/>
                  </a:lnTo>
                  <a:lnTo>
                    <a:pt x="265" y="312"/>
                  </a:lnTo>
                  <a:lnTo>
                    <a:pt x="267" y="314"/>
                  </a:lnTo>
                  <a:lnTo>
                    <a:pt x="269" y="314"/>
                  </a:lnTo>
                  <a:lnTo>
                    <a:pt x="271" y="314"/>
                  </a:lnTo>
                  <a:lnTo>
                    <a:pt x="288" y="321"/>
                  </a:lnTo>
                  <a:lnTo>
                    <a:pt x="287" y="315"/>
                  </a:lnTo>
                  <a:lnTo>
                    <a:pt x="292" y="313"/>
                  </a:lnTo>
                  <a:lnTo>
                    <a:pt x="295" y="306"/>
                  </a:lnTo>
                  <a:lnTo>
                    <a:pt x="303" y="307"/>
                  </a:lnTo>
                  <a:lnTo>
                    <a:pt x="302" y="314"/>
                  </a:lnTo>
                  <a:lnTo>
                    <a:pt x="307" y="318"/>
                  </a:lnTo>
                  <a:lnTo>
                    <a:pt x="314" y="317"/>
                  </a:lnTo>
                  <a:lnTo>
                    <a:pt x="320" y="314"/>
                  </a:lnTo>
                  <a:lnTo>
                    <a:pt x="321" y="3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4" name="Freeform 516">
              <a:extLst>
                <a:ext uri="{FF2B5EF4-FFF2-40B4-BE49-F238E27FC236}">
                  <a16:creationId xmlns:a16="http://schemas.microsoft.com/office/drawing/2014/main" id="{4F85F5D8-5340-4633-C050-AC74D253AC07}"/>
                </a:ext>
                <a:ext uri="{C183D7F6-B498-43B3-948B-1728B52AA6E4}">
                  <adec:decorative xmlns:adec="http://schemas.microsoft.com/office/drawing/2017/decorative" val="1"/>
                </a:ext>
              </a:extLst>
            </p:cNvPr>
            <p:cNvSpPr>
              <a:spLocks/>
            </p:cNvSpPr>
            <p:nvPr/>
          </p:nvSpPr>
          <p:spPr bwMode="gray">
            <a:xfrm>
              <a:off x="18358174" y="6656160"/>
              <a:ext cx="116829" cy="100148"/>
            </a:xfrm>
            <a:custGeom>
              <a:avLst/>
              <a:gdLst>
                <a:gd name="T0" fmla="*/ 2147483647 w 22"/>
                <a:gd name="T1" fmla="*/ 2147483647 h 18"/>
                <a:gd name="T2" fmla="*/ 2147483647 w 22"/>
                <a:gd name="T3" fmla="*/ 0 h 18"/>
                <a:gd name="T4" fmla="*/ 2147483647 w 22"/>
                <a:gd name="T5" fmla="*/ 2147483647 h 18"/>
                <a:gd name="T6" fmla="*/ 2147483647 w 22"/>
                <a:gd name="T7" fmla="*/ 2147483647 h 18"/>
                <a:gd name="T8" fmla="*/ 2147483647 w 22"/>
                <a:gd name="T9" fmla="*/ 2147483647 h 18"/>
                <a:gd name="T10" fmla="*/ 0 w 22"/>
                <a:gd name="T11" fmla="*/ 2147483647 h 18"/>
                <a:gd name="T12" fmla="*/ 2147483647 w 22"/>
                <a:gd name="T13" fmla="*/ 2147483647 h 18"/>
                <a:gd name="T14" fmla="*/ 2147483647 w 22"/>
                <a:gd name="T15" fmla="*/ 2147483647 h 18"/>
                <a:gd name="T16" fmla="*/ 2147483647 w 22"/>
                <a:gd name="T17" fmla="*/ 2147483647 h 18"/>
                <a:gd name="T18" fmla="*/ 2147483647 w 22"/>
                <a:gd name="T19" fmla="*/ 2147483647 h 18"/>
                <a:gd name="T20" fmla="*/ 2147483647 w 22"/>
                <a:gd name="T21" fmla="*/ 2147483647 h 18"/>
                <a:gd name="T22" fmla="*/ 2147483647 w 22"/>
                <a:gd name="T23" fmla="*/ 2147483647 h 18"/>
                <a:gd name="T24" fmla="*/ 2147483647 w 2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8"/>
                <a:gd name="T41" fmla="*/ 22 w 22"/>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8">
                  <a:moveTo>
                    <a:pt x="22" y="2"/>
                  </a:moveTo>
                  <a:lnTo>
                    <a:pt x="18" y="0"/>
                  </a:lnTo>
                  <a:lnTo>
                    <a:pt x="14" y="1"/>
                  </a:lnTo>
                  <a:lnTo>
                    <a:pt x="10" y="6"/>
                  </a:lnTo>
                  <a:lnTo>
                    <a:pt x="4" y="7"/>
                  </a:lnTo>
                  <a:lnTo>
                    <a:pt x="0" y="11"/>
                  </a:lnTo>
                  <a:lnTo>
                    <a:pt x="3" y="18"/>
                  </a:lnTo>
                  <a:lnTo>
                    <a:pt x="7" y="18"/>
                  </a:lnTo>
                  <a:lnTo>
                    <a:pt x="9" y="13"/>
                  </a:lnTo>
                  <a:lnTo>
                    <a:pt x="13" y="10"/>
                  </a:lnTo>
                  <a:lnTo>
                    <a:pt x="16" y="11"/>
                  </a:lnTo>
                  <a:lnTo>
                    <a:pt x="20" y="10"/>
                  </a:lnTo>
                  <a:lnTo>
                    <a:pt x="2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5" name="Freeform 517">
              <a:extLst>
                <a:ext uri="{FF2B5EF4-FFF2-40B4-BE49-F238E27FC236}">
                  <a16:creationId xmlns:a16="http://schemas.microsoft.com/office/drawing/2014/main" id="{609A6A95-7FF4-0CDF-6643-B539D0806093}"/>
                </a:ext>
                <a:ext uri="{C183D7F6-B498-43B3-948B-1728B52AA6E4}">
                  <adec:decorative xmlns:adec="http://schemas.microsoft.com/office/drawing/2017/decorative" val="1"/>
                </a:ext>
              </a:extLst>
            </p:cNvPr>
            <p:cNvSpPr>
              <a:spLocks/>
            </p:cNvSpPr>
            <p:nvPr/>
          </p:nvSpPr>
          <p:spPr bwMode="gray">
            <a:xfrm>
              <a:off x="18220482" y="6689542"/>
              <a:ext cx="121001" cy="187778"/>
            </a:xfrm>
            <a:custGeom>
              <a:avLst/>
              <a:gdLst>
                <a:gd name="T0" fmla="*/ 2147483647 w 23"/>
                <a:gd name="T1" fmla="*/ 0 h 34"/>
                <a:gd name="T2" fmla="*/ 2147483647 w 23"/>
                <a:gd name="T3" fmla="*/ 2147483647 h 34"/>
                <a:gd name="T4" fmla="*/ 2147483647 w 23"/>
                <a:gd name="T5" fmla="*/ 2147483647 h 34"/>
                <a:gd name="T6" fmla="*/ 2147483647 w 23"/>
                <a:gd name="T7" fmla="*/ 2147483647 h 34"/>
                <a:gd name="T8" fmla="*/ 2147483647 w 23"/>
                <a:gd name="T9" fmla="*/ 2147483647 h 34"/>
                <a:gd name="T10" fmla="*/ 2147483647 w 23"/>
                <a:gd name="T11" fmla="*/ 2147483647 h 34"/>
                <a:gd name="T12" fmla="*/ 2147483647 w 23"/>
                <a:gd name="T13" fmla="*/ 2147483647 h 34"/>
                <a:gd name="T14" fmla="*/ 2147483647 w 23"/>
                <a:gd name="T15" fmla="*/ 2147483647 h 34"/>
                <a:gd name="T16" fmla="*/ 2147483647 w 23"/>
                <a:gd name="T17" fmla="*/ 2147483647 h 34"/>
                <a:gd name="T18" fmla="*/ 2147483647 w 23"/>
                <a:gd name="T19" fmla="*/ 2147483647 h 34"/>
                <a:gd name="T20" fmla="*/ 2147483647 w 23"/>
                <a:gd name="T21" fmla="*/ 2147483647 h 34"/>
                <a:gd name="T22" fmla="*/ 2147483647 w 23"/>
                <a:gd name="T23" fmla="*/ 2147483647 h 34"/>
                <a:gd name="T24" fmla="*/ 2147483647 w 23"/>
                <a:gd name="T25" fmla="*/ 2147483647 h 34"/>
                <a:gd name="T26" fmla="*/ 2147483647 w 23"/>
                <a:gd name="T27" fmla="*/ 2147483647 h 34"/>
                <a:gd name="T28" fmla="*/ 2147483647 w 23"/>
                <a:gd name="T29" fmla="*/ 2147483647 h 34"/>
                <a:gd name="T30" fmla="*/ 2147483647 w 23"/>
                <a:gd name="T31" fmla="*/ 2147483647 h 34"/>
                <a:gd name="T32" fmla="*/ 2147483647 w 23"/>
                <a:gd name="T33" fmla="*/ 2147483647 h 34"/>
                <a:gd name="T34" fmla="*/ 2147483647 w 23"/>
                <a:gd name="T35" fmla="*/ 2147483647 h 34"/>
                <a:gd name="T36" fmla="*/ 2147483647 w 23"/>
                <a:gd name="T37" fmla="*/ 2147483647 h 34"/>
                <a:gd name="T38" fmla="*/ 2147483647 w 23"/>
                <a:gd name="T39" fmla="*/ 2147483647 h 34"/>
                <a:gd name="T40" fmla="*/ 2147483647 w 23"/>
                <a:gd name="T41" fmla="*/ 2147483647 h 34"/>
                <a:gd name="T42" fmla="*/ 0 w 23"/>
                <a:gd name="T43" fmla="*/ 2147483647 h 34"/>
                <a:gd name="T44" fmla="*/ 2147483647 w 23"/>
                <a:gd name="T45" fmla="*/ 2147483647 h 34"/>
                <a:gd name="T46" fmla="*/ 2147483647 w 23"/>
                <a:gd name="T47" fmla="*/ 0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34"/>
                <a:gd name="T74" fmla="*/ 23 w 23"/>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34">
                  <a:moveTo>
                    <a:pt x="11" y="0"/>
                  </a:moveTo>
                  <a:lnTo>
                    <a:pt x="19" y="4"/>
                  </a:lnTo>
                  <a:lnTo>
                    <a:pt x="20" y="8"/>
                  </a:lnTo>
                  <a:lnTo>
                    <a:pt x="23" y="14"/>
                  </a:lnTo>
                  <a:lnTo>
                    <a:pt x="18" y="21"/>
                  </a:lnTo>
                  <a:lnTo>
                    <a:pt x="17" y="32"/>
                  </a:lnTo>
                  <a:lnTo>
                    <a:pt x="11" y="34"/>
                  </a:lnTo>
                  <a:lnTo>
                    <a:pt x="11" y="28"/>
                  </a:lnTo>
                  <a:lnTo>
                    <a:pt x="9" y="28"/>
                  </a:lnTo>
                  <a:lnTo>
                    <a:pt x="7" y="31"/>
                  </a:lnTo>
                  <a:lnTo>
                    <a:pt x="5" y="30"/>
                  </a:lnTo>
                  <a:lnTo>
                    <a:pt x="6" y="21"/>
                  </a:lnTo>
                  <a:lnTo>
                    <a:pt x="7" y="21"/>
                  </a:lnTo>
                  <a:lnTo>
                    <a:pt x="8" y="19"/>
                  </a:lnTo>
                  <a:lnTo>
                    <a:pt x="9" y="18"/>
                  </a:lnTo>
                  <a:lnTo>
                    <a:pt x="10" y="15"/>
                  </a:lnTo>
                  <a:lnTo>
                    <a:pt x="10" y="13"/>
                  </a:lnTo>
                  <a:lnTo>
                    <a:pt x="9" y="11"/>
                  </a:lnTo>
                  <a:lnTo>
                    <a:pt x="9" y="10"/>
                  </a:lnTo>
                  <a:lnTo>
                    <a:pt x="5" y="14"/>
                  </a:lnTo>
                  <a:lnTo>
                    <a:pt x="1" y="10"/>
                  </a:lnTo>
                  <a:lnTo>
                    <a:pt x="0" y="5"/>
                  </a:lnTo>
                  <a:lnTo>
                    <a:pt x="6" y="3"/>
                  </a:lnTo>
                  <a:lnTo>
                    <a:pt x="1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6" name="Freeform 518">
              <a:extLst>
                <a:ext uri="{FF2B5EF4-FFF2-40B4-BE49-F238E27FC236}">
                  <a16:creationId xmlns:a16="http://schemas.microsoft.com/office/drawing/2014/main" id="{9B641B7E-EB87-83BA-CCE6-4E6F8255A020}"/>
                </a:ext>
                <a:ext uri="{C183D7F6-B498-43B3-948B-1728B52AA6E4}">
                  <adec:decorative xmlns:adec="http://schemas.microsoft.com/office/drawing/2017/decorative" val="1"/>
                </a:ext>
              </a:extLst>
            </p:cNvPr>
            <p:cNvSpPr>
              <a:spLocks/>
            </p:cNvSpPr>
            <p:nvPr/>
          </p:nvSpPr>
          <p:spPr bwMode="gray">
            <a:xfrm>
              <a:off x="18191275" y="6639468"/>
              <a:ext cx="20863" cy="25038"/>
            </a:xfrm>
            <a:custGeom>
              <a:avLst/>
              <a:gdLst>
                <a:gd name="T0" fmla="*/ 2147483647 w 4"/>
                <a:gd name="T1" fmla="*/ 0 h 4"/>
                <a:gd name="T2" fmla="*/ 2147483647 w 4"/>
                <a:gd name="T3" fmla="*/ 2147483647 h 4"/>
                <a:gd name="T4" fmla="*/ 0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0"/>
                  </a:moveTo>
                  <a:lnTo>
                    <a:pt x="4" y="4"/>
                  </a:lnTo>
                  <a:lnTo>
                    <a:pt x="0" y="4"/>
                  </a:lnTo>
                  <a:lnTo>
                    <a:pt x="0" y="3"/>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7" name="Freeform 519">
              <a:extLst>
                <a:ext uri="{FF2B5EF4-FFF2-40B4-BE49-F238E27FC236}">
                  <a16:creationId xmlns:a16="http://schemas.microsoft.com/office/drawing/2014/main" id="{57379A55-E838-5026-F52E-DC05451DA67C}"/>
                </a:ext>
                <a:ext uri="{C183D7F6-B498-43B3-948B-1728B52AA6E4}">
                  <adec:decorative xmlns:adec="http://schemas.microsoft.com/office/drawing/2017/decorative" val="1"/>
                </a:ext>
              </a:extLst>
            </p:cNvPr>
            <p:cNvSpPr>
              <a:spLocks/>
            </p:cNvSpPr>
            <p:nvPr/>
          </p:nvSpPr>
          <p:spPr bwMode="gray">
            <a:xfrm>
              <a:off x="18053584" y="6706234"/>
              <a:ext cx="37552" cy="20864"/>
            </a:xfrm>
            <a:custGeom>
              <a:avLst/>
              <a:gdLst>
                <a:gd name="T0" fmla="*/ 2147483647 w 7"/>
                <a:gd name="T1" fmla="*/ 2147483647 h 4"/>
                <a:gd name="T2" fmla="*/ 0 w 7"/>
                <a:gd name="T3" fmla="*/ 2147483647 h 4"/>
                <a:gd name="T4" fmla="*/ 2147483647 w 7"/>
                <a:gd name="T5" fmla="*/ 2147483647 h 4"/>
                <a:gd name="T6" fmla="*/ 2147483647 w 7"/>
                <a:gd name="T7" fmla="*/ 0 h 4"/>
                <a:gd name="T8" fmla="*/ 2147483647 w 7"/>
                <a:gd name="T9" fmla="*/ 2147483647 h 4"/>
                <a:gd name="T10" fmla="*/ 2147483647 w 7"/>
                <a:gd name="T11" fmla="*/ 2147483647 h 4"/>
                <a:gd name="T12" fmla="*/ 2147483647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1" y="4"/>
                  </a:moveTo>
                  <a:lnTo>
                    <a:pt x="0" y="2"/>
                  </a:lnTo>
                  <a:lnTo>
                    <a:pt x="2" y="1"/>
                  </a:lnTo>
                  <a:lnTo>
                    <a:pt x="5" y="0"/>
                  </a:lnTo>
                  <a:lnTo>
                    <a:pt x="7" y="2"/>
                  </a:lnTo>
                  <a:lnTo>
                    <a:pt x="4" y="4"/>
                  </a:lnTo>
                  <a:lnTo>
                    <a:pt x="1"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8" name="Freeform 520">
              <a:extLst>
                <a:ext uri="{FF2B5EF4-FFF2-40B4-BE49-F238E27FC236}">
                  <a16:creationId xmlns:a16="http://schemas.microsoft.com/office/drawing/2014/main" id="{058D1AAE-47C7-C2E7-739E-AC0566F0F4DA}"/>
                </a:ext>
                <a:ext uri="{C183D7F6-B498-43B3-948B-1728B52AA6E4}">
                  <adec:decorative xmlns:adec="http://schemas.microsoft.com/office/drawing/2017/decorative" val="1"/>
                </a:ext>
              </a:extLst>
            </p:cNvPr>
            <p:cNvSpPr>
              <a:spLocks/>
            </p:cNvSpPr>
            <p:nvPr/>
          </p:nvSpPr>
          <p:spPr bwMode="gray">
            <a:xfrm>
              <a:off x="18191275" y="6739616"/>
              <a:ext cx="16690" cy="8345"/>
            </a:xfrm>
            <a:custGeom>
              <a:avLst/>
              <a:gdLst>
                <a:gd name="T0" fmla="*/ 0 w 3"/>
                <a:gd name="T1" fmla="*/ 2147483646 h 2"/>
                <a:gd name="T2" fmla="*/ 2147483647 w 3"/>
                <a:gd name="T3" fmla="*/ 0 h 2"/>
                <a:gd name="T4" fmla="*/ 2147483647 w 3"/>
                <a:gd name="T5" fmla="*/ 2147483646 h 2"/>
                <a:gd name="T6" fmla="*/ 2147483647 w 3"/>
                <a:gd name="T7" fmla="*/ 2147483646 h 2"/>
                <a:gd name="T8" fmla="*/ 2147483647 w 3"/>
                <a:gd name="T9" fmla="*/ 2147483646 h 2"/>
                <a:gd name="T10" fmla="*/ 0 w 3"/>
                <a:gd name="T11" fmla="*/ 2147483646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1"/>
                  </a:moveTo>
                  <a:lnTo>
                    <a:pt x="1" y="0"/>
                  </a:lnTo>
                  <a:lnTo>
                    <a:pt x="3" y="1"/>
                  </a:lnTo>
                  <a:lnTo>
                    <a:pt x="2" y="2"/>
                  </a:lnTo>
                  <a:lnTo>
                    <a:pt x="1"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19" name="Freeform 521">
              <a:extLst>
                <a:ext uri="{FF2B5EF4-FFF2-40B4-BE49-F238E27FC236}">
                  <a16:creationId xmlns:a16="http://schemas.microsoft.com/office/drawing/2014/main" id="{31CE5724-3786-1EE0-BC49-EAD96B494644}"/>
                </a:ext>
                <a:ext uri="{C183D7F6-B498-43B3-948B-1728B52AA6E4}">
                  <adec:decorative xmlns:adec="http://schemas.microsoft.com/office/drawing/2017/decorative" val="1"/>
                </a:ext>
              </a:extLst>
            </p:cNvPr>
            <p:cNvSpPr>
              <a:spLocks/>
            </p:cNvSpPr>
            <p:nvPr/>
          </p:nvSpPr>
          <p:spPr bwMode="gray">
            <a:xfrm>
              <a:off x="18224655" y="6689542"/>
              <a:ext cx="8344" cy="12518"/>
            </a:xfrm>
            <a:custGeom>
              <a:avLst/>
              <a:gdLst>
                <a:gd name="T0" fmla="*/ 0 w 2"/>
                <a:gd name="T1" fmla="*/ 2147483647 h 2"/>
                <a:gd name="T2" fmla="*/ 2147483646 w 2"/>
                <a:gd name="T3" fmla="*/ 0 h 2"/>
                <a:gd name="T4" fmla="*/ 2147483646 w 2"/>
                <a:gd name="T5" fmla="*/ 0 h 2"/>
                <a:gd name="T6" fmla="*/ 2147483646 w 2"/>
                <a:gd name="T7" fmla="*/ 2147483647 h 2"/>
                <a:gd name="T8" fmla="*/ 0 w 2"/>
                <a:gd name="T9" fmla="*/ 2147483647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2"/>
                  </a:moveTo>
                  <a:lnTo>
                    <a:pt x="1" y="0"/>
                  </a:lnTo>
                  <a:lnTo>
                    <a:pt x="2" y="0"/>
                  </a:lnTo>
                  <a:lnTo>
                    <a:pt x="2"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0" name="Freeform 522">
              <a:extLst>
                <a:ext uri="{FF2B5EF4-FFF2-40B4-BE49-F238E27FC236}">
                  <a16:creationId xmlns:a16="http://schemas.microsoft.com/office/drawing/2014/main" id="{47C63D1D-34F7-6A90-D272-7108D36A3449}"/>
                </a:ext>
                <a:ext uri="{C183D7F6-B498-43B3-948B-1728B52AA6E4}">
                  <adec:decorative xmlns:adec="http://schemas.microsoft.com/office/drawing/2017/decorative" val="1"/>
                </a:ext>
              </a:extLst>
            </p:cNvPr>
            <p:cNvSpPr>
              <a:spLocks/>
            </p:cNvSpPr>
            <p:nvPr/>
          </p:nvSpPr>
          <p:spPr bwMode="gray">
            <a:xfrm>
              <a:off x="18283069" y="6898185"/>
              <a:ext cx="25034" cy="25038"/>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0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0" y="3"/>
                  </a:lnTo>
                  <a:lnTo>
                    <a:pt x="0" y="5"/>
                  </a:lnTo>
                  <a:lnTo>
                    <a:pt x="1" y="5"/>
                  </a:lnTo>
                  <a:lnTo>
                    <a:pt x="4" y="0"/>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1" name="Freeform 523">
              <a:extLst>
                <a:ext uri="{FF2B5EF4-FFF2-40B4-BE49-F238E27FC236}">
                  <a16:creationId xmlns:a16="http://schemas.microsoft.com/office/drawing/2014/main" id="{B79F5CBF-9678-06D2-C34F-3F6A39A89A39}"/>
                </a:ext>
                <a:ext uri="{C183D7F6-B498-43B3-948B-1728B52AA6E4}">
                  <adec:decorative xmlns:adec="http://schemas.microsoft.com/office/drawing/2017/decorative" val="1"/>
                </a:ext>
              </a:extLst>
            </p:cNvPr>
            <p:cNvSpPr>
              <a:spLocks/>
            </p:cNvSpPr>
            <p:nvPr/>
          </p:nvSpPr>
          <p:spPr bwMode="gray">
            <a:xfrm>
              <a:off x="18258034" y="6919050"/>
              <a:ext cx="12517" cy="16691"/>
            </a:xfrm>
            <a:custGeom>
              <a:avLst/>
              <a:gdLst>
                <a:gd name="T0" fmla="*/ 2147483646 w 3"/>
                <a:gd name="T1" fmla="*/ 0 h 3"/>
                <a:gd name="T2" fmla="*/ 2147483646 w 3"/>
                <a:gd name="T3" fmla="*/ 2147483647 h 3"/>
                <a:gd name="T4" fmla="*/ 2147483646 w 3"/>
                <a:gd name="T5" fmla="*/ 2147483647 h 3"/>
                <a:gd name="T6" fmla="*/ 0 w 3"/>
                <a:gd name="T7" fmla="*/ 2147483647 h 3"/>
                <a:gd name="T8" fmla="*/ 0 w 3"/>
                <a:gd name="T9" fmla="*/ 2147483647 h 3"/>
                <a:gd name="T10" fmla="*/ 2147483646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0"/>
                  </a:moveTo>
                  <a:lnTo>
                    <a:pt x="3" y="1"/>
                  </a:lnTo>
                  <a:lnTo>
                    <a:pt x="2" y="2"/>
                  </a:lnTo>
                  <a:lnTo>
                    <a:pt x="0" y="3"/>
                  </a:lnTo>
                  <a:lnTo>
                    <a:pt x="0" y="1"/>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2" name="Freeform 524">
              <a:extLst>
                <a:ext uri="{FF2B5EF4-FFF2-40B4-BE49-F238E27FC236}">
                  <a16:creationId xmlns:a16="http://schemas.microsoft.com/office/drawing/2014/main" id="{26153F00-C4CD-122C-D2BA-A0215008637C}"/>
                </a:ext>
                <a:ext uri="{C183D7F6-B498-43B3-948B-1728B52AA6E4}">
                  <adec:decorative xmlns:adec="http://schemas.microsoft.com/office/drawing/2017/decorative" val="1"/>
                </a:ext>
              </a:extLst>
            </p:cNvPr>
            <p:cNvSpPr>
              <a:spLocks/>
            </p:cNvSpPr>
            <p:nvPr/>
          </p:nvSpPr>
          <p:spPr bwMode="gray">
            <a:xfrm>
              <a:off x="17748995" y="7232014"/>
              <a:ext cx="79277" cy="183605"/>
            </a:xfrm>
            <a:custGeom>
              <a:avLst/>
              <a:gdLst>
                <a:gd name="T0" fmla="*/ 2147483647 w 14"/>
                <a:gd name="T1" fmla="*/ 2147483647 h 33"/>
                <a:gd name="T2" fmla="*/ 2147483647 w 14"/>
                <a:gd name="T3" fmla="*/ 0 h 33"/>
                <a:gd name="T4" fmla="*/ 2147483647 w 14"/>
                <a:gd name="T5" fmla="*/ 2147483647 h 33"/>
                <a:gd name="T6" fmla="*/ 2147483647 w 14"/>
                <a:gd name="T7" fmla="*/ 2147483647 h 33"/>
                <a:gd name="T8" fmla="*/ 2147483647 w 14"/>
                <a:gd name="T9" fmla="*/ 2147483647 h 33"/>
                <a:gd name="T10" fmla="*/ 2147483647 w 14"/>
                <a:gd name="T11" fmla="*/ 2147483647 h 33"/>
                <a:gd name="T12" fmla="*/ 2147483647 w 14"/>
                <a:gd name="T13" fmla="*/ 2147483647 h 33"/>
                <a:gd name="T14" fmla="*/ 2147483647 w 14"/>
                <a:gd name="T15" fmla="*/ 2147483647 h 33"/>
                <a:gd name="T16" fmla="*/ 0 w 14"/>
                <a:gd name="T17" fmla="*/ 2147483647 h 33"/>
                <a:gd name="T18" fmla="*/ 2147483647 w 14"/>
                <a:gd name="T19" fmla="*/ 2147483647 h 33"/>
                <a:gd name="T20" fmla="*/ 2147483647 w 14"/>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33"/>
                <a:gd name="T35" fmla="*/ 14 w 14"/>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33">
                  <a:moveTo>
                    <a:pt x="7" y="2"/>
                  </a:moveTo>
                  <a:lnTo>
                    <a:pt x="9" y="0"/>
                  </a:lnTo>
                  <a:lnTo>
                    <a:pt x="14" y="2"/>
                  </a:lnTo>
                  <a:lnTo>
                    <a:pt x="14" y="15"/>
                  </a:lnTo>
                  <a:lnTo>
                    <a:pt x="10" y="21"/>
                  </a:lnTo>
                  <a:lnTo>
                    <a:pt x="7" y="32"/>
                  </a:lnTo>
                  <a:lnTo>
                    <a:pt x="3" y="33"/>
                  </a:lnTo>
                  <a:lnTo>
                    <a:pt x="1" y="28"/>
                  </a:lnTo>
                  <a:lnTo>
                    <a:pt x="0" y="17"/>
                  </a:lnTo>
                  <a:lnTo>
                    <a:pt x="7" y="7"/>
                  </a:lnTo>
                  <a:lnTo>
                    <a:pt x="7"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3" name="Freeform 525">
              <a:extLst>
                <a:ext uri="{FF2B5EF4-FFF2-40B4-BE49-F238E27FC236}">
                  <a16:creationId xmlns:a16="http://schemas.microsoft.com/office/drawing/2014/main" id="{D9D07FEA-A4A6-DC76-C1F8-857C1832410F}"/>
                </a:ext>
                <a:ext uri="{C183D7F6-B498-43B3-948B-1728B52AA6E4}">
                  <adec:decorative xmlns:adec="http://schemas.microsoft.com/office/drawing/2017/decorative" val="1"/>
                </a:ext>
              </a:extLst>
            </p:cNvPr>
            <p:cNvSpPr>
              <a:spLocks/>
            </p:cNvSpPr>
            <p:nvPr/>
          </p:nvSpPr>
          <p:spPr bwMode="gray">
            <a:xfrm>
              <a:off x="18182931" y="7040063"/>
              <a:ext cx="41724" cy="20864"/>
            </a:xfrm>
            <a:custGeom>
              <a:avLst/>
              <a:gdLst>
                <a:gd name="T0" fmla="*/ 2147483647 w 7"/>
                <a:gd name="T1" fmla="*/ 0 h 4"/>
                <a:gd name="T2" fmla="*/ 2147483647 w 7"/>
                <a:gd name="T3" fmla="*/ 0 h 4"/>
                <a:gd name="T4" fmla="*/ 0 w 7"/>
                <a:gd name="T5" fmla="*/ 2147483647 h 4"/>
                <a:gd name="T6" fmla="*/ 0 w 7"/>
                <a:gd name="T7" fmla="*/ 2147483647 h 4"/>
                <a:gd name="T8" fmla="*/ 2147483647 w 7"/>
                <a:gd name="T9" fmla="*/ 2147483647 h 4"/>
                <a:gd name="T10" fmla="*/ 2147483647 w 7"/>
                <a:gd name="T11" fmla="*/ 2147483647 h 4"/>
                <a:gd name="T12" fmla="*/ 2147483647 w 7"/>
                <a:gd name="T13" fmla="*/ 0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7" y="0"/>
                  </a:moveTo>
                  <a:lnTo>
                    <a:pt x="4" y="0"/>
                  </a:lnTo>
                  <a:lnTo>
                    <a:pt x="0" y="3"/>
                  </a:lnTo>
                  <a:lnTo>
                    <a:pt x="0" y="4"/>
                  </a:lnTo>
                  <a:lnTo>
                    <a:pt x="5" y="4"/>
                  </a:lnTo>
                  <a:lnTo>
                    <a:pt x="7" y="1"/>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4" name="Freeform 526">
              <a:extLst>
                <a:ext uri="{FF2B5EF4-FFF2-40B4-BE49-F238E27FC236}">
                  <a16:creationId xmlns:a16="http://schemas.microsoft.com/office/drawing/2014/main" id="{396664D3-7944-3CA4-BDB4-BD10AEED7597}"/>
                </a:ext>
                <a:ext uri="{C183D7F6-B498-43B3-948B-1728B52AA6E4}">
                  <adec:decorative xmlns:adec="http://schemas.microsoft.com/office/drawing/2017/decorative" val="1"/>
                </a:ext>
              </a:extLst>
            </p:cNvPr>
            <p:cNvSpPr>
              <a:spLocks/>
            </p:cNvSpPr>
            <p:nvPr/>
          </p:nvSpPr>
          <p:spPr bwMode="gray">
            <a:xfrm>
              <a:off x="18182931" y="7073445"/>
              <a:ext cx="20863" cy="20864"/>
            </a:xfrm>
            <a:custGeom>
              <a:avLst/>
              <a:gdLst>
                <a:gd name="T0" fmla="*/ 2147483647 w 4"/>
                <a:gd name="T1" fmla="*/ 0 h 3"/>
                <a:gd name="T2" fmla="*/ 2147483647 w 4"/>
                <a:gd name="T3" fmla="*/ 0 h 3"/>
                <a:gd name="T4" fmla="*/ 2147483647 w 4"/>
                <a:gd name="T5" fmla="*/ 2147483647 h 3"/>
                <a:gd name="T6" fmla="*/ 2147483647 w 4"/>
                <a:gd name="T7" fmla="*/ 2147483647 h 3"/>
                <a:gd name="T8" fmla="*/ 0 w 4"/>
                <a:gd name="T9" fmla="*/ 2147483647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1" y="0"/>
                  </a:moveTo>
                  <a:lnTo>
                    <a:pt x="3" y="0"/>
                  </a:lnTo>
                  <a:lnTo>
                    <a:pt x="4" y="2"/>
                  </a:lnTo>
                  <a:lnTo>
                    <a:pt x="2" y="3"/>
                  </a:lnTo>
                  <a:lnTo>
                    <a:pt x="0" y="2"/>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5" name="Freeform 527">
              <a:extLst>
                <a:ext uri="{FF2B5EF4-FFF2-40B4-BE49-F238E27FC236}">
                  <a16:creationId xmlns:a16="http://schemas.microsoft.com/office/drawing/2014/main" id="{C563E337-63C7-AA71-AFF4-BEBF5867D96F}"/>
                </a:ext>
                <a:ext uri="{C183D7F6-B498-43B3-948B-1728B52AA6E4}">
                  <adec:decorative xmlns:adec="http://schemas.microsoft.com/office/drawing/2017/decorative" val="1"/>
                </a:ext>
              </a:extLst>
            </p:cNvPr>
            <p:cNvSpPr>
              <a:spLocks/>
            </p:cNvSpPr>
            <p:nvPr/>
          </p:nvSpPr>
          <p:spPr bwMode="gray">
            <a:xfrm>
              <a:off x="18120344" y="7140211"/>
              <a:ext cx="37552" cy="41729"/>
            </a:xfrm>
            <a:custGeom>
              <a:avLst/>
              <a:gdLst>
                <a:gd name="T0" fmla="*/ 2147483647 w 7"/>
                <a:gd name="T1" fmla="*/ 2147483647 h 7"/>
                <a:gd name="T2" fmla="*/ 2147483647 w 7"/>
                <a:gd name="T3" fmla="*/ 0 h 7"/>
                <a:gd name="T4" fmla="*/ 2147483647 w 7"/>
                <a:gd name="T5" fmla="*/ 2147483647 h 7"/>
                <a:gd name="T6" fmla="*/ 2147483647 w 7"/>
                <a:gd name="T7" fmla="*/ 2147483647 h 7"/>
                <a:gd name="T8" fmla="*/ 2147483647 w 7"/>
                <a:gd name="T9" fmla="*/ 2147483647 h 7"/>
                <a:gd name="T10" fmla="*/ 0 w 7"/>
                <a:gd name="T11" fmla="*/ 2147483647 h 7"/>
                <a:gd name="T12" fmla="*/ 2147483647 w 7"/>
                <a:gd name="T13" fmla="*/ 214748364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2" y="4"/>
                  </a:moveTo>
                  <a:lnTo>
                    <a:pt x="4" y="0"/>
                  </a:lnTo>
                  <a:lnTo>
                    <a:pt x="7" y="1"/>
                  </a:lnTo>
                  <a:lnTo>
                    <a:pt x="5" y="4"/>
                  </a:lnTo>
                  <a:lnTo>
                    <a:pt x="1" y="7"/>
                  </a:lnTo>
                  <a:lnTo>
                    <a:pt x="0" y="4"/>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6" name="Freeform 528">
              <a:extLst>
                <a:ext uri="{FF2B5EF4-FFF2-40B4-BE49-F238E27FC236}">
                  <a16:creationId xmlns:a16="http://schemas.microsoft.com/office/drawing/2014/main" id="{0819A230-8953-FCFA-F770-E5E238456537}"/>
                </a:ext>
                <a:ext uri="{C183D7F6-B498-43B3-948B-1728B52AA6E4}">
                  <adec:decorative xmlns:adec="http://schemas.microsoft.com/office/drawing/2017/decorative" val="1"/>
                </a:ext>
              </a:extLst>
            </p:cNvPr>
            <p:cNvSpPr>
              <a:spLocks/>
            </p:cNvSpPr>
            <p:nvPr/>
          </p:nvSpPr>
          <p:spPr bwMode="gray">
            <a:xfrm>
              <a:off x="17990998" y="7248705"/>
              <a:ext cx="25034" cy="12518"/>
            </a:xfrm>
            <a:custGeom>
              <a:avLst/>
              <a:gdLst>
                <a:gd name="T0" fmla="*/ 0 w 5"/>
                <a:gd name="T1" fmla="*/ 2147483646 h 3"/>
                <a:gd name="T2" fmla="*/ 2147483647 w 5"/>
                <a:gd name="T3" fmla="*/ 0 h 3"/>
                <a:gd name="T4" fmla="*/ 2147483647 w 5"/>
                <a:gd name="T5" fmla="*/ 2147483646 h 3"/>
                <a:gd name="T6" fmla="*/ 2147483647 w 5"/>
                <a:gd name="T7" fmla="*/ 2147483646 h 3"/>
                <a:gd name="T8" fmla="*/ 2147483647 w 5"/>
                <a:gd name="T9" fmla="*/ 2147483646 h 3"/>
                <a:gd name="T10" fmla="*/ 0 w 5"/>
                <a:gd name="T11" fmla="*/ 2147483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2"/>
                  </a:moveTo>
                  <a:lnTo>
                    <a:pt x="2" y="0"/>
                  </a:lnTo>
                  <a:lnTo>
                    <a:pt x="4" y="1"/>
                  </a:lnTo>
                  <a:lnTo>
                    <a:pt x="5" y="2"/>
                  </a:lnTo>
                  <a:lnTo>
                    <a:pt x="2"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7" name="Freeform 529">
              <a:extLst>
                <a:ext uri="{FF2B5EF4-FFF2-40B4-BE49-F238E27FC236}">
                  <a16:creationId xmlns:a16="http://schemas.microsoft.com/office/drawing/2014/main" id="{D1930C92-6935-A881-DCAE-9452336F046C}"/>
                </a:ext>
                <a:ext uri="{C183D7F6-B498-43B3-948B-1728B52AA6E4}">
                  <adec:decorative xmlns:adec="http://schemas.microsoft.com/office/drawing/2017/decorative" val="1"/>
                </a:ext>
              </a:extLst>
            </p:cNvPr>
            <p:cNvSpPr>
              <a:spLocks/>
            </p:cNvSpPr>
            <p:nvPr/>
          </p:nvSpPr>
          <p:spPr bwMode="gray">
            <a:xfrm>
              <a:off x="17945101" y="7261224"/>
              <a:ext cx="16690" cy="29210"/>
            </a:xfrm>
            <a:custGeom>
              <a:avLst/>
              <a:gdLst>
                <a:gd name="T0" fmla="*/ 0 w 3"/>
                <a:gd name="T1" fmla="*/ 2147483647 h 5"/>
                <a:gd name="T2" fmla="*/ 2147483647 w 3"/>
                <a:gd name="T3" fmla="*/ 0 h 5"/>
                <a:gd name="T4" fmla="*/ 2147483647 w 3"/>
                <a:gd name="T5" fmla="*/ 2147483647 h 5"/>
                <a:gd name="T6" fmla="*/ 2147483647 w 3"/>
                <a:gd name="T7" fmla="*/ 2147483647 h 5"/>
                <a:gd name="T8" fmla="*/ 2147483647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3"/>
                  </a:moveTo>
                  <a:lnTo>
                    <a:pt x="2" y="0"/>
                  </a:lnTo>
                  <a:lnTo>
                    <a:pt x="3" y="1"/>
                  </a:lnTo>
                  <a:lnTo>
                    <a:pt x="3" y="5"/>
                  </a:lnTo>
                  <a:lnTo>
                    <a:pt x="1" y="4"/>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8" name="Freeform 530">
              <a:extLst>
                <a:ext uri="{FF2B5EF4-FFF2-40B4-BE49-F238E27FC236}">
                  <a16:creationId xmlns:a16="http://schemas.microsoft.com/office/drawing/2014/main" id="{ED88F058-9A81-7FDB-D743-13C5DF24E35C}"/>
                </a:ext>
                <a:ext uri="{C183D7F6-B498-43B3-948B-1728B52AA6E4}">
                  <adec:decorative xmlns:adec="http://schemas.microsoft.com/office/drawing/2017/decorative" val="1"/>
                </a:ext>
              </a:extLst>
            </p:cNvPr>
            <p:cNvSpPr>
              <a:spLocks/>
            </p:cNvSpPr>
            <p:nvPr/>
          </p:nvSpPr>
          <p:spPr bwMode="gray">
            <a:xfrm>
              <a:off x="17915893" y="7282088"/>
              <a:ext cx="25034" cy="12518"/>
            </a:xfrm>
            <a:custGeom>
              <a:avLst/>
              <a:gdLst>
                <a:gd name="T0" fmla="*/ 0 w 5"/>
                <a:gd name="T1" fmla="*/ 2147483647 h 2"/>
                <a:gd name="T2" fmla="*/ 2147483647 w 5"/>
                <a:gd name="T3" fmla="*/ 0 h 2"/>
                <a:gd name="T4" fmla="*/ 2147483647 w 5"/>
                <a:gd name="T5" fmla="*/ 0 h 2"/>
                <a:gd name="T6" fmla="*/ 2147483647 w 5"/>
                <a:gd name="T7" fmla="*/ 2147483647 h 2"/>
                <a:gd name="T8" fmla="*/ 2147483647 w 5"/>
                <a:gd name="T9" fmla="*/ 2147483647 h 2"/>
                <a:gd name="T10" fmla="*/ 0 w 5"/>
                <a:gd name="T11" fmla="*/ 2147483647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1"/>
                  </a:moveTo>
                  <a:lnTo>
                    <a:pt x="2" y="0"/>
                  </a:lnTo>
                  <a:lnTo>
                    <a:pt x="5" y="0"/>
                  </a:lnTo>
                  <a:lnTo>
                    <a:pt x="5" y="2"/>
                  </a:lnTo>
                  <a:lnTo>
                    <a:pt x="2"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29" name="Freeform 531">
              <a:extLst>
                <a:ext uri="{FF2B5EF4-FFF2-40B4-BE49-F238E27FC236}">
                  <a16:creationId xmlns:a16="http://schemas.microsoft.com/office/drawing/2014/main" id="{9D6438F4-FB5C-F3DF-B497-64D48637F3E6}"/>
                </a:ext>
                <a:ext uri="{C183D7F6-B498-43B3-948B-1728B52AA6E4}">
                  <adec:decorative xmlns:adec="http://schemas.microsoft.com/office/drawing/2017/decorative" val="1"/>
                </a:ext>
              </a:extLst>
            </p:cNvPr>
            <p:cNvSpPr>
              <a:spLocks/>
            </p:cNvSpPr>
            <p:nvPr/>
          </p:nvSpPr>
          <p:spPr bwMode="gray">
            <a:xfrm>
              <a:off x="17373473" y="9038860"/>
              <a:ext cx="79277" cy="16691"/>
            </a:xfrm>
            <a:custGeom>
              <a:avLst/>
              <a:gdLst>
                <a:gd name="T0" fmla="*/ 0 w 14"/>
                <a:gd name="T1" fmla="*/ 2147483647 h 3"/>
                <a:gd name="T2" fmla="*/ 0 w 14"/>
                <a:gd name="T3" fmla="*/ 2147483647 h 3"/>
                <a:gd name="T4" fmla="*/ 2147483647 w 14"/>
                <a:gd name="T5" fmla="*/ 2147483647 h 3"/>
                <a:gd name="T6" fmla="*/ 2147483647 w 14"/>
                <a:gd name="T7" fmla="*/ 0 h 3"/>
                <a:gd name="T8" fmla="*/ 0 w 14"/>
                <a:gd name="T9" fmla="*/ 2147483647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0" y="1"/>
                  </a:moveTo>
                  <a:lnTo>
                    <a:pt x="0" y="3"/>
                  </a:lnTo>
                  <a:lnTo>
                    <a:pt x="13" y="2"/>
                  </a:lnTo>
                  <a:lnTo>
                    <a:pt x="14"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0" name="Freeform 532">
              <a:extLst>
                <a:ext uri="{FF2B5EF4-FFF2-40B4-BE49-F238E27FC236}">
                  <a16:creationId xmlns:a16="http://schemas.microsoft.com/office/drawing/2014/main" id="{F9F83CC4-09DB-945D-E65A-03440F0DAFB0}"/>
                </a:ext>
                <a:ext uri="{C183D7F6-B498-43B3-948B-1728B52AA6E4}">
                  <adec:decorative xmlns:adec="http://schemas.microsoft.com/office/drawing/2017/decorative" val="1"/>
                </a:ext>
              </a:extLst>
            </p:cNvPr>
            <p:cNvSpPr>
              <a:spLocks/>
            </p:cNvSpPr>
            <p:nvPr/>
          </p:nvSpPr>
          <p:spPr bwMode="gray">
            <a:xfrm>
              <a:off x="17461095" y="9097281"/>
              <a:ext cx="50070" cy="41729"/>
            </a:xfrm>
            <a:custGeom>
              <a:avLst/>
              <a:gdLst>
                <a:gd name="T0" fmla="*/ 0 w 9"/>
                <a:gd name="T1" fmla="*/ 0 h 7"/>
                <a:gd name="T2" fmla="*/ 2147483647 w 9"/>
                <a:gd name="T3" fmla="*/ 2147483647 h 7"/>
                <a:gd name="T4" fmla="*/ 2147483647 w 9"/>
                <a:gd name="T5" fmla="*/ 2147483647 h 7"/>
                <a:gd name="T6" fmla="*/ 2147483647 w 9"/>
                <a:gd name="T7" fmla="*/ 2147483647 h 7"/>
                <a:gd name="T8" fmla="*/ 2147483647 w 9"/>
                <a:gd name="T9" fmla="*/ 2147483647 h 7"/>
                <a:gd name="T10" fmla="*/ 0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0" y="0"/>
                  </a:moveTo>
                  <a:lnTo>
                    <a:pt x="1" y="5"/>
                  </a:lnTo>
                  <a:lnTo>
                    <a:pt x="5" y="7"/>
                  </a:lnTo>
                  <a:lnTo>
                    <a:pt x="9" y="6"/>
                  </a:lnTo>
                  <a:lnTo>
                    <a:pt x="8"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1" name="Freeform 533">
              <a:extLst>
                <a:ext uri="{FF2B5EF4-FFF2-40B4-BE49-F238E27FC236}">
                  <a16:creationId xmlns:a16="http://schemas.microsoft.com/office/drawing/2014/main" id="{48500C4C-707B-5E49-BD7C-AFD071BAA784}"/>
                </a:ext>
                <a:ext uri="{C183D7F6-B498-43B3-948B-1728B52AA6E4}">
                  <adec:decorative xmlns:adec="http://schemas.microsoft.com/office/drawing/2017/decorative" val="1"/>
                </a:ext>
              </a:extLst>
            </p:cNvPr>
            <p:cNvSpPr>
              <a:spLocks/>
            </p:cNvSpPr>
            <p:nvPr/>
          </p:nvSpPr>
          <p:spPr bwMode="gray">
            <a:xfrm>
              <a:off x="17540372" y="8821872"/>
              <a:ext cx="8344" cy="45901"/>
            </a:xfrm>
            <a:custGeom>
              <a:avLst/>
              <a:gdLst>
                <a:gd name="T0" fmla="*/ 0 w 2"/>
                <a:gd name="T1" fmla="*/ 2147483647 h 8"/>
                <a:gd name="T2" fmla="*/ 0 w 2"/>
                <a:gd name="T3" fmla="*/ 2147483647 h 8"/>
                <a:gd name="T4" fmla="*/ 2147483646 w 2"/>
                <a:gd name="T5" fmla="*/ 2147483647 h 8"/>
                <a:gd name="T6" fmla="*/ 2147483646 w 2"/>
                <a:gd name="T7" fmla="*/ 0 h 8"/>
                <a:gd name="T8" fmla="*/ 0 w 2"/>
                <a:gd name="T9" fmla="*/ 2147483647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0" y="4"/>
                  </a:moveTo>
                  <a:lnTo>
                    <a:pt x="0" y="8"/>
                  </a:lnTo>
                  <a:lnTo>
                    <a:pt x="2" y="8"/>
                  </a:lnTo>
                  <a:lnTo>
                    <a:pt x="2" y="0"/>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2" name="Freeform 534">
              <a:extLst>
                <a:ext uri="{FF2B5EF4-FFF2-40B4-BE49-F238E27FC236}">
                  <a16:creationId xmlns:a16="http://schemas.microsoft.com/office/drawing/2014/main" id="{B2446B7B-9802-5539-13CE-F7DCC8AA125E}"/>
                </a:ext>
                <a:ext uri="{C183D7F6-B498-43B3-948B-1728B52AA6E4}">
                  <adec:decorative xmlns:adec="http://schemas.microsoft.com/office/drawing/2017/decorative" val="1"/>
                </a:ext>
              </a:extLst>
            </p:cNvPr>
            <p:cNvSpPr>
              <a:spLocks/>
            </p:cNvSpPr>
            <p:nvPr/>
          </p:nvSpPr>
          <p:spPr bwMode="gray">
            <a:xfrm>
              <a:off x="17532027" y="9109799"/>
              <a:ext cx="175243" cy="50074"/>
            </a:xfrm>
            <a:custGeom>
              <a:avLst/>
              <a:gdLst>
                <a:gd name="T0" fmla="*/ 0 w 32"/>
                <a:gd name="T1" fmla="*/ 2147483647 h 9"/>
                <a:gd name="T2" fmla="*/ 2147483647 w 32"/>
                <a:gd name="T3" fmla="*/ 0 h 9"/>
                <a:gd name="T4" fmla="*/ 2147483647 w 32"/>
                <a:gd name="T5" fmla="*/ 2147483647 h 9"/>
                <a:gd name="T6" fmla="*/ 2147483647 w 32"/>
                <a:gd name="T7" fmla="*/ 2147483647 h 9"/>
                <a:gd name="T8" fmla="*/ 2147483647 w 32"/>
                <a:gd name="T9" fmla="*/ 2147483647 h 9"/>
                <a:gd name="T10" fmla="*/ 2147483647 w 32"/>
                <a:gd name="T11" fmla="*/ 2147483647 h 9"/>
                <a:gd name="T12" fmla="*/ 2147483647 w 32"/>
                <a:gd name="T13" fmla="*/ 0 h 9"/>
                <a:gd name="T14" fmla="*/ 2147483647 w 32"/>
                <a:gd name="T15" fmla="*/ 2147483647 h 9"/>
                <a:gd name="T16" fmla="*/ 2147483647 w 32"/>
                <a:gd name="T17" fmla="*/ 2147483647 h 9"/>
                <a:gd name="T18" fmla="*/ 2147483647 w 32"/>
                <a:gd name="T19" fmla="*/ 2147483647 h 9"/>
                <a:gd name="T20" fmla="*/ 2147483647 w 32"/>
                <a:gd name="T21" fmla="*/ 2147483647 h 9"/>
                <a:gd name="T22" fmla="*/ 0 w 32"/>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9"/>
                <a:gd name="T38" fmla="*/ 32 w 32"/>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9">
                  <a:moveTo>
                    <a:pt x="0" y="3"/>
                  </a:moveTo>
                  <a:lnTo>
                    <a:pt x="3" y="0"/>
                  </a:lnTo>
                  <a:lnTo>
                    <a:pt x="7" y="3"/>
                  </a:lnTo>
                  <a:lnTo>
                    <a:pt x="13" y="1"/>
                  </a:lnTo>
                  <a:lnTo>
                    <a:pt x="18" y="2"/>
                  </a:lnTo>
                  <a:lnTo>
                    <a:pt x="19" y="1"/>
                  </a:lnTo>
                  <a:lnTo>
                    <a:pt x="30" y="0"/>
                  </a:lnTo>
                  <a:lnTo>
                    <a:pt x="32" y="3"/>
                  </a:lnTo>
                  <a:lnTo>
                    <a:pt x="29" y="6"/>
                  </a:lnTo>
                  <a:lnTo>
                    <a:pt x="11" y="9"/>
                  </a:lnTo>
                  <a:lnTo>
                    <a:pt x="1"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3" name="Freeform 535">
              <a:extLst>
                <a:ext uri="{FF2B5EF4-FFF2-40B4-BE49-F238E27FC236}">
                  <a16:creationId xmlns:a16="http://schemas.microsoft.com/office/drawing/2014/main" id="{40B7A6CE-9236-09D2-CAE2-D0F96F263651}"/>
                </a:ext>
                <a:ext uri="{C183D7F6-B498-43B3-948B-1728B52AA6E4}">
                  <adec:decorative xmlns:adec="http://schemas.microsoft.com/office/drawing/2017/decorative" val="1"/>
                </a:ext>
              </a:extLst>
            </p:cNvPr>
            <p:cNvSpPr>
              <a:spLocks/>
            </p:cNvSpPr>
            <p:nvPr/>
          </p:nvSpPr>
          <p:spPr bwMode="gray">
            <a:xfrm>
              <a:off x="17723960" y="9118144"/>
              <a:ext cx="125173" cy="29210"/>
            </a:xfrm>
            <a:custGeom>
              <a:avLst/>
              <a:gdLst>
                <a:gd name="T0" fmla="*/ 0 w 23"/>
                <a:gd name="T1" fmla="*/ 2147483647 h 6"/>
                <a:gd name="T2" fmla="*/ 2147483647 w 23"/>
                <a:gd name="T3" fmla="*/ 0 h 6"/>
                <a:gd name="T4" fmla="*/ 2147483647 w 23"/>
                <a:gd name="T5" fmla="*/ 0 h 6"/>
                <a:gd name="T6" fmla="*/ 2147483647 w 23"/>
                <a:gd name="T7" fmla="*/ 2147483647 h 6"/>
                <a:gd name="T8" fmla="*/ 2147483647 w 23"/>
                <a:gd name="T9" fmla="*/ 2147483647 h 6"/>
                <a:gd name="T10" fmla="*/ 2147483647 w 23"/>
                <a:gd name="T11" fmla="*/ 2147483647 h 6"/>
                <a:gd name="T12" fmla="*/ 0 w 23"/>
                <a:gd name="T13" fmla="*/ 2147483647 h 6"/>
                <a:gd name="T14" fmla="*/ 0 60000 65536"/>
                <a:gd name="T15" fmla="*/ 0 60000 65536"/>
                <a:gd name="T16" fmla="*/ 0 60000 65536"/>
                <a:gd name="T17" fmla="*/ 0 60000 65536"/>
                <a:gd name="T18" fmla="*/ 0 60000 65536"/>
                <a:gd name="T19" fmla="*/ 0 60000 65536"/>
                <a:gd name="T20" fmla="*/ 0 60000 65536"/>
                <a:gd name="T21" fmla="*/ 0 w 23"/>
                <a:gd name="T22" fmla="*/ 0 h 6"/>
                <a:gd name="T23" fmla="*/ 23 w 2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6">
                  <a:moveTo>
                    <a:pt x="0" y="3"/>
                  </a:moveTo>
                  <a:lnTo>
                    <a:pt x="9" y="0"/>
                  </a:lnTo>
                  <a:lnTo>
                    <a:pt x="22" y="0"/>
                  </a:lnTo>
                  <a:lnTo>
                    <a:pt x="23" y="3"/>
                  </a:lnTo>
                  <a:lnTo>
                    <a:pt x="21" y="5"/>
                  </a:lnTo>
                  <a:lnTo>
                    <a:pt x="2"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4" name="Freeform 536">
              <a:extLst>
                <a:ext uri="{FF2B5EF4-FFF2-40B4-BE49-F238E27FC236}">
                  <a16:creationId xmlns:a16="http://schemas.microsoft.com/office/drawing/2014/main" id="{EF1E1985-40A3-2FE3-BD29-61BCF4CF1B81}"/>
                </a:ext>
                <a:ext uri="{C183D7F6-B498-43B3-948B-1728B52AA6E4}">
                  <adec:decorative xmlns:adec="http://schemas.microsoft.com/office/drawing/2017/decorative" val="1"/>
                </a:ext>
              </a:extLst>
            </p:cNvPr>
            <p:cNvSpPr>
              <a:spLocks/>
            </p:cNvSpPr>
            <p:nvPr/>
          </p:nvSpPr>
          <p:spPr bwMode="gray">
            <a:xfrm>
              <a:off x="17690581" y="9164046"/>
              <a:ext cx="91794" cy="62592"/>
            </a:xfrm>
            <a:custGeom>
              <a:avLst/>
              <a:gdLst>
                <a:gd name="T0" fmla="*/ 0 w 17"/>
                <a:gd name="T1" fmla="*/ 2147483647 h 11"/>
                <a:gd name="T2" fmla="*/ 2147483647 w 17"/>
                <a:gd name="T3" fmla="*/ 0 h 11"/>
                <a:gd name="T4" fmla="*/ 2147483647 w 17"/>
                <a:gd name="T5" fmla="*/ 2147483647 h 11"/>
                <a:gd name="T6" fmla="*/ 2147483647 w 17"/>
                <a:gd name="T7" fmla="*/ 2147483647 h 11"/>
                <a:gd name="T8" fmla="*/ 2147483647 w 17"/>
                <a:gd name="T9" fmla="*/ 2147483647 h 11"/>
                <a:gd name="T10" fmla="*/ 2147483647 w 17"/>
                <a:gd name="T11" fmla="*/ 2147483647 h 11"/>
                <a:gd name="T12" fmla="*/ 0 w 17"/>
                <a:gd name="T13" fmla="*/ 2147483647 h 11"/>
                <a:gd name="T14" fmla="*/ 0 60000 65536"/>
                <a:gd name="T15" fmla="*/ 0 60000 65536"/>
                <a:gd name="T16" fmla="*/ 0 60000 65536"/>
                <a:gd name="T17" fmla="*/ 0 60000 65536"/>
                <a:gd name="T18" fmla="*/ 0 60000 65536"/>
                <a:gd name="T19" fmla="*/ 0 60000 65536"/>
                <a:gd name="T20" fmla="*/ 0 60000 65536"/>
                <a:gd name="T21" fmla="*/ 0 w 17"/>
                <a:gd name="T22" fmla="*/ 0 h 11"/>
                <a:gd name="T23" fmla="*/ 17 w 1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1">
                  <a:moveTo>
                    <a:pt x="0" y="2"/>
                  </a:moveTo>
                  <a:lnTo>
                    <a:pt x="1" y="0"/>
                  </a:lnTo>
                  <a:lnTo>
                    <a:pt x="10" y="2"/>
                  </a:lnTo>
                  <a:lnTo>
                    <a:pt x="17" y="9"/>
                  </a:lnTo>
                  <a:lnTo>
                    <a:pt x="14" y="11"/>
                  </a:lnTo>
                  <a:lnTo>
                    <a:pt x="6" y="8"/>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5" name="Freeform 537">
              <a:extLst>
                <a:ext uri="{FF2B5EF4-FFF2-40B4-BE49-F238E27FC236}">
                  <a16:creationId xmlns:a16="http://schemas.microsoft.com/office/drawing/2014/main" id="{54F5A153-B5BD-3C7B-95A7-56F05B539E61}"/>
                </a:ext>
                <a:ext uri="{C183D7F6-B498-43B3-948B-1728B52AA6E4}">
                  <adec:decorative xmlns:adec="http://schemas.microsoft.com/office/drawing/2017/decorative" val="1"/>
                </a:ext>
              </a:extLst>
            </p:cNvPr>
            <p:cNvSpPr>
              <a:spLocks/>
            </p:cNvSpPr>
            <p:nvPr/>
          </p:nvSpPr>
          <p:spPr bwMode="gray">
            <a:xfrm>
              <a:off x="17915893" y="9118144"/>
              <a:ext cx="183588" cy="100148"/>
            </a:xfrm>
            <a:custGeom>
              <a:avLst/>
              <a:gdLst>
                <a:gd name="T0" fmla="*/ 2147483647 w 33"/>
                <a:gd name="T1" fmla="*/ 0 h 19"/>
                <a:gd name="T2" fmla="*/ 2147483647 w 33"/>
                <a:gd name="T3" fmla="*/ 2147483647 h 19"/>
                <a:gd name="T4" fmla="*/ 2147483647 w 33"/>
                <a:gd name="T5" fmla="*/ 2147483647 h 19"/>
                <a:gd name="T6" fmla="*/ 2147483647 w 33"/>
                <a:gd name="T7" fmla="*/ 2147483647 h 19"/>
                <a:gd name="T8" fmla="*/ 2147483647 w 33"/>
                <a:gd name="T9" fmla="*/ 2147483647 h 19"/>
                <a:gd name="T10" fmla="*/ 2147483647 w 33"/>
                <a:gd name="T11" fmla="*/ 2147483647 h 19"/>
                <a:gd name="T12" fmla="*/ 2147483647 w 33"/>
                <a:gd name="T13" fmla="*/ 2147483647 h 19"/>
                <a:gd name="T14" fmla="*/ 0 w 33"/>
                <a:gd name="T15" fmla="*/ 2147483647 h 19"/>
                <a:gd name="T16" fmla="*/ 0 w 33"/>
                <a:gd name="T17" fmla="*/ 2147483647 h 19"/>
                <a:gd name="T18" fmla="*/ 2147483647 w 33"/>
                <a:gd name="T19" fmla="*/ 2147483647 h 19"/>
                <a:gd name="T20" fmla="*/ 2147483647 w 33"/>
                <a:gd name="T21" fmla="*/ 2147483647 h 19"/>
                <a:gd name="T22" fmla="*/ 2147483647 w 33"/>
                <a:gd name="T23" fmla="*/ 2147483647 h 19"/>
                <a:gd name="T24" fmla="*/ 2147483647 w 33"/>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9"/>
                <a:gd name="T41" fmla="*/ 33 w 33"/>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9">
                  <a:moveTo>
                    <a:pt x="32" y="0"/>
                  </a:moveTo>
                  <a:lnTo>
                    <a:pt x="33" y="3"/>
                  </a:lnTo>
                  <a:lnTo>
                    <a:pt x="31" y="6"/>
                  </a:lnTo>
                  <a:lnTo>
                    <a:pt x="22" y="9"/>
                  </a:lnTo>
                  <a:lnTo>
                    <a:pt x="17" y="10"/>
                  </a:lnTo>
                  <a:lnTo>
                    <a:pt x="13" y="15"/>
                  </a:lnTo>
                  <a:lnTo>
                    <a:pt x="5" y="19"/>
                  </a:lnTo>
                  <a:lnTo>
                    <a:pt x="0" y="19"/>
                  </a:lnTo>
                  <a:lnTo>
                    <a:pt x="0" y="15"/>
                  </a:lnTo>
                  <a:lnTo>
                    <a:pt x="4" y="10"/>
                  </a:lnTo>
                  <a:lnTo>
                    <a:pt x="8" y="9"/>
                  </a:lnTo>
                  <a:lnTo>
                    <a:pt x="15" y="3"/>
                  </a:lnTo>
                  <a:lnTo>
                    <a:pt x="3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6" name="Freeform 538">
              <a:extLst>
                <a:ext uri="{FF2B5EF4-FFF2-40B4-BE49-F238E27FC236}">
                  <a16:creationId xmlns:a16="http://schemas.microsoft.com/office/drawing/2014/main" id="{3D2BDD9A-9916-3FF3-67D5-35CB22F192A4}"/>
                </a:ext>
                <a:ext uri="{C183D7F6-B498-43B3-948B-1728B52AA6E4}">
                  <adec:decorative xmlns:adec="http://schemas.microsoft.com/office/drawing/2017/decorative" val="1"/>
                </a:ext>
              </a:extLst>
            </p:cNvPr>
            <p:cNvSpPr>
              <a:spLocks/>
            </p:cNvSpPr>
            <p:nvPr/>
          </p:nvSpPr>
          <p:spPr bwMode="gray">
            <a:xfrm>
              <a:off x="17940928" y="9105626"/>
              <a:ext cx="54242" cy="29210"/>
            </a:xfrm>
            <a:custGeom>
              <a:avLst/>
              <a:gdLst>
                <a:gd name="T0" fmla="*/ 0 w 10"/>
                <a:gd name="T1" fmla="*/ 2147483647 h 5"/>
                <a:gd name="T2" fmla="*/ 2147483647 w 10"/>
                <a:gd name="T3" fmla="*/ 2147483647 h 5"/>
                <a:gd name="T4" fmla="*/ 2147483647 w 10"/>
                <a:gd name="T5" fmla="*/ 2147483647 h 5"/>
                <a:gd name="T6" fmla="*/ 2147483647 w 10"/>
                <a:gd name="T7" fmla="*/ 0 h 5"/>
                <a:gd name="T8" fmla="*/ 2147483647 w 10"/>
                <a:gd name="T9" fmla="*/ 2147483647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5"/>
                  </a:moveTo>
                  <a:lnTo>
                    <a:pt x="1" y="2"/>
                  </a:lnTo>
                  <a:lnTo>
                    <a:pt x="5" y="1"/>
                  </a:lnTo>
                  <a:lnTo>
                    <a:pt x="10" y="0"/>
                  </a:lnTo>
                  <a:lnTo>
                    <a:pt x="10" y="2"/>
                  </a:lnTo>
                  <a:lnTo>
                    <a:pt x="5" y="4"/>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7" name="Freeform 539">
              <a:extLst>
                <a:ext uri="{FF2B5EF4-FFF2-40B4-BE49-F238E27FC236}">
                  <a16:creationId xmlns:a16="http://schemas.microsoft.com/office/drawing/2014/main" id="{FD6AEDD5-91FB-E576-18BD-DF0AFA3BCEC6}"/>
                </a:ext>
                <a:ext uri="{C183D7F6-B498-43B3-948B-1728B52AA6E4}">
                  <adec:decorative xmlns:adec="http://schemas.microsoft.com/office/drawing/2017/decorative" val="1"/>
                </a:ext>
              </a:extLst>
            </p:cNvPr>
            <p:cNvSpPr>
              <a:spLocks/>
            </p:cNvSpPr>
            <p:nvPr/>
          </p:nvSpPr>
          <p:spPr bwMode="gray">
            <a:xfrm>
              <a:off x="17895031" y="9105626"/>
              <a:ext cx="37552" cy="29210"/>
            </a:xfrm>
            <a:custGeom>
              <a:avLst/>
              <a:gdLst>
                <a:gd name="T0" fmla="*/ 0 w 6"/>
                <a:gd name="T1" fmla="*/ 2147483647 h 5"/>
                <a:gd name="T2" fmla="*/ 2147483647 w 6"/>
                <a:gd name="T3" fmla="*/ 2147483647 h 5"/>
                <a:gd name="T4" fmla="*/ 2147483647 w 6"/>
                <a:gd name="T5" fmla="*/ 0 h 5"/>
                <a:gd name="T6" fmla="*/ 2147483647 w 6"/>
                <a:gd name="T7" fmla="*/ 2147483647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3"/>
                  </a:moveTo>
                  <a:lnTo>
                    <a:pt x="2" y="1"/>
                  </a:lnTo>
                  <a:lnTo>
                    <a:pt x="6" y="0"/>
                  </a:lnTo>
                  <a:lnTo>
                    <a:pt x="6" y="1"/>
                  </a:lnTo>
                  <a:lnTo>
                    <a:pt x="1" y="5"/>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8" name="Freeform 540">
              <a:extLst>
                <a:ext uri="{FF2B5EF4-FFF2-40B4-BE49-F238E27FC236}">
                  <a16:creationId xmlns:a16="http://schemas.microsoft.com/office/drawing/2014/main" id="{9BF9F42D-03D9-7D2C-46DD-1999E1B612CA}"/>
                </a:ext>
                <a:ext uri="{C183D7F6-B498-43B3-948B-1728B52AA6E4}">
                  <adec:decorative xmlns:adec="http://schemas.microsoft.com/office/drawing/2017/decorative" val="1"/>
                </a:ext>
              </a:extLst>
            </p:cNvPr>
            <p:cNvSpPr>
              <a:spLocks/>
            </p:cNvSpPr>
            <p:nvPr/>
          </p:nvSpPr>
          <p:spPr bwMode="gray">
            <a:xfrm>
              <a:off x="17857479" y="9097281"/>
              <a:ext cx="37552" cy="37556"/>
            </a:xfrm>
            <a:custGeom>
              <a:avLst/>
              <a:gdLst>
                <a:gd name="T0" fmla="*/ 0 w 7"/>
                <a:gd name="T1" fmla="*/ 2147483647 h 6"/>
                <a:gd name="T2" fmla="*/ 2147483647 w 7"/>
                <a:gd name="T3" fmla="*/ 0 h 6"/>
                <a:gd name="T4" fmla="*/ 2147483647 w 7"/>
                <a:gd name="T5" fmla="*/ 2147483647 h 6"/>
                <a:gd name="T6" fmla="*/ 2147483647 w 7"/>
                <a:gd name="T7" fmla="*/ 2147483647 h 6"/>
                <a:gd name="T8" fmla="*/ 0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4" y="0"/>
                  </a:lnTo>
                  <a:lnTo>
                    <a:pt x="7" y="2"/>
                  </a:lnTo>
                  <a:lnTo>
                    <a:pt x="2" y="6"/>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39" name="Freeform 541">
              <a:extLst>
                <a:ext uri="{FF2B5EF4-FFF2-40B4-BE49-F238E27FC236}">
                  <a16:creationId xmlns:a16="http://schemas.microsoft.com/office/drawing/2014/main" id="{95DA0339-8310-D482-3F09-6B7A358862E1}"/>
                </a:ext>
                <a:ext uri="{C183D7F6-B498-43B3-948B-1728B52AA6E4}">
                  <adec:decorative xmlns:adec="http://schemas.microsoft.com/office/drawing/2017/decorative" val="1"/>
                </a:ext>
              </a:extLst>
            </p:cNvPr>
            <p:cNvSpPr>
              <a:spLocks/>
            </p:cNvSpPr>
            <p:nvPr/>
          </p:nvSpPr>
          <p:spPr bwMode="gray">
            <a:xfrm>
              <a:off x="18032722" y="9068070"/>
              <a:ext cx="41724" cy="29210"/>
            </a:xfrm>
            <a:custGeom>
              <a:avLst/>
              <a:gdLst>
                <a:gd name="T0" fmla="*/ 0 w 8"/>
                <a:gd name="T1" fmla="*/ 2147483647 h 6"/>
                <a:gd name="T2" fmla="*/ 2147483647 w 8"/>
                <a:gd name="T3" fmla="*/ 0 h 6"/>
                <a:gd name="T4" fmla="*/ 2147483647 w 8"/>
                <a:gd name="T5" fmla="*/ 2147483647 h 6"/>
                <a:gd name="T6" fmla="*/ 2147483647 w 8"/>
                <a:gd name="T7" fmla="*/ 2147483647 h 6"/>
                <a:gd name="T8" fmla="*/ 2147483647 w 8"/>
                <a:gd name="T9" fmla="*/ 2147483647 h 6"/>
                <a:gd name="T10" fmla="*/ 0 w 8"/>
                <a:gd name="T11" fmla="*/ 2147483647 h 6"/>
                <a:gd name="T12" fmla="*/ 0 60000 65536"/>
                <a:gd name="T13" fmla="*/ 0 60000 65536"/>
                <a:gd name="T14" fmla="*/ 0 60000 65536"/>
                <a:gd name="T15" fmla="*/ 0 60000 65536"/>
                <a:gd name="T16" fmla="*/ 0 60000 65536"/>
                <a:gd name="T17" fmla="*/ 0 60000 65536"/>
                <a:gd name="T18" fmla="*/ 0 w 8"/>
                <a:gd name="T19" fmla="*/ 0 h 6"/>
                <a:gd name="T20" fmla="*/ 8 w 8"/>
                <a:gd name="T21" fmla="*/ 6 h 6"/>
              </a:gdLst>
              <a:ahLst/>
              <a:cxnLst>
                <a:cxn ang="T12">
                  <a:pos x="T0" y="T1"/>
                </a:cxn>
                <a:cxn ang="T13">
                  <a:pos x="T2" y="T3"/>
                </a:cxn>
                <a:cxn ang="T14">
                  <a:pos x="T4" y="T5"/>
                </a:cxn>
                <a:cxn ang="T15">
                  <a:pos x="T6" y="T7"/>
                </a:cxn>
                <a:cxn ang="T16">
                  <a:pos x="T8" y="T9"/>
                </a:cxn>
                <a:cxn ang="T17">
                  <a:pos x="T10" y="T11"/>
                </a:cxn>
              </a:cxnLst>
              <a:rect l="T18" t="T19" r="T20" b="T21"/>
              <a:pathLst>
                <a:path w="8" h="6">
                  <a:moveTo>
                    <a:pt x="0" y="3"/>
                  </a:moveTo>
                  <a:lnTo>
                    <a:pt x="7" y="0"/>
                  </a:lnTo>
                  <a:lnTo>
                    <a:pt x="8" y="2"/>
                  </a:lnTo>
                  <a:lnTo>
                    <a:pt x="7" y="4"/>
                  </a:lnTo>
                  <a:lnTo>
                    <a:pt x="1"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0" name="Freeform 542">
              <a:extLst>
                <a:ext uri="{FF2B5EF4-FFF2-40B4-BE49-F238E27FC236}">
                  <a16:creationId xmlns:a16="http://schemas.microsoft.com/office/drawing/2014/main" id="{D7105E1A-DDE4-6FA0-9F6A-26B47AB5E1BD}"/>
                </a:ext>
                <a:ext uri="{C183D7F6-B498-43B3-948B-1728B52AA6E4}">
                  <adec:decorative xmlns:adec="http://schemas.microsoft.com/office/drawing/2017/decorative" val="1"/>
                </a:ext>
              </a:extLst>
            </p:cNvPr>
            <p:cNvSpPr>
              <a:spLocks/>
            </p:cNvSpPr>
            <p:nvPr/>
          </p:nvSpPr>
          <p:spPr bwMode="gray">
            <a:xfrm>
              <a:off x="17686408" y="8567327"/>
              <a:ext cx="308762" cy="400594"/>
            </a:xfrm>
            <a:custGeom>
              <a:avLst/>
              <a:gdLst>
                <a:gd name="T0" fmla="*/ 2147483647 w 57"/>
                <a:gd name="T1" fmla="*/ 0 h 74"/>
                <a:gd name="T2" fmla="*/ 2147483647 w 57"/>
                <a:gd name="T3" fmla="*/ 2147483647 h 74"/>
                <a:gd name="T4" fmla="*/ 2147483647 w 57"/>
                <a:gd name="T5" fmla="*/ 2147483647 h 74"/>
                <a:gd name="T6" fmla="*/ 2147483647 w 57"/>
                <a:gd name="T7" fmla="*/ 2147483647 h 74"/>
                <a:gd name="T8" fmla="*/ 2147483647 w 57"/>
                <a:gd name="T9" fmla="*/ 2147483647 h 74"/>
                <a:gd name="T10" fmla="*/ 2147483647 w 57"/>
                <a:gd name="T11" fmla="*/ 2147483647 h 74"/>
                <a:gd name="T12" fmla="*/ 2147483647 w 57"/>
                <a:gd name="T13" fmla="*/ 2147483647 h 74"/>
                <a:gd name="T14" fmla="*/ 2147483647 w 57"/>
                <a:gd name="T15" fmla="*/ 2147483647 h 74"/>
                <a:gd name="T16" fmla="*/ 2147483647 w 57"/>
                <a:gd name="T17" fmla="*/ 2147483647 h 74"/>
                <a:gd name="T18" fmla="*/ 2147483647 w 57"/>
                <a:gd name="T19" fmla="*/ 2147483647 h 74"/>
                <a:gd name="T20" fmla="*/ 2147483647 w 57"/>
                <a:gd name="T21" fmla="*/ 2147483647 h 74"/>
                <a:gd name="T22" fmla="*/ 2147483647 w 57"/>
                <a:gd name="T23" fmla="*/ 2147483647 h 74"/>
                <a:gd name="T24" fmla="*/ 2147483647 w 57"/>
                <a:gd name="T25" fmla="*/ 2147483647 h 74"/>
                <a:gd name="T26" fmla="*/ 2147483647 w 57"/>
                <a:gd name="T27" fmla="*/ 2147483647 h 74"/>
                <a:gd name="T28" fmla="*/ 2147483647 w 57"/>
                <a:gd name="T29" fmla="*/ 2147483647 h 74"/>
                <a:gd name="T30" fmla="*/ 0 w 57"/>
                <a:gd name="T31" fmla="*/ 2147483647 h 74"/>
                <a:gd name="T32" fmla="*/ 2147483647 w 57"/>
                <a:gd name="T33" fmla="*/ 2147483647 h 74"/>
                <a:gd name="T34" fmla="*/ 2147483647 w 57"/>
                <a:gd name="T35" fmla="*/ 2147483647 h 74"/>
                <a:gd name="T36" fmla="*/ 2147483647 w 57"/>
                <a:gd name="T37" fmla="*/ 2147483647 h 74"/>
                <a:gd name="T38" fmla="*/ 2147483647 w 57"/>
                <a:gd name="T39" fmla="*/ 2147483647 h 74"/>
                <a:gd name="T40" fmla="*/ 2147483647 w 57"/>
                <a:gd name="T41" fmla="*/ 2147483647 h 74"/>
                <a:gd name="T42" fmla="*/ 2147483647 w 57"/>
                <a:gd name="T43" fmla="*/ 2147483647 h 74"/>
                <a:gd name="T44" fmla="*/ 2147483647 w 57"/>
                <a:gd name="T45" fmla="*/ 2147483647 h 74"/>
                <a:gd name="T46" fmla="*/ 2147483647 w 57"/>
                <a:gd name="T47" fmla="*/ 2147483647 h 74"/>
                <a:gd name="T48" fmla="*/ 2147483647 w 57"/>
                <a:gd name="T49" fmla="*/ 2147483647 h 74"/>
                <a:gd name="T50" fmla="*/ 2147483647 w 57"/>
                <a:gd name="T51" fmla="*/ 2147483647 h 74"/>
                <a:gd name="T52" fmla="*/ 2147483647 w 57"/>
                <a:gd name="T53" fmla="*/ 2147483647 h 74"/>
                <a:gd name="T54" fmla="*/ 2147483647 w 57"/>
                <a:gd name="T55" fmla="*/ 2147483647 h 74"/>
                <a:gd name="T56" fmla="*/ 2147483647 w 57"/>
                <a:gd name="T57" fmla="*/ 2147483647 h 74"/>
                <a:gd name="T58" fmla="*/ 2147483647 w 57"/>
                <a:gd name="T59" fmla="*/ 2147483647 h 74"/>
                <a:gd name="T60" fmla="*/ 2147483647 w 57"/>
                <a:gd name="T61" fmla="*/ 2147483647 h 74"/>
                <a:gd name="T62" fmla="*/ 2147483647 w 57"/>
                <a:gd name="T63" fmla="*/ 2147483647 h 74"/>
                <a:gd name="T64" fmla="*/ 2147483647 w 57"/>
                <a:gd name="T65" fmla="*/ 2147483647 h 74"/>
                <a:gd name="T66" fmla="*/ 2147483647 w 57"/>
                <a:gd name="T67" fmla="*/ 2147483647 h 74"/>
                <a:gd name="T68" fmla="*/ 2147483647 w 57"/>
                <a:gd name="T69" fmla="*/ 2147483647 h 74"/>
                <a:gd name="T70" fmla="*/ 2147483647 w 57"/>
                <a:gd name="T71" fmla="*/ 2147483647 h 74"/>
                <a:gd name="T72" fmla="*/ 2147483647 w 57"/>
                <a:gd name="T73" fmla="*/ 2147483647 h 74"/>
                <a:gd name="T74" fmla="*/ 2147483647 w 57"/>
                <a:gd name="T75" fmla="*/ 2147483647 h 74"/>
                <a:gd name="T76" fmla="*/ 2147483647 w 57"/>
                <a:gd name="T77" fmla="*/ 2147483647 h 74"/>
                <a:gd name="T78" fmla="*/ 2147483647 w 57"/>
                <a:gd name="T79" fmla="*/ 2147483647 h 74"/>
                <a:gd name="T80" fmla="*/ 2147483647 w 57"/>
                <a:gd name="T81" fmla="*/ 2147483647 h 74"/>
                <a:gd name="T82" fmla="*/ 2147483647 w 57"/>
                <a:gd name="T83" fmla="*/ 2147483647 h 74"/>
                <a:gd name="T84" fmla="*/ 2147483647 w 57"/>
                <a:gd name="T85" fmla="*/ 2147483647 h 74"/>
                <a:gd name="T86" fmla="*/ 2147483647 w 57"/>
                <a:gd name="T87" fmla="*/ 2147483647 h 74"/>
                <a:gd name="T88" fmla="*/ 2147483647 w 57"/>
                <a:gd name="T89" fmla="*/ 2147483647 h 74"/>
                <a:gd name="T90" fmla="*/ 2147483647 w 57"/>
                <a:gd name="T91" fmla="*/ 2147483647 h 74"/>
                <a:gd name="T92" fmla="*/ 2147483647 w 57"/>
                <a:gd name="T93" fmla="*/ 2147483647 h 74"/>
                <a:gd name="T94" fmla="*/ 2147483647 w 57"/>
                <a:gd name="T95" fmla="*/ 2147483647 h 74"/>
                <a:gd name="T96" fmla="*/ 2147483647 w 57"/>
                <a:gd name="T97" fmla="*/ 2147483647 h 74"/>
                <a:gd name="T98" fmla="*/ 2147483647 w 57"/>
                <a:gd name="T99" fmla="*/ 2147483647 h 74"/>
                <a:gd name="T100" fmla="*/ 2147483647 w 57"/>
                <a:gd name="T101" fmla="*/ 2147483647 h 74"/>
                <a:gd name="T102" fmla="*/ 2147483647 w 57"/>
                <a:gd name="T103" fmla="*/ 2147483647 h 74"/>
                <a:gd name="T104" fmla="*/ 2147483647 w 57"/>
                <a:gd name="T105" fmla="*/ 2147483647 h 74"/>
                <a:gd name="T106" fmla="*/ 2147483647 w 57"/>
                <a:gd name="T107" fmla="*/ 2147483647 h 74"/>
                <a:gd name="T108" fmla="*/ 2147483647 w 57"/>
                <a:gd name="T109" fmla="*/ 2147483647 h 74"/>
                <a:gd name="T110" fmla="*/ 2147483647 w 57"/>
                <a:gd name="T111" fmla="*/ 0 h 74"/>
                <a:gd name="T112" fmla="*/ 2147483647 w 57"/>
                <a:gd name="T113" fmla="*/ 0 h 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74"/>
                <a:gd name="T173" fmla="*/ 57 w 57"/>
                <a:gd name="T174" fmla="*/ 74 h 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74">
                  <a:moveTo>
                    <a:pt x="52" y="0"/>
                  </a:moveTo>
                  <a:lnTo>
                    <a:pt x="50" y="5"/>
                  </a:lnTo>
                  <a:lnTo>
                    <a:pt x="43" y="7"/>
                  </a:lnTo>
                  <a:lnTo>
                    <a:pt x="32" y="8"/>
                  </a:lnTo>
                  <a:lnTo>
                    <a:pt x="22" y="3"/>
                  </a:lnTo>
                  <a:lnTo>
                    <a:pt x="19" y="3"/>
                  </a:lnTo>
                  <a:lnTo>
                    <a:pt x="16" y="8"/>
                  </a:lnTo>
                  <a:lnTo>
                    <a:pt x="13" y="8"/>
                  </a:lnTo>
                  <a:lnTo>
                    <a:pt x="10" y="9"/>
                  </a:lnTo>
                  <a:lnTo>
                    <a:pt x="8" y="18"/>
                  </a:lnTo>
                  <a:lnTo>
                    <a:pt x="5" y="23"/>
                  </a:lnTo>
                  <a:lnTo>
                    <a:pt x="4" y="28"/>
                  </a:lnTo>
                  <a:lnTo>
                    <a:pt x="5" y="36"/>
                  </a:lnTo>
                  <a:lnTo>
                    <a:pt x="3" y="42"/>
                  </a:lnTo>
                  <a:lnTo>
                    <a:pt x="1" y="42"/>
                  </a:lnTo>
                  <a:lnTo>
                    <a:pt x="0" y="52"/>
                  </a:lnTo>
                  <a:lnTo>
                    <a:pt x="5" y="52"/>
                  </a:lnTo>
                  <a:lnTo>
                    <a:pt x="7" y="56"/>
                  </a:lnTo>
                  <a:lnTo>
                    <a:pt x="8" y="65"/>
                  </a:lnTo>
                  <a:lnTo>
                    <a:pt x="5" y="71"/>
                  </a:lnTo>
                  <a:lnTo>
                    <a:pt x="5" y="74"/>
                  </a:lnTo>
                  <a:lnTo>
                    <a:pt x="9" y="74"/>
                  </a:lnTo>
                  <a:lnTo>
                    <a:pt x="12" y="66"/>
                  </a:lnTo>
                  <a:lnTo>
                    <a:pt x="13" y="49"/>
                  </a:lnTo>
                  <a:lnTo>
                    <a:pt x="11" y="46"/>
                  </a:lnTo>
                  <a:lnTo>
                    <a:pt x="12" y="44"/>
                  </a:lnTo>
                  <a:lnTo>
                    <a:pt x="15" y="45"/>
                  </a:lnTo>
                  <a:lnTo>
                    <a:pt x="16" y="41"/>
                  </a:lnTo>
                  <a:lnTo>
                    <a:pt x="20" y="44"/>
                  </a:lnTo>
                  <a:lnTo>
                    <a:pt x="20" y="54"/>
                  </a:lnTo>
                  <a:lnTo>
                    <a:pt x="25" y="60"/>
                  </a:lnTo>
                  <a:lnTo>
                    <a:pt x="24" y="67"/>
                  </a:lnTo>
                  <a:lnTo>
                    <a:pt x="28" y="68"/>
                  </a:lnTo>
                  <a:lnTo>
                    <a:pt x="30" y="60"/>
                  </a:lnTo>
                  <a:lnTo>
                    <a:pt x="33" y="60"/>
                  </a:lnTo>
                  <a:lnTo>
                    <a:pt x="33" y="57"/>
                  </a:lnTo>
                  <a:lnTo>
                    <a:pt x="30" y="51"/>
                  </a:lnTo>
                  <a:lnTo>
                    <a:pt x="30" y="41"/>
                  </a:lnTo>
                  <a:lnTo>
                    <a:pt x="23" y="38"/>
                  </a:lnTo>
                  <a:lnTo>
                    <a:pt x="22" y="35"/>
                  </a:lnTo>
                  <a:lnTo>
                    <a:pt x="23" y="34"/>
                  </a:lnTo>
                  <a:lnTo>
                    <a:pt x="29" y="35"/>
                  </a:lnTo>
                  <a:lnTo>
                    <a:pt x="35" y="27"/>
                  </a:lnTo>
                  <a:lnTo>
                    <a:pt x="41" y="27"/>
                  </a:lnTo>
                  <a:lnTo>
                    <a:pt x="43" y="25"/>
                  </a:lnTo>
                  <a:lnTo>
                    <a:pt x="39" y="22"/>
                  </a:lnTo>
                  <a:lnTo>
                    <a:pt x="30" y="23"/>
                  </a:lnTo>
                  <a:lnTo>
                    <a:pt x="22" y="26"/>
                  </a:lnTo>
                  <a:lnTo>
                    <a:pt x="19" y="31"/>
                  </a:lnTo>
                  <a:lnTo>
                    <a:pt x="10" y="23"/>
                  </a:lnTo>
                  <a:lnTo>
                    <a:pt x="11" y="17"/>
                  </a:lnTo>
                  <a:lnTo>
                    <a:pt x="15" y="13"/>
                  </a:lnTo>
                  <a:lnTo>
                    <a:pt x="39" y="13"/>
                  </a:lnTo>
                  <a:lnTo>
                    <a:pt x="44" y="15"/>
                  </a:lnTo>
                  <a:lnTo>
                    <a:pt x="53" y="11"/>
                  </a:lnTo>
                  <a:lnTo>
                    <a:pt x="57" y="0"/>
                  </a:lnTo>
                  <a:lnTo>
                    <a:pt x="5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1" name="Freeform 543">
              <a:extLst>
                <a:ext uri="{FF2B5EF4-FFF2-40B4-BE49-F238E27FC236}">
                  <a16:creationId xmlns:a16="http://schemas.microsoft.com/office/drawing/2014/main" id="{157CFE52-AC15-2579-E851-05E2698EB3C7}"/>
                </a:ext>
                <a:ext uri="{C183D7F6-B498-43B3-948B-1728B52AA6E4}">
                  <adec:decorative xmlns:adec="http://schemas.microsoft.com/office/drawing/2017/decorative" val="1"/>
                </a:ext>
              </a:extLst>
            </p:cNvPr>
            <p:cNvSpPr>
              <a:spLocks/>
            </p:cNvSpPr>
            <p:nvPr/>
          </p:nvSpPr>
          <p:spPr bwMode="gray">
            <a:xfrm>
              <a:off x="17728132" y="7624262"/>
              <a:ext cx="146036" cy="283755"/>
            </a:xfrm>
            <a:custGeom>
              <a:avLst/>
              <a:gdLst>
                <a:gd name="T0" fmla="*/ 2147483647 w 26"/>
                <a:gd name="T1" fmla="*/ 2147483647 h 52"/>
                <a:gd name="T2" fmla="*/ 2147483647 w 26"/>
                <a:gd name="T3" fmla="*/ 2147483647 h 52"/>
                <a:gd name="T4" fmla="*/ 2147483647 w 26"/>
                <a:gd name="T5" fmla="*/ 0 h 52"/>
                <a:gd name="T6" fmla="*/ 2147483647 w 26"/>
                <a:gd name="T7" fmla="*/ 2147483647 h 52"/>
                <a:gd name="T8" fmla="*/ 2147483647 w 26"/>
                <a:gd name="T9" fmla="*/ 2147483647 h 52"/>
                <a:gd name="T10" fmla="*/ 2147483647 w 26"/>
                <a:gd name="T11" fmla="*/ 2147483647 h 52"/>
                <a:gd name="T12" fmla="*/ 2147483647 w 26"/>
                <a:gd name="T13" fmla="*/ 2147483647 h 52"/>
                <a:gd name="T14" fmla="*/ 2147483647 w 26"/>
                <a:gd name="T15" fmla="*/ 2147483647 h 52"/>
                <a:gd name="T16" fmla="*/ 2147483647 w 26"/>
                <a:gd name="T17" fmla="*/ 2147483647 h 52"/>
                <a:gd name="T18" fmla="*/ 2147483647 w 26"/>
                <a:gd name="T19" fmla="*/ 2147483647 h 52"/>
                <a:gd name="T20" fmla="*/ 2147483647 w 26"/>
                <a:gd name="T21" fmla="*/ 2147483647 h 52"/>
                <a:gd name="T22" fmla="*/ 2147483647 w 26"/>
                <a:gd name="T23" fmla="*/ 2147483647 h 52"/>
                <a:gd name="T24" fmla="*/ 2147483647 w 26"/>
                <a:gd name="T25" fmla="*/ 2147483647 h 52"/>
                <a:gd name="T26" fmla="*/ 2147483647 w 26"/>
                <a:gd name="T27" fmla="*/ 2147483647 h 52"/>
                <a:gd name="T28" fmla="*/ 2147483647 w 26"/>
                <a:gd name="T29" fmla="*/ 2147483647 h 52"/>
                <a:gd name="T30" fmla="*/ 2147483647 w 26"/>
                <a:gd name="T31" fmla="*/ 2147483647 h 52"/>
                <a:gd name="T32" fmla="*/ 0 w 26"/>
                <a:gd name="T33" fmla="*/ 2147483647 h 52"/>
                <a:gd name="T34" fmla="*/ 2147483647 w 26"/>
                <a:gd name="T35" fmla="*/ 2147483647 h 52"/>
                <a:gd name="T36" fmla="*/ 2147483647 w 26"/>
                <a:gd name="T37" fmla="*/ 2147483647 h 52"/>
                <a:gd name="T38" fmla="*/ 2147483647 w 26"/>
                <a:gd name="T39" fmla="*/ 2147483647 h 52"/>
                <a:gd name="T40" fmla="*/ 2147483647 w 26"/>
                <a:gd name="T41" fmla="*/ 2147483647 h 52"/>
                <a:gd name="T42" fmla="*/ 2147483647 w 26"/>
                <a:gd name="T43" fmla="*/ 2147483647 h 52"/>
                <a:gd name="T44" fmla="*/ 2147483647 w 26"/>
                <a:gd name="T45" fmla="*/ 2147483647 h 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52"/>
                <a:gd name="T71" fmla="*/ 26 w 26"/>
                <a:gd name="T72" fmla="*/ 52 h 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52">
                  <a:moveTo>
                    <a:pt x="12" y="1"/>
                  </a:moveTo>
                  <a:lnTo>
                    <a:pt x="16" y="3"/>
                  </a:lnTo>
                  <a:lnTo>
                    <a:pt x="21" y="0"/>
                  </a:lnTo>
                  <a:lnTo>
                    <a:pt x="24" y="1"/>
                  </a:lnTo>
                  <a:lnTo>
                    <a:pt x="23" y="11"/>
                  </a:lnTo>
                  <a:lnTo>
                    <a:pt x="26" y="15"/>
                  </a:lnTo>
                  <a:lnTo>
                    <a:pt x="25" y="21"/>
                  </a:lnTo>
                  <a:lnTo>
                    <a:pt x="17" y="29"/>
                  </a:lnTo>
                  <a:lnTo>
                    <a:pt x="15" y="33"/>
                  </a:lnTo>
                  <a:lnTo>
                    <a:pt x="18" y="42"/>
                  </a:lnTo>
                  <a:lnTo>
                    <a:pt x="19" y="45"/>
                  </a:lnTo>
                  <a:lnTo>
                    <a:pt x="18" y="50"/>
                  </a:lnTo>
                  <a:lnTo>
                    <a:pt x="16" y="52"/>
                  </a:lnTo>
                  <a:lnTo>
                    <a:pt x="10" y="48"/>
                  </a:lnTo>
                  <a:lnTo>
                    <a:pt x="10" y="40"/>
                  </a:lnTo>
                  <a:lnTo>
                    <a:pt x="4" y="37"/>
                  </a:lnTo>
                  <a:lnTo>
                    <a:pt x="0" y="27"/>
                  </a:lnTo>
                  <a:lnTo>
                    <a:pt x="1" y="23"/>
                  </a:lnTo>
                  <a:lnTo>
                    <a:pt x="4" y="23"/>
                  </a:lnTo>
                  <a:lnTo>
                    <a:pt x="7" y="8"/>
                  </a:lnTo>
                  <a:lnTo>
                    <a:pt x="9" y="5"/>
                  </a:lnTo>
                  <a:lnTo>
                    <a:pt x="9" y="1"/>
                  </a:lnTo>
                  <a:lnTo>
                    <a:pt x="1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2" name="Freeform 544">
              <a:extLst>
                <a:ext uri="{FF2B5EF4-FFF2-40B4-BE49-F238E27FC236}">
                  <a16:creationId xmlns:a16="http://schemas.microsoft.com/office/drawing/2014/main" id="{393CE30F-C770-CBDE-1862-5E81059A4010}"/>
                </a:ext>
                <a:ext uri="{C183D7F6-B498-43B3-948B-1728B52AA6E4}">
                  <adec:decorative xmlns:adec="http://schemas.microsoft.com/office/drawing/2017/decorative" val="1"/>
                </a:ext>
              </a:extLst>
            </p:cNvPr>
            <p:cNvSpPr>
              <a:spLocks/>
            </p:cNvSpPr>
            <p:nvPr/>
          </p:nvSpPr>
          <p:spPr bwMode="gray">
            <a:xfrm>
              <a:off x="17757339" y="7908016"/>
              <a:ext cx="58414" cy="66766"/>
            </a:xfrm>
            <a:custGeom>
              <a:avLst/>
              <a:gdLst>
                <a:gd name="T0" fmla="*/ 2147483647 w 11"/>
                <a:gd name="T1" fmla="*/ 0 h 12"/>
                <a:gd name="T2" fmla="*/ 2147483647 w 11"/>
                <a:gd name="T3" fmla="*/ 2147483647 h 12"/>
                <a:gd name="T4" fmla="*/ 2147483647 w 11"/>
                <a:gd name="T5" fmla="*/ 2147483647 h 12"/>
                <a:gd name="T6" fmla="*/ 2147483647 w 11"/>
                <a:gd name="T7" fmla="*/ 2147483647 h 12"/>
                <a:gd name="T8" fmla="*/ 2147483647 w 11"/>
                <a:gd name="T9" fmla="*/ 2147483647 h 12"/>
                <a:gd name="T10" fmla="*/ 2147483647 w 11"/>
                <a:gd name="T11" fmla="*/ 2147483647 h 12"/>
                <a:gd name="T12" fmla="*/ 0 w 11"/>
                <a:gd name="T13" fmla="*/ 2147483647 h 12"/>
                <a:gd name="T14" fmla="*/ 2147483647 w 11"/>
                <a:gd name="T15" fmla="*/ 0 h 12"/>
                <a:gd name="T16" fmla="*/ 2147483647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6" y="0"/>
                  </a:moveTo>
                  <a:lnTo>
                    <a:pt x="10" y="4"/>
                  </a:lnTo>
                  <a:lnTo>
                    <a:pt x="11" y="10"/>
                  </a:lnTo>
                  <a:lnTo>
                    <a:pt x="9" y="12"/>
                  </a:lnTo>
                  <a:lnTo>
                    <a:pt x="6" y="11"/>
                  </a:lnTo>
                  <a:lnTo>
                    <a:pt x="4" y="5"/>
                  </a:lnTo>
                  <a:lnTo>
                    <a:pt x="0" y="1"/>
                  </a:lnTo>
                  <a:lnTo>
                    <a:pt x="1" y="0"/>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3" name="Freeform 545">
              <a:extLst>
                <a:ext uri="{FF2B5EF4-FFF2-40B4-BE49-F238E27FC236}">
                  <a16:creationId xmlns:a16="http://schemas.microsoft.com/office/drawing/2014/main" id="{DFB8B836-1523-470B-DB8D-46E35D59B7F8}"/>
                </a:ext>
                <a:ext uri="{C183D7F6-B498-43B3-948B-1728B52AA6E4}">
                  <adec:decorative xmlns:adec="http://schemas.microsoft.com/office/drawing/2017/decorative" val="1"/>
                </a:ext>
              </a:extLst>
            </p:cNvPr>
            <p:cNvSpPr>
              <a:spLocks/>
            </p:cNvSpPr>
            <p:nvPr/>
          </p:nvSpPr>
          <p:spPr bwMode="gray">
            <a:xfrm>
              <a:off x="17836616" y="7870461"/>
              <a:ext cx="116829" cy="87630"/>
            </a:xfrm>
            <a:custGeom>
              <a:avLst/>
              <a:gdLst>
                <a:gd name="T0" fmla="*/ 0 w 21"/>
                <a:gd name="T1" fmla="*/ 2147483647 h 16"/>
                <a:gd name="T2" fmla="*/ 2147483647 w 21"/>
                <a:gd name="T3" fmla="*/ 0 h 16"/>
                <a:gd name="T4" fmla="*/ 2147483647 w 21"/>
                <a:gd name="T5" fmla="*/ 0 h 16"/>
                <a:gd name="T6" fmla="*/ 2147483647 w 21"/>
                <a:gd name="T7" fmla="*/ 2147483647 h 16"/>
                <a:gd name="T8" fmla="*/ 2147483647 w 21"/>
                <a:gd name="T9" fmla="*/ 2147483647 h 16"/>
                <a:gd name="T10" fmla="*/ 2147483647 w 21"/>
                <a:gd name="T11" fmla="*/ 2147483647 h 16"/>
                <a:gd name="T12" fmla="*/ 2147483647 w 21"/>
                <a:gd name="T13" fmla="*/ 2147483647 h 16"/>
                <a:gd name="T14" fmla="*/ 2147483647 w 21"/>
                <a:gd name="T15" fmla="*/ 2147483647 h 16"/>
                <a:gd name="T16" fmla="*/ 2147483647 w 21"/>
                <a:gd name="T17" fmla="*/ 2147483647 h 16"/>
                <a:gd name="T18" fmla="*/ 2147483647 w 21"/>
                <a:gd name="T19" fmla="*/ 2147483647 h 16"/>
                <a:gd name="T20" fmla="*/ 2147483647 w 21"/>
                <a:gd name="T21" fmla="*/ 2147483647 h 16"/>
                <a:gd name="T22" fmla="*/ 2147483647 w 21"/>
                <a:gd name="T23" fmla="*/ 2147483647 h 16"/>
                <a:gd name="T24" fmla="*/ 0 w 21"/>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6"/>
                <a:gd name="T41" fmla="*/ 21 w 2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6">
                  <a:moveTo>
                    <a:pt x="0" y="3"/>
                  </a:moveTo>
                  <a:lnTo>
                    <a:pt x="4" y="0"/>
                  </a:lnTo>
                  <a:lnTo>
                    <a:pt x="7" y="0"/>
                  </a:lnTo>
                  <a:lnTo>
                    <a:pt x="10" y="4"/>
                  </a:lnTo>
                  <a:lnTo>
                    <a:pt x="14" y="1"/>
                  </a:lnTo>
                  <a:lnTo>
                    <a:pt x="17" y="6"/>
                  </a:lnTo>
                  <a:lnTo>
                    <a:pt x="18" y="12"/>
                  </a:lnTo>
                  <a:lnTo>
                    <a:pt x="21" y="13"/>
                  </a:lnTo>
                  <a:lnTo>
                    <a:pt x="20" y="16"/>
                  </a:lnTo>
                  <a:lnTo>
                    <a:pt x="12" y="11"/>
                  </a:lnTo>
                  <a:lnTo>
                    <a:pt x="7" y="7"/>
                  </a:lnTo>
                  <a:lnTo>
                    <a:pt x="5" y="9"/>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4" name="Freeform 546">
              <a:extLst>
                <a:ext uri="{FF2B5EF4-FFF2-40B4-BE49-F238E27FC236}">
                  <a16:creationId xmlns:a16="http://schemas.microsoft.com/office/drawing/2014/main" id="{332D9BA1-B6CF-E83F-B0BB-588D35DFF173}"/>
                </a:ext>
                <a:ext uri="{C183D7F6-B498-43B3-948B-1728B52AA6E4}">
                  <adec:decorative xmlns:adec="http://schemas.microsoft.com/office/drawing/2017/decorative" val="1"/>
                </a:ext>
              </a:extLst>
            </p:cNvPr>
            <p:cNvSpPr>
              <a:spLocks/>
            </p:cNvSpPr>
            <p:nvPr/>
          </p:nvSpPr>
          <p:spPr bwMode="gray">
            <a:xfrm>
              <a:off x="17961791" y="7970609"/>
              <a:ext cx="54242" cy="70939"/>
            </a:xfrm>
            <a:custGeom>
              <a:avLst/>
              <a:gdLst>
                <a:gd name="T0" fmla="*/ 0 w 10"/>
                <a:gd name="T1" fmla="*/ 2147483647 h 13"/>
                <a:gd name="T2" fmla="*/ 2147483647 w 10"/>
                <a:gd name="T3" fmla="*/ 0 h 13"/>
                <a:gd name="T4" fmla="*/ 2147483647 w 10"/>
                <a:gd name="T5" fmla="*/ 2147483647 h 13"/>
                <a:gd name="T6" fmla="*/ 2147483647 w 10"/>
                <a:gd name="T7" fmla="*/ 2147483647 h 13"/>
                <a:gd name="T8" fmla="*/ 2147483647 w 10"/>
                <a:gd name="T9" fmla="*/ 2147483647 h 13"/>
                <a:gd name="T10" fmla="*/ 2147483647 w 10"/>
                <a:gd name="T11" fmla="*/ 2147483647 h 13"/>
                <a:gd name="T12" fmla="*/ 2147483647 w 10"/>
                <a:gd name="T13" fmla="*/ 2147483647 h 13"/>
                <a:gd name="T14" fmla="*/ 0 w 10"/>
                <a:gd name="T15" fmla="*/ 2147483647 h 13"/>
                <a:gd name="T16" fmla="*/ 0 w 10"/>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0" y="1"/>
                  </a:moveTo>
                  <a:lnTo>
                    <a:pt x="3" y="0"/>
                  </a:lnTo>
                  <a:lnTo>
                    <a:pt x="8" y="1"/>
                  </a:lnTo>
                  <a:lnTo>
                    <a:pt x="10" y="6"/>
                  </a:lnTo>
                  <a:lnTo>
                    <a:pt x="10" y="13"/>
                  </a:lnTo>
                  <a:lnTo>
                    <a:pt x="6" y="11"/>
                  </a:lnTo>
                  <a:lnTo>
                    <a:pt x="4" y="6"/>
                  </a:lnTo>
                  <a:lnTo>
                    <a:pt x="0"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5" name="Freeform 547">
              <a:extLst>
                <a:ext uri="{FF2B5EF4-FFF2-40B4-BE49-F238E27FC236}">
                  <a16:creationId xmlns:a16="http://schemas.microsoft.com/office/drawing/2014/main" id="{72DF551B-FFAC-6022-2488-E3925C166AE2}"/>
                </a:ext>
                <a:ext uri="{C183D7F6-B498-43B3-948B-1728B52AA6E4}">
                  <adec:decorative xmlns:adec="http://schemas.microsoft.com/office/drawing/2017/decorative" val="1"/>
                </a:ext>
              </a:extLst>
            </p:cNvPr>
            <p:cNvSpPr>
              <a:spLocks/>
            </p:cNvSpPr>
            <p:nvPr/>
          </p:nvSpPr>
          <p:spPr bwMode="gray">
            <a:xfrm>
              <a:off x="17940928" y="7874633"/>
              <a:ext cx="20863" cy="29210"/>
            </a:xfrm>
            <a:custGeom>
              <a:avLst/>
              <a:gdLst>
                <a:gd name="T0" fmla="*/ 2147483647 w 4"/>
                <a:gd name="T1" fmla="*/ 2147483647 h 5"/>
                <a:gd name="T2" fmla="*/ 0 w 4"/>
                <a:gd name="T3" fmla="*/ 2147483647 h 5"/>
                <a:gd name="T4" fmla="*/ 2147483647 w 4"/>
                <a:gd name="T5" fmla="*/ 0 h 5"/>
                <a:gd name="T6" fmla="*/ 2147483647 w 4"/>
                <a:gd name="T7" fmla="*/ 2147483647 h 5"/>
                <a:gd name="T8" fmla="*/ 2147483647 w 4"/>
                <a:gd name="T9" fmla="*/ 2147483647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5"/>
                  </a:moveTo>
                  <a:lnTo>
                    <a:pt x="0" y="3"/>
                  </a:lnTo>
                  <a:lnTo>
                    <a:pt x="1" y="0"/>
                  </a:lnTo>
                  <a:lnTo>
                    <a:pt x="4" y="1"/>
                  </a:lnTo>
                  <a:lnTo>
                    <a:pt x="4" y="4"/>
                  </a:lnTo>
                  <a:lnTo>
                    <a:pt x="1"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6" name="Freeform 548">
              <a:extLst>
                <a:ext uri="{FF2B5EF4-FFF2-40B4-BE49-F238E27FC236}">
                  <a16:creationId xmlns:a16="http://schemas.microsoft.com/office/drawing/2014/main" id="{9CDDCFE9-2BD9-B45A-F5FB-5B860167CEB9}"/>
                </a:ext>
                <a:ext uri="{C183D7F6-B498-43B3-948B-1728B52AA6E4}">
                  <adec:decorative xmlns:adec="http://schemas.microsoft.com/office/drawing/2017/decorative" val="1"/>
                </a:ext>
              </a:extLst>
            </p:cNvPr>
            <p:cNvSpPr>
              <a:spLocks/>
            </p:cNvSpPr>
            <p:nvPr/>
          </p:nvSpPr>
          <p:spPr bwMode="gray">
            <a:xfrm>
              <a:off x="17903375" y="7974782"/>
              <a:ext cx="33380" cy="25038"/>
            </a:xfrm>
            <a:custGeom>
              <a:avLst/>
              <a:gdLst>
                <a:gd name="T0" fmla="*/ 0 w 6"/>
                <a:gd name="T1" fmla="*/ 2147483647 h 5"/>
                <a:gd name="T2" fmla="*/ 0 w 6"/>
                <a:gd name="T3" fmla="*/ 0 h 5"/>
                <a:gd name="T4" fmla="*/ 2147483647 w 6"/>
                <a:gd name="T5" fmla="*/ 0 h 5"/>
                <a:gd name="T6" fmla="*/ 2147483647 w 6"/>
                <a:gd name="T7" fmla="*/ 2147483647 h 5"/>
                <a:gd name="T8" fmla="*/ 2147483647 w 6"/>
                <a:gd name="T9" fmla="*/ 2147483647 h 5"/>
                <a:gd name="T10" fmla="*/ 2147483647 w 6"/>
                <a:gd name="T11" fmla="*/ 2147483647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0" y="0"/>
                  </a:lnTo>
                  <a:lnTo>
                    <a:pt x="3" y="0"/>
                  </a:lnTo>
                  <a:lnTo>
                    <a:pt x="6" y="3"/>
                  </a:lnTo>
                  <a:lnTo>
                    <a:pt x="6" y="5"/>
                  </a:lnTo>
                  <a:lnTo>
                    <a:pt x="2" y="3"/>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7" name="Freeform 549">
              <a:extLst>
                <a:ext uri="{FF2B5EF4-FFF2-40B4-BE49-F238E27FC236}">
                  <a16:creationId xmlns:a16="http://schemas.microsoft.com/office/drawing/2014/main" id="{9BE3480E-DC5B-8EF5-9705-38671A053C68}"/>
                </a:ext>
                <a:ext uri="{C183D7F6-B498-43B3-948B-1728B52AA6E4}">
                  <adec:decorative xmlns:adec="http://schemas.microsoft.com/office/drawing/2017/decorative" val="1"/>
                </a:ext>
              </a:extLst>
            </p:cNvPr>
            <p:cNvSpPr>
              <a:spLocks/>
            </p:cNvSpPr>
            <p:nvPr/>
          </p:nvSpPr>
          <p:spPr bwMode="gray">
            <a:xfrm>
              <a:off x="17849134" y="8020683"/>
              <a:ext cx="45897" cy="62592"/>
            </a:xfrm>
            <a:custGeom>
              <a:avLst/>
              <a:gdLst>
                <a:gd name="T0" fmla="*/ 2147483647 w 8"/>
                <a:gd name="T1" fmla="*/ 0 h 11"/>
                <a:gd name="T2" fmla="*/ 0 w 8"/>
                <a:gd name="T3" fmla="*/ 2147483647 h 11"/>
                <a:gd name="T4" fmla="*/ 2147483647 w 8"/>
                <a:gd name="T5" fmla="*/ 2147483647 h 11"/>
                <a:gd name="T6" fmla="*/ 2147483647 w 8"/>
                <a:gd name="T7" fmla="*/ 2147483647 h 11"/>
                <a:gd name="T8" fmla="*/ 2147483647 w 8"/>
                <a:gd name="T9" fmla="*/ 0 h 11"/>
                <a:gd name="T10" fmla="*/ 2147483647 w 8"/>
                <a:gd name="T11" fmla="*/ 0 h 11"/>
                <a:gd name="T12" fmla="*/ 0 60000 65536"/>
                <a:gd name="T13" fmla="*/ 0 60000 65536"/>
                <a:gd name="T14" fmla="*/ 0 60000 65536"/>
                <a:gd name="T15" fmla="*/ 0 60000 65536"/>
                <a:gd name="T16" fmla="*/ 0 60000 65536"/>
                <a:gd name="T17" fmla="*/ 0 60000 65536"/>
                <a:gd name="T18" fmla="*/ 0 w 8"/>
                <a:gd name="T19" fmla="*/ 0 h 11"/>
                <a:gd name="T20" fmla="*/ 8 w 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8" h="11">
                  <a:moveTo>
                    <a:pt x="1" y="0"/>
                  </a:moveTo>
                  <a:lnTo>
                    <a:pt x="0" y="11"/>
                  </a:lnTo>
                  <a:lnTo>
                    <a:pt x="6" y="6"/>
                  </a:lnTo>
                  <a:lnTo>
                    <a:pt x="8" y="1"/>
                  </a:lnTo>
                  <a:lnTo>
                    <a:pt x="5" y="0"/>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8" name="Freeform 550">
              <a:extLst>
                <a:ext uri="{FF2B5EF4-FFF2-40B4-BE49-F238E27FC236}">
                  <a16:creationId xmlns:a16="http://schemas.microsoft.com/office/drawing/2014/main" id="{844E3F91-BDB0-CAA2-789E-C1EBE1BE0D33}"/>
                </a:ext>
                <a:ext uri="{C183D7F6-B498-43B3-948B-1728B52AA6E4}">
                  <adec:decorative xmlns:adec="http://schemas.microsoft.com/office/drawing/2017/decorative" val="1"/>
                </a:ext>
              </a:extLst>
            </p:cNvPr>
            <p:cNvSpPr>
              <a:spLocks/>
            </p:cNvSpPr>
            <p:nvPr/>
          </p:nvSpPr>
          <p:spPr bwMode="gray">
            <a:xfrm>
              <a:off x="17857479" y="8062411"/>
              <a:ext cx="58414" cy="87630"/>
            </a:xfrm>
            <a:custGeom>
              <a:avLst/>
              <a:gdLst>
                <a:gd name="T0" fmla="*/ 2147483647 w 11"/>
                <a:gd name="T1" fmla="*/ 2147483647 h 16"/>
                <a:gd name="T2" fmla="*/ 2147483647 w 11"/>
                <a:gd name="T3" fmla="*/ 2147483647 h 16"/>
                <a:gd name="T4" fmla="*/ 2147483647 w 11"/>
                <a:gd name="T5" fmla="*/ 2147483647 h 16"/>
                <a:gd name="T6" fmla="*/ 2147483647 w 11"/>
                <a:gd name="T7" fmla="*/ 2147483647 h 16"/>
                <a:gd name="T8" fmla="*/ 0 w 11"/>
                <a:gd name="T9" fmla="*/ 2147483647 h 16"/>
                <a:gd name="T10" fmla="*/ 2147483647 w 11"/>
                <a:gd name="T11" fmla="*/ 2147483647 h 16"/>
                <a:gd name="T12" fmla="*/ 2147483647 w 11"/>
                <a:gd name="T13" fmla="*/ 2147483647 h 16"/>
                <a:gd name="T14" fmla="*/ 2147483647 w 11"/>
                <a:gd name="T15" fmla="*/ 2147483647 h 16"/>
                <a:gd name="T16" fmla="*/ 2147483647 w 11"/>
                <a:gd name="T17" fmla="*/ 0 h 16"/>
                <a:gd name="T18" fmla="*/ 2147483647 w 11"/>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6"/>
                <a:gd name="T32" fmla="*/ 11 w 1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6">
                  <a:moveTo>
                    <a:pt x="11" y="1"/>
                  </a:moveTo>
                  <a:lnTo>
                    <a:pt x="11" y="9"/>
                  </a:lnTo>
                  <a:lnTo>
                    <a:pt x="8" y="14"/>
                  </a:lnTo>
                  <a:lnTo>
                    <a:pt x="5" y="16"/>
                  </a:lnTo>
                  <a:lnTo>
                    <a:pt x="0" y="13"/>
                  </a:lnTo>
                  <a:lnTo>
                    <a:pt x="1" y="9"/>
                  </a:lnTo>
                  <a:lnTo>
                    <a:pt x="8" y="7"/>
                  </a:lnTo>
                  <a:lnTo>
                    <a:pt x="5" y="4"/>
                  </a:lnTo>
                  <a:lnTo>
                    <a:pt x="7" y="0"/>
                  </a:lnTo>
                  <a:lnTo>
                    <a:pt x="11"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49" name="Freeform 551">
              <a:extLst>
                <a:ext uri="{FF2B5EF4-FFF2-40B4-BE49-F238E27FC236}">
                  <a16:creationId xmlns:a16="http://schemas.microsoft.com/office/drawing/2014/main" id="{13E8A114-F0AC-CEB0-05E0-639C7D9FB633}"/>
                </a:ext>
                <a:ext uri="{C183D7F6-B498-43B3-948B-1728B52AA6E4}">
                  <adec:decorative xmlns:adec="http://schemas.microsoft.com/office/drawing/2017/decorative" val="1"/>
                </a:ext>
              </a:extLst>
            </p:cNvPr>
            <p:cNvSpPr>
              <a:spLocks/>
            </p:cNvSpPr>
            <p:nvPr/>
          </p:nvSpPr>
          <p:spPr bwMode="gray">
            <a:xfrm>
              <a:off x="17924238" y="8049893"/>
              <a:ext cx="20863" cy="79284"/>
            </a:xfrm>
            <a:custGeom>
              <a:avLst/>
              <a:gdLst>
                <a:gd name="T0" fmla="*/ 2147483647 w 4"/>
                <a:gd name="T1" fmla="*/ 0 h 14"/>
                <a:gd name="T2" fmla="*/ 0 w 4"/>
                <a:gd name="T3" fmla="*/ 2147483647 h 14"/>
                <a:gd name="T4" fmla="*/ 2147483647 w 4"/>
                <a:gd name="T5" fmla="*/ 2147483647 h 14"/>
                <a:gd name="T6" fmla="*/ 2147483647 w 4"/>
                <a:gd name="T7" fmla="*/ 2147483647 h 14"/>
                <a:gd name="T8" fmla="*/ 2147483647 w 4"/>
                <a:gd name="T9" fmla="*/ 0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2" y="0"/>
                  </a:moveTo>
                  <a:lnTo>
                    <a:pt x="0" y="14"/>
                  </a:lnTo>
                  <a:lnTo>
                    <a:pt x="3" y="13"/>
                  </a:lnTo>
                  <a:lnTo>
                    <a:pt x="4" y="9"/>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0" name="Freeform 552">
              <a:extLst>
                <a:ext uri="{FF2B5EF4-FFF2-40B4-BE49-F238E27FC236}">
                  <a16:creationId xmlns:a16="http://schemas.microsoft.com/office/drawing/2014/main" id="{55FA2844-A378-44F0-E0C2-3227926A09BE}"/>
                </a:ext>
                <a:ext uri="{C183D7F6-B498-43B3-948B-1728B52AA6E4}">
                  <adec:decorative xmlns:adec="http://schemas.microsoft.com/office/drawing/2017/decorative" val="1"/>
                </a:ext>
              </a:extLst>
            </p:cNvPr>
            <p:cNvSpPr>
              <a:spLocks/>
            </p:cNvSpPr>
            <p:nvPr/>
          </p:nvSpPr>
          <p:spPr bwMode="gray">
            <a:xfrm>
              <a:off x="17953445" y="8041548"/>
              <a:ext cx="50070" cy="50074"/>
            </a:xfrm>
            <a:custGeom>
              <a:avLst/>
              <a:gdLst>
                <a:gd name="T0" fmla="*/ 0 w 9"/>
                <a:gd name="T1" fmla="*/ 0 h 10"/>
                <a:gd name="T2" fmla="*/ 2147483647 w 9"/>
                <a:gd name="T3" fmla="*/ 0 h 10"/>
                <a:gd name="T4" fmla="*/ 2147483647 w 9"/>
                <a:gd name="T5" fmla="*/ 2147483647 h 10"/>
                <a:gd name="T6" fmla="*/ 2147483647 w 9"/>
                <a:gd name="T7" fmla="*/ 2147483647 h 10"/>
                <a:gd name="T8" fmla="*/ 2147483647 w 9"/>
                <a:gd name="T9" fmla="*/ 2147483647 h 10"/>
                <a:gd name="T10" fmla="*/ 2147483647 w 9"/>
                <a:gd name="T11" fmla="*/ 2147483647 h 10"/>
                <a:gd name="T12" fmla="*/ 0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0"/>
                  </a:moveTo>
                  <a:lnTo>
                    <a:pt x="5" y="0"/>
                  </a:lnTo>
                  <a:lnTo>
                    <a:pt x="8" y="5"/>
                  </a:lnTo>
                  <a:lnTo>
                    <a:pt x="9" y="9"/>
                  </a:lnTo>
                  <a:lnTo>
                    <a:pt x="5" y="10"/>
                  </a:lnTo>
                  <a:lnTo>
                    <a:pt x="5" y="5"/>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1" name="Freeform 553">
              <a:extLst>
                <a:ext uri="{FF2B5EF4-FFF2-40B4-BE49-F238E27FC236}">
                  <a16:creationId xmlns:a16="http://schemas.microsoft.com/office/drawing/2014/main" id="{06D780D6-7C53-EF0F-6D2F-0FF9F1A808ED}"/>
                </a:ext>
                <a:ext uri="{C183D7F6-B498-43B3-948B-1728B52AA6E4}">
                  <adec:decorative xmlns:adec="http://schemas.microsoft.com/office/drawing/2017/decorative" val="1"/>
                </a:ext>
              </a:extLst>
            </p:cNvPr>
            <p:cNvSpPr>
              <a:spLocks/>
            </p:cNvSpPr>
            <p:nvPr/>
          </p:nvSpPr>
          <p:spPr bwMode="gray">
            <a:xfrm>
              <a:off x="17945101" y="8099967"/>
              <a:ext cx="37552" cy="29210"/>
            </a:xfrm>
            <a:custGeom>
              <a:avLst/>
              <a:gdLst>
                <a:gd name="T0" fmla="*/ 0 w 7"/>
                <a:gd name="T1" fmla="*/ 2147483647 h 6"/>
                <a:gd name="T2" fmla="*/ 2147483647 w 7"/>
                <a:gd name="T3" fmla="*/ 2147483647 h 6"/>
                <a:gd name="T4" fmla="*/ 2147483647 w 7"/>
                <a:gd name="T5" fmla="*/ 0 h 6"/>
                <a:gd name="T6" fmla="*/ 2147483647 w 7"/>
                <a:gd name="T7" fmla="*/ 2147483647 h 6"/>
                <a:gd name="T8" fmla="*/ 2147483647 w 7"/>
                <a:gd name="T9" fmla="*/ 2147483647 h 6"/>
                <a:gd name="T10" fmla="*/ 0 w 7"/>
                <a:gd name="T11" fmla="*/ 2147483647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5"/>
                  </a:moveTo>
                  <a:lnTo>
                    <a:pt x="3" y="1"/>
                  </a:lnTo>
                  <a:lnTo>
                    <a:pt x="4" y="0"/>
                  </a:lnTo>
                  <a:lnTo>
                    <a:pt x="7" y="1"/>
                  </a:lnTo>
                  <a:lnTo>
                    <a:pt x="4" y="6"/>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2" name="Freeform 554">
              <a:extLst>
                <a:ext uri="{FF2B5EF4-FFF2-40B4-BE49-F238E27FC236}">
                  <a16:creationId xmlns:a16="http://schemas.microsoft.com/office/drawing/2014/main" id="{CAA9ADA9-D5E6-DDED-FB00-4396F24B51E0}"/>
                </a:ext>
                <a:ext uri="{C183D7F6-B498-43B3-948B-1728B52AA6E4}">
                  <adec:decorative xmlns:adec="http://schemas.microsoft.com/office/drawing/2017/decorative" val="1"/>
                </a:ext>
              </a:extLst>
            </p:cNvPr>
            <p:cNvSpPr>
              <a:spLocks/>
            </p:cNvSpPr>
            <p:nvPr/>
          </p:nvSpPr>
          <p:spPr bwMode="gray">
            <a:xfrm>
              <a:off x="17844961" y="8129178"/>
              <a:ext cx="225313" cy="225334"/>
            </a:xfrm>
            <a:custGeom>
              <a:avLst/>
              <a:gdLst>
                <a:gd name="T0" fmla="*/ 2147483647 w 42"/>
                <a:gd name="T1" fmla="*/ 2147483647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2147483647 w 42"/>
                <a:gd name="T27" fmla="*/ 2147483647 h 41"/>
                <a:gd name="T28" fmla="*/ 2147483647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0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2147483647 w 42"/>
                <a:gd name="T51" fmla="*/ 2147483647 h 41"/>
                <a:gd name="T52" fmla="*/ 2147483647 w 42"/>
                <a:gd name="T53" fmla="*/ 2147483647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2147483647 w 42"/>
                <a:gd name="T63" fmla="*/ 2147483647 h 41"/>
                <a:gd name="T64" fmla="*/ 2147483647 w 42"/>
                <a:gd name="T65" fmla="*/ 2147483647 h 41"/>
                <a:gd name="T66" fmla="*/ 0 w 42"/>
                <a:gd name="T67" fmla="*/ 2147483647 h 41"/>
                <a:gd name="T68" fmla="*/ 0 w 42"/>
                <a:gd name="T69" fmla="*/ 2147483647 h 41"/>
                <a:gd name="T70" fmla="*/ 2147483647 w 42"/>
                <a:gd name="T71" fmla="*/ 2147483647 h 41"/>
                <a:gd name="T72" fmla="*/ 2147483647 w 42"/>
                <a:gd name="T73" fmla="*/ 2147483647 h 41"/>
                <a:gd name="T74" fmla="*/ 2147483647 w 42"/>
                <a:gd name="T75" fmla="*/ 2147483647 h 41"/>
                <a:gd name="T76" fmla="*/ 2147483647 w 42"/>
                <a:gd name="T77" fmla="*/ 2147483647 h 41"/>
                <a:gd name="T78" fmla="*/ 2147483647 w 42"/>
                <a:gd name="T79" fmla="*/ 2147483647 h 41"/>
                <a:gd name="T80" fmla="*/ 2147483647 w 42"/>
                <a:gd name="T81" fmla="*/ 2147483647 h 41"/>
                <a:gd name="T82" fmla="*/ 2147483647 w 42"/>
                <a:gd name="T83" fmla="*/ 2147483647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41"/>
                <a:gd name="T128" fmla="*/ 42 w 42"/>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41">
                  <a:moveTo>
                    <a:pt x="18" y="21"/>
                  </a:move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3" name="Freeform 555">
              <a:extLst>
                <a:ext uri="{FF2B5EF4-FFF2-40B4-BE49-F238E27FC236}">
                  <a16:creationId xmlns:a16="http://schemas.microsoft.com/office/drawing/2014/main" id="{23545005-7632-9B86-AC75-550E80190989}"/>
                </a:ext>
                <a:ext uri="{C183D7F6-B498-43B3-948B-1728B52AA6E4}">
                  <adec:decorative xmlns:adec="http://schemas.microsoft.com/office/drawing/2017/decorative" val="1"/>
                </a:ext>
              </a:extLst>
            </p:cNvPr>
            <p:cNvSpPr>
              <a:spLocks/>
            </p:cNvSpPr>
            <p:nvPr/>
          </p:nvSpPr>
          <p:spPr bwMode="gray">
            <a:xfrm>
              <a:off x="18011859" y="8079104"/>
              <a:ext cx="20863" cy="29210"/>
            </a:xfrm>
            <a:custGeom>
              <a:avLst/>
              <a:gdLst>
                <a:gd name="T0" fmla="*/ 2147483647 w 4"/>
                <a:gd name="T1" fmla="*/ 2147483647 h 5"/>
                <a:gd name="T2" fmla="*/ 2147483647 w 4"/>
                <a:gd name="T3" fmla="*/ 2147483647 h 5"/>
                <a:gd name="T4" fmla="*/ 0 w 4"/>
                <a:gd name="T5" fmla="*/ 2147483647 h 5"/>
                <a:gd name="T6" fmla="*/ 2147483647 w 4"/>
                <a:gd name="T7" fmla="*/ 2147483647 h 5"/>
                <a:gd name="T8" fmla="*/ 2147483647 w 4"/>
                <a:gd name="T9" fmla="*/ 0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4" y="4"/>
                  </a:moveTo>
                  <a:lnTo>
                    <a:pt x="2" y="5"/>
                  </a:lnTo>
                  <a:lnTo>
                    <a:pt x="0" y="4"/>
                  </a:lnTo>
                  <a:lnTo>
                    <a:pt x="1" y="1"/>
                  </a:lnTo>
                  <a:lnTo>
                    <a:pt x="4" y="0"/>
                  </a:lnTo>
                  <a:lnTo>
                    <a:pt x="4"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4" name="Freeform 556">
              <a:extLst>
                <a:ext uri="{FF2B5EF4-FFF2-40B4-BE49-F238E27FC236}">
                  <a16:creationId xmlns:a16="http://schemas.microsoft.com/office/drawing/2014/main" id="{853E0FFC-9554-D09B-B371-4810257CF99F}"/>
                </a:ext>
                <a:ext uri="{C183D7F6-B498-43B3-948B-1728B52AA6E4}">
                  <adec:decorative xmlns:adec="http://schemas.microsoft.com/office/drawing/2017/decorative" val="1"/>
                </a:ext>
              </a:extLst>
            </p:cNvPr>
            <p:cNvSpPr>
              <a:spLocks/>
            </p:cNvSpPr>
            <p:nvPr/>
          </p:nvSpPr>
          <p:spPr bwMode="gray">
            <a:xfrm>
              <a:off x="18124515" y="8575673"/>
              <a:ext cx="66759" cy="104321"/>
            </a:xfrm>
            <a:custGeom>
              <a:avLst/>
              <a:gdLst>
                <a:gd name="T0" fmla="*/ 0 w 12"/>
                <a:gd name="T1" fmla="*/ 2147483647 h 19"/>
                <a:gd name="T2" fmla="*/ 2147483647 w 12"/>
                <a:gd name="T3" fmla="*/ 2147483647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2147483647 w 12"/>
                <a:gd name="T21" fmla="*/ 2147483647 h 19"/>
                <a:gd name="T22" fmla="*/ 2147483647 w 12"/>
                <a:gd name="T23" fmla="*/ 0 h 19"/>
                <a:gd name="T24" fmla="*/ 2147483647 w 12"/>
                <a:gd name="T25" fmla="*/ 0 h 19"/>
                <a:gd name="T26" fmla="*/ 0 w 12"/>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5" name="Freeform 557">
              <a:extLst>
                <a:ext uri="{FF2B5EF4-FFF2-40B4-BE49-F238E27FC236}">
                  <a16:creationId xmlns:a16="http://schemas.microsoft.com/office/drawing/2014/main" id="{FE930DCA-18BE-DCB4-A12E-52369A41B5FD}"/>
                </a:ext>
                <a:ext uri="{C183D7F6-B498-43B3-948B-1728B52AA6E4}">
                  <adec:decorative xmlns:adec="http://schemas.microsoft.com/office/drawing/2017/decorative" val="1"/>
                </a:ext>
              </a:extLst>
            </p:cNvPr>
            <p:cNvSpPr>
              <a:spLocks/>
            </p:cNvSpPr>
            <p:nvPr/>
          </p:nvSpPr>
          <p:spPr bwMode="gray">
            <a:xfrm>
              <a:off x="18120344" y="8554809"/>
              <a:ext cx="16690" cy="45901"/>
            </a:xfrm>
            <a:custGeom>
              <a:avLst/>
              <a:gdLst>
                <a:gd name="T0" fmla="*/ 2147483647 w 3"/>
                <a:gd name="T1" fmla="*/ 2147483647 h 8"/>
                <a:gd name="T2" fmla="*/ 2147483647 w 3"/>
                <a:gd name="T3" fmla="*/ 2147483647 h 8"/>
                <a:gd name="T4" fmla="*/ 2147483647 w 3"/>
                <a:gd name="T5" fmla="*/ 0 h 8"/>
                <a:gd name="T6" fmla="*/ 0 w 3"/>
                <a:gd name="T7" fmla="*/ 0 h 8"/>
                <a:gd name="T8" fmla="*/ 2147483647 w 3"/>
                <a:gd name="T9" fmla="*/ 2147483647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1" y="8"/>
                  </a:moveTo>
                  <a:lnTo>
                    <a:pt x="3" y="5"/>
                  </a:lnTo>
                  <a:lnTo>
                    <a:pt x="2" y="0"/>
                  </a:lnTo>
                  <a:lnTo>
                    <a:pt x="0" y="0"/>
                  </a:lnTo>
                  <a:lnTo>
                    <a:pt x="1"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6" name="Freeform 558">
              <a:extLst>
                <a:ext uri="{FF2B5EF4-FFF2-40B4-BE49-F238E27FC236}">
                  <a16:creationId xmlns:a16="http://schemas.microsoft.com/office/drawing/2014/main" id="{43E6BB05-B432-982C-0B8C-3A20DD974652}"/>
                </a:ext>
                <a:ext uri="{C183D7F6-B498-43B3-948B-1728B52AA6E4}">
                  <adec:decorative xmlns:adec="http://schemas.microsoft.com/office/drawing/2017/decorative" val="1"/>
                </a:ext>
              </a:extLst>
            </p:cNvPr>
            <p:cNvSpPr>
              <a:spLocks/>
            </p:cNvSpPr>
            <p:nvPr/>
          </p:nvSpPr>
          <p:spPr bwMode="gray">
            <a:xfrm>
              <a:off x="18157895" y="8517253"/>
              <a:ext cx="20863" cy="29210"/>
            </a:xfrm>
            <a:custGeom>
              <a:avLst/>
              <a:gdLst>
                <a:gd name="T0" fmla="*/ 0 w 4"/>
                <a:gd name="T1" fmla="*/ 2147483647 h 5"/>
                <a:gd name="T2" fmla="*/ 2147483647 w 4"/>
                <a:gd name="T3" fmla="*/ 0 h 5"/>
                <a:gd name="T4" fmla="*/ 2147483647 w 4"/>
                <a:gd name="T5" fmla="*/ 2147483647 h 5"/>
                <a:gd name="T6" fmla="*/ 2147483647 w 4"/>
                <a:gd name="T7" fmla="*/ 2147483647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3"/>
                  </a:moveTo>
                  <a:lnTo>
                    <a:pt x="2" y="0"/>
                  </a:lnTo>
                  <a:lnTo>
                    <a:pt x="4" y="3"/>
                  </a:lnTo>
                  <a:lnTo>
                    <a:pt x="2" y="5"/>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7" name="Freeform 559">
              <a:extLst>
                <a:ext uri="{FF2B5EF4-FFF2-40B4-BE49-F238E27FC236}">
                  <a16:creationId xmlns:a16="http://schemas.microsoft.com/office/drawing/2014/main" id="{F40A5BE0-E7EF-3D6D-FB86-4153ACA9DF29}"/>
                </a:ext>
                <a:ext uri="{C183D7F6-B498-43B3-948B-1728B52AA6E4}">
                  <adec:decorative xmlns:adec="http://schemas.microsoft.com/office/drawing/2017/decorative" val="1"/>
                </a:ext>
              </a:extLst>
            </p:cNvPr>
            <p:cNvSpPr>
              <a:spLocks/>
            </p:cNvSpPr>
            <p:nvPr/>
          </p:nvSpPr>
          <p:spPr bwMode="gray">
            <a:xfrm>
              <a:off x="18070274" y="8396240"/>
              <a:ext cx="20863" cy="37556"/>
            </a:xfrm>
            <a:custGeom>
              <a:avLst/>
              <a:gdLst>
                <a:gd name="T0" fmla="*/ 0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5"/>
                  </a:moveTo>
                  <a:lnTo>
                    <a:pt x="3" y="0"/>
                  </a:lnTo>
                  <a:lnTo>
                    <a:pt x="4" y="2"/>
                  </a:lnTo>
                  <a:lnTo>
                    <a:pt x="3" y="5"/>
                  </a:lnTo>
                  <a:lnTo>
                    <a:pt x="2" y="6"/>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8" name="Freeform 560">
              <a:extLst>
                <a:ext uri="{FF2B5EF4-FFF2-40B4-BE49-F238E27FC236}">
                  <a16:creationId xmlns:a16="http://schemas.microsoft.com/office/drawing/2014/main" id="{C06002FA-BCC2-B9D4-4F72-7CA9E8825344}"/>
                </a:ext>
                <a:ext uri="{C183D7F6-B498-43B3-948B-1728B52AA6E4}">
                  <adec:decorative xmlns:adec="http://schemas.microsoft.com/office/drawing/2017/decorative" val="1"/>
                </a:ext>
              </a:extLst>
            </p:cNvPr>
            <p:cNvSpPr>
              <a:spLocks/>
            </p:cNvSpPr>
            <p:nvPr/>
          </p:nvSpPr>
          <p:spPr bwMode="gray">
            <a:xfrm>
              <a:off x="18111998" y="8663303"/>
              <a:ext cx="25034" cy="37556"/>
            </a:xfrm>
            <a:custGeom>
              <a:avLst/>
              <a:gdLst>
                <a:gd name="T0" fmla="*/ 2147483647 w 5"/>
                <a:gd name="T1" fmla="*/ 0 h 6"/>
                <a:gd name="T2" fmla="*/ 2147483647 w 5"/>
                <a:gd name="T3" fmla="*/ 2147483647 h 6"/>
                <a:gd name="T4" fmla="*/ 2147483647 w 5"/>
                <a:gd name="T5" fmla="*/ 2147483647 h 6"/>
                <a:gd name="T6" fmla="*/ 2147483647 w 5"/>
                <a:gd name="T7" fmla="*/ 2147483647 h 6"/>
                <a:gd name="T8" fmla="*/ 2147483647 w 5"/>
                <a:gd name="T9" fmla="*/ 2147483647 h 6"/>
                <a:gd name="T10" fmla="*/ 0 w 5"/>
                <a:gd name="T11" fmla="*/ 2147483647 h 6"/>
                <a:gd name="T12" fmla="*/ 2147483647 w 5"/>
                <a:gd name="T13" fmla="*/ 0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2" y="0"/>
                  </a:moveTo>
                  <a:lnTo>
                    <a:pt x="4" y="3"/>
                  </a:lnTo>
                  <a:lnTo>
                    <a:pt x="5" y="4"/>
                  </a:lnTo>
                  <a:lnTo>
                    <a:pt x="4" y="6"/>
                  </a:lnTo>
                  <a:lnTo>
                    <a:pt x="1" y="4"/>
                  </a:lnTo>
                  <a:lnTo>
                    <a:pt x="0" y="2"/>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59" name="Freeform 561">
              <a:extLst>
                <a:ext uri="{FF2B5EF4-FFF2-40B4-BE49-F238E27FC236}">
                  <a16:creationId xmlns:a16="http://schemas.microsoft.com/office/drawing/2014/main" id="{126FDA0F-624F-2877-2021-85F264A68173}"/>
                </a:ext>
                <a:ext uri="{C183D7F6-B498-43B3-948B-1728B52AA6E4}">
                  <adec:decorative xmlns:adec="http://schemas.microsoft.com/office/drawing/2017/decorative" val="1"/>
                </a:ext>
              </a:extLst>
            </p:cNvPr>
            <p:cNvSpPr>
              <a:spLocks/>
            </p:cNvSpPr>
            <p:nvPr/>
          </p:nvSpPr>
          <p:spPr bwMode="gray">
            <a:xfrm>
              <a:off x="18053584" y="8809353"/>
              <a:ext cx="58414" cy="41729"/>
            </a:xfrm>
            <a:custGeom>
              <a:avLst/>
              <a:gdLst>
                <a:gd name="T0" fmla="*/ 0 w 10"/>
                <a:gd name="T1" fmla="*/ 2147483647 h 7"/>
                <a:gd name="T2" fmla="*/ 2147483647 w 10"/>
                <a:gd name="T3" fmla="*/ 0 h 7"/>
                <a:gd name="T4" fmla="*/ 2147483647 w 10"/>
                <a:gd name="T5" fmla="*/ 0 h 7"/>
                <a:gd name="T6" fmla="*/ 2147483647 w 10"/>
                <a:gd name="T7" fmla="*/ 2147483647 h 7"/>
                <a:gd name="T8" fmla="*/ 2147483647 w 10"/>
                <a:gd name="T9" fmla="*/ 2147483647 h 7"/>
                <a:gd name="T10" fmla="*/ 2147483647 w 10"/>
                <a:gd name="T11" fmla="*/ 2147483647 h 7"/>
                <a:gd name="T12" fmla="*/ 0 w 10"/>
                <a:gd name="T13" fmla="*/ 2147483647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0" y="3"/>
                  </a:moveTo>
                  <a:lnTo>
                    <a:pt x="2" y="0"/>
                  </a:lnTo>
                  <a:lnTo>
                    <a:pt x="7" y="0"/>
                  </a:lnTo>
                  <a:lnTo>
                    <a:pt x="10" y="3"/>
                  </a:lnTo>
                  <a:lnTo>
                    <a:pt x="8" y="7"/>
                  </a:lnTo>
                  <a:lnTo>
                    <a:pt x="3" y="7"/>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0" name="Freeform 562">
              <a:extLst>
                <a:ext uri="{FF2B5EF4-FFF2-40B4-BE49-F238E27FC236}">
                  <a16:creationId xmlns:a16="http://schemas.microsoft.com/office/drawing/2014/main" id="{4B36C874-912E-F4C9-00E9-8F2BF49C2EEE}"/>
                </a:ext>
                <a:ext uri="{C183D7F6-B498-43B3-948B-1728B52AA6E4}">
                  <adec:decorative xmlns:adec="http://schemas.microsoft.com/office/drawing/2017/decorative" val="1"/>
                </a:ext>
              </a:extLst>
            </p:cNvPr>
            <p:cNvSpPr>
              <a:spLocks/>
            </p:cNvSpPr>
            <p:nvPr/>
          </p:nvSpPr>
          <p:spPr bwMode="gray">
            <a:xfrm>
              <a:off x="18141205" y="8809353"/>
              <a:ext cx="158553" cy="62592"/>
            </a:xfrm>
            <a:custGeom>
              <a:avLst/>
              <a:gdLst>
                <a:gd name="T0" fmla="*/ 0 w 29"/>
                <a:gd name="T1" fmla="*/ 2147483647 h 12"/>
                <a:gd name="T2" fmla="*/ 2147483647 w 29"/>
                <a:gd name="T3" fmla="*/ 0 h 12"/>
                <a:gd name="T4" fmla="*/ 2147483647 w 29"/>
                <a:gd name="T5" fmla="*/ 0 h 12"/>
                <a:gd name="T6" fmla="*/ 2147483647 w 29"/>
                <a:gd name="T7" fmla="*/ 2147483647 h 12"/>
                <a:gd name="T8" fmla="*/ 2147483647 w 29"/>
                <a:gd name="T9" fmla="*/ 2147483647 h 12"/>
                <a:gd name="T10" fmla="*/ 2147483647 w 29"/>
                <a:gd name="T11" fmla="*/ 2147483647 h 12"/>
                <a:gd name="T12" fmla="*/ 2147483647 w 29"/>
                <a:gd name="T13" fmla="*/ 2147483647 h 12"/>
                <a:gd name="T14" fmla="*/ 2147483647 w 29"/>
                <a:gd name="T15" fmla="*/ 2147483647 h 12"/>
                <a:gd name="T16" fmla="*/ 2147483647 w 29"/>
                <a:gd name="T17" fmla="*/ 2147483647 h 12"/>
                <a:gd name="T18" fmla="*/ 2147483647 w 29"/>
                <a:gd name="T19" fmla="*/ 2147483647 h 12"/>
                <a:gd name="T20" fmla="*/ 2147483647 w 29"/>
                <a:gd name="T21" fmla="*/ 2147483647 h 12"/>
                <a:gd name="T22" fmla="*/ 2147483647 w 29"/>
                <a:gd name="T23" fmla="*/ 2147483647 h 12"/>
                <a:gd name="T24" fmla="*/ 0 w 2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0" y="3"/>
                  </a:moveTo>
                  <a:lnTo>
                    <a:pt x="8" y="0"/>
                  </a:lnTo>
                  <a:lnTo>
                    <a:pt x="18" y="0"/>
                  </a:lnTo>
                  <a:lnTo>
                    <a:pt x="22" y="3"/>
                  </a:lnTo>
                  <a:lnTo>
                    <a:pt x="26" y="3"/>
                  </a:lnTo>
                  <a:lnTo>
                    <a:pt x="29" y="5"/>
                  </a:lnTo>
                  <a:lnTo>
                    <a:pt x="29" y="11"/>
                  </a:lnTo>
                  <a:lnTo>
                    <a:pt x="27" y="12"/>
                  </a:lnTo>
                  <a:lnTo>
                    <a:pt x="19" y="5"/>
                  </a:lnTo>
                  <a:lnTo>
                    <a:pt x="12" y="4"/>
                  </a:lnTo>
                  <a:lnTo>
                    <a:pt x="6" y="5"/>
                  </a:lnTo>
                  <a:lnTo>
                    <a:pt x="2" y="8"/>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1" name="Freeform 563">
              <a:extLst>
                <a:ext uri="{FF2B5EF4-FFF2-40B4-BE49-F238E27FC236}">
                  <a16:creationId xmlns:a16="http://schemas.microsoft.com/office/drawing/2014/main" id="{A0A8CE38-C597-B938-6ACC-FB639B7738AC}"/>
                </a:ext>
                <a:ext uri="{C183D7F6-B498-43B3-948B-1728B52AA6E4}">
                  <adec:decorative xmlns:adec="http://schemas.microsoft.com/office/drawing/2017/decorative" val="1"/>
                </a:ext>
              </a:extLst>
            </p:cNvPr>
            <p:cNvSpPr>
              <a:spLocks/>
            </p:cNvSpPr>
            <p:nvPr/>
          </p:nvSpPr>
          <p:spPr bwMode="gray">
            <a:xfrm>
              <a:off x="17957618" y="8734242"/>
              <a:ext cx="83449" cy="29210"/>
            </a:xfrm>
            <a:custGeom>
              <a:avLst/>
              <a:gdLst>
                <a:gd name="T0" fmla="*/ 2147483647 w 15"/>
                <a:gd name="T1" fmla="*/ 2147483647 h 5"/>
                <a:gd name="T2" fmla="*/ 0 w 15"/>
                <a:gd name="T3" fmla="*/ 2147483647 h 5"/>
                <a:gd name="T4" fmla="*/ 0 w 15"/>
                <a:gd name="T5" fmla="*/ 2147483647 h 5"/>
                <a:gd name="T6" fmla="*/ 2147483647 w 15"/>
                <a:gd name="T7" fmla="*/ 0 h 5"/>
                <a:gd name="T8" fmla="*/ 2147483647 w 15"/>
                <a:gd name="T9" fmla="*/ 2147483647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3" y="5"/>
                  </a:moveTo>
                  <a:lnTo>
                    <a:pt x="0" y="3"/>
                  </a:lnTo>
                  <a:lnTo>
                    <a:pt x="0" y="1"/>
                  </a:lnTo>
                  <a:lnTo>
                    <a:pt x="4" y="0"/>
                  </a:lnTo>
                  <a:lnTo>
                    <a:pt x="6" y="2"/>
                  </a:lnTo>
                  <a:lnTo>
                    <a:pt x="9" y="3"/>
                  </a:lnTo>
                  <a:lnTo>
                    <a:pt x="15" y="3"/>
                  </a:lnTo>
                  <a:lnTo>
                    <a:pt x="15" y="5"/>
                  </a:lnTo>
                  <a:lnTo>
                    <a:pt x="3"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2" name="Freeform 564">
              <a:extLst>
                <a:ext uri="{FF2B5EF4-FFF2-40B4-BE49-F238E27FC236}">
                  <a16:creationId xmlns:a16="http://schemas.microsoft.com/office/drawing/2014/main" id="{8D891657-7F8F-4778-A76F-24794C67C08D}"/>
                </a:ext>
                <a:ext uri="{C183D7F6-B498-43B3-948B-1728B52AA6E4}">
                  <adec:decorative xmlns:adec="http://schemas.microsoft.com/office/drawing/2017/decorative" val="1"/>
                </a:ext>
              </a:extLst>
            </p:cNvPr>
            <p:cNvSpPr>
              <a:spLocks/>
            </p:cNvSpPr>
            <p:nvPr/>
          </p:nvSpPr>
          <p:spPr bwMode="gray">
            <a:xfrm>
              <a:off x="17865824" y="8896983"/>
              <a:ext cx="37552" cy="70939"/>
            </a:xfrm>
            <a:custGeom>
              <a:avLst/>
              <a:gdLst>
                <a:gd name="T0" fmla="*/ 2147483647 w 7"/>
                <a:gd name="T1" fmla="*/ 2147483647 h 13"/>
                <a:gd name="T2" fmla="*/ 2147483647 w 7"/>
                <a:gd name="T3" fmla="*/ 0 h 13"/>
                <a:gd name="T4" fmla="*/ 2147483647 w 7"/>
                <a:gd name="T5" fmla="*/ 2147483647 h 13"/>
                <a:gd name="T6" fmla="*/ 2147483647 w 7"/>
                <a:gd name="T7" fmla="*/ 2147483647 h 13"/>
                <a:gd name="T8" fmla="*/ 2147483647 w 7"/>
                <a:gd name="T9" fmla="*/ 2147483647 h 13"/>
                <a:gd name="T10" fmla="*/ 0 w 7"/>
                <a:gd name="T11" fmla="*/ 2147483647 h 13"/>
                <a:gd name="T12" fmla="*/ 2147483647 w 7"/>
                <a:gd name="T13" fmla="*/ 2147483647 h 13"/>
                <a:gd name="T14" fmla="*/ 2147483647 w 7"/>
                <a:gd name="T15" fmla="*/ 2147483647 h 13"/>
                <a:gd name="T16" fmla="*/ 2147483647 w 7"/>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7" y="2"/>
                  </a:moveTo>
                  <a:lnTo>
                    <a:pt x="5" y="0"/>
                  </a:lnTo>
                  <a:lnTo>
                    <a:pt x="3" y="2"/>
                  </a:lnTo>
                  <a:lnTo>
                    <a:pt x="4" y="5"/>
                  </a:lnTo>
                  <a:lnTo>
                    <a:pt x="2" y="10"/>
                  </a:lnTo>
                  <a:lnTo>
                    <a:pt x="0" y="12"/>
                  </a:lnTo>
                  <a:lnTo>
                    <a:pt x="2" y="13"/>
                  </a:lnTo>
                  <a:lnTo>
                    <a:pt x="5" y="9"/>
                  </a:lnTo>
                  <a:lnTo>
                    <a:pt x="7"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3" name="Freeform 565">
              <a:extLst>
                <a:ext uri="{FF2B5EF4-FFF2-40B4-BE49-F238E27FC236}">
                  <a16:creationId xmlns:a16="http://schemas.microsoft.com/office/drawing/2014/main" id="{6C2A5E00-4670-07BA-9DFA-D3F4DA20AAF0}"/>
                </a:ext>
                <a:ext uri="{C183D7F6-B498-43B3-948B-1728B52AA6E4}">
                  <adec:decorative xmlns:adec="http://schemas.microsoft.com/office/drawing/2017/decorative" val="1"/>
                </a:ext>
              </a:extLst>
            </p:cNvPr>
            <p:cNvSpPr>
              <a:spLocks/>
            </p:cNvSpPr>
            <p:nvPr/>
          </p:nvSpPr>
          <p:spPr bwMode="gray">
            <a:xfrm>
              <a:off x="17849134" y="8922020"/>
              <a:ext cx="25034" cy="20864"/>
            </a:xfrm>
            <a:custGeom>
              <a:avLst/>
              <a:gdLst>
                <a:gd name="T0" fmla="*/ 2147483647 w 5"/>
                <a:gd name="T1" fmla="*/ 2147483647 h 4"/>
                <a:gd name="T2" fmla="*/ 2147483647 w 5"/>
                <a:gd name="T3" fmla="*/ 2147483647 h 4"/>
                <a:gd name="T4" fmla="*/ 2147483647 w 5"/>
                <a:gd name="T5" fmla="*/ 2147483647 h 4"/>
                <a:gd name="T6" fmla="*/ 0 w 5"/>
                <a:gd name="T7" fmla="*/ 2147483647 h 4"/>
                <a:gd name="T8" fmla="*/ 2147483647 w 5"/>
                <a:gd name="T9" fmla="*/ 0 h 4"/>
                <a:gd name="T10" fmla="*/ 2147483647 w 5"/>
                <a:gd name="T11" fmla="*/ 0 h 4"/>
                <a:gd name="T12" fmla="*/ 2147483647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5" y="2"/>
                  </a:moveTo>
                  <a:lnTo>
                    <a:pt x="3" y="3"/>
                  </a:lnTo>
                  <a:lnTo>
                    <a:pt x="3" y="4"/>
                  </a:lnTo>
                  <a:lnTo>
                    <a:pt x="0" y="4"/>
                  </a:lnTo>
                  <a:lnTo>
                    <a:pt x="2" y="0"/>
                  </a:lnTo>
                  <a:lnTo>
                    <a:pt x="4" y="0"/>
                  </a:lnTo>
                  <a:lnTo>
                    <a:pt x="5"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4" name="Freeform 566">
              <a:extLst>
                <a:ext uri="{FF2B5EF4-FFF2-40B4-BE49-F238E27FC236}">
                  <a16:creationId xmlns:a16="http://schemas.microsoft.com/office/drawing/2014/main" id="{3B681E98-9957-F862-4553-4B8198D9CA20}"/>
                </a:ext>
                <a:ext uri="{C183D7F6-B498-43B3-948B-1728B52AA6E4}">
                  <adec:decorative xmlns:adec="http://schemas.microsoft.com/office/drawing/2017/decorative" val="1"/>
                </a:ext>
              </a:extLst>
            </p:cNvPr>
            <p:cNvSpPr>
              <a:spLocks/>
            </p:cNvSpPr>
            <p:nvPr/>
          </p:nvSpPr>
          <p:spPr bwMode="gray">
            <a:xfrm>
              <a:off x="18366518" y="8959576"/>
              <a:ext cx="33380" cy="29210"/>
            </a:xfrm>
            <a:custGeom>
              <a:avLst/>
              <a:gdLst>
                <a:gd name="T0" fmla="*/ 2147483647 w 7"/>
                <a:gd name="T1" fmla="*/ 2147483647 h 5"/>
                <a:gd name="T2" fmla="*/ 0 w 7"/>
                <a:gd name="T3" fmla="*/ 2147483647 h 5"/>
                <a:gd name="T4" fmla="*/ 2147483647 w 7"/>
                <a:gd name="T5" fmla="*/ 0 h 5"/>
                <a:gd name="T6" fmla="*/ 2147483647 w 7"/>
                <a:gd name="T7" fmla="*/ 2147483647 h 5"/>
                <a:gd name="T8" fmla="*/ 2147483647 w 7"/>
                <a:gd name="T9" fmla="*/ 2147483647 h 5"/>
                <a:gd name="T10" fmla="*/ 2147483647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2" y="5"/>
                  </a:moveTo>
                  <a:lnTo>
                    <a:pt x="0" y="1"/>
                  </a:lnTo>
                  <a:lnTo>
                    <a:pt x="2" y="0"/>
                  </a:lnTo>
                  <a:lnTo>
                    <a:pt x="6" y="1"/>
                  </a:lnTo>
                  <a:lnTo>
                    <a:pt x="7" y="3"/>
                  </a:lnTo>
                  <a:lnTo>
                    <a:pt x="2"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5" name="Freeform 567">
              <a:extLst>
                <a:ext uri="{FF2B5EF4-FFF2-40B4-BE49-F238E27FC236}">
                  <a16:creationId xmlns:a16="http://schemas.microsoft.com/office/drawing/2014/main" id="{1CE9C21B-3C6B-EFD5-DE2E-84090EA14C06}"/>
                </a:ext>
                <a:ext uri="{C183D7F6-B498-43B3-948B-1728B52AA6E4}">
                  <adec:decorative xmlns:adec="http://schemas.microsoft.com/office/drawing/2017/decorative" val="1"/>
                </a:ext>
              </a:extLst>
            </p:cNvPr>
            <p:cNvSpPr>
              <a:spLocks/>
            </p:cNvSpPr>
            <p:nvPr/>
          </p:nvSpPr>
          <p:spPr bwMode="gray">
            <a:xfrm>
              <a:off x="18299759" y="9051379"/>
              <a:ext cx="29207" cy="45901"/>
            </a:xfrm>
            <a:custGeom>
              <a:avLst/>
              <a:gdLst>
                <a:gd name="T0" fmla="*/ 0 w 5"/>
                <a:gd name="T1" fmla="*/ 2147483647 h 9"/>
                <a:gd name="T2" fmla="*/ 0 w 5"/>
                <a:gd name="T3" fmla="*/ 2147483647 h 9"/>
                <a:gd name="T4" fmla="*/ 2147483647 w 5"/>
                <a:gd name="T5" fmla="*/ 0 h 9"/>
                <a:gd name="T6" fmla="*/ 2147483647 w 5"/>
                <a:gd name="T7" fmla="*/ 2147483647 h 9"/>
                <a:gd name="T8" fmla="*/ 2147483647 w 5"/>
                <a:gd name="T9" fmla="*/ 2147483647 h 9"/>
                <a:gd name="T10" fmla="*/ 0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0" y="6"/>
                  </a:lnTo>
                  <a:lnTo>
                    <a:pt x="4" y="0"/>
                  </a:lnTo>
                  <a:lnTo>
                    <a:pt x="5" y="3"/>
                  </a:lnTo>
                  <a:lnTo>
                    <a:pt x="4" y="7"/>
                  </a:lnTo>
                  <a:lnTo>
                    <a:pt x="0"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6" name="Freeform 568">
              <a:extLst>
                <a:ext uri="{FF2B5EF4-FFF2-40B4-BE49-F238E27FC236}">
                  <a16:creationId xmlns:a16="http://schemas.microsoft.com/office/drawing/2014/main" id="{7E44AE7C-6D82-5E0A-6283-80C9BEB072D5}"/>
                </a:ext>
                <a:ext uri="{C183D7F6-B498-43B3-948B-1728B52AA6E4}">
                  <adec:decorative xmlns:adec="http://schemas.microsoft.com/office/drawing/2017/decorative" val="1"/>
                </a:ext>
              </a:extLst>
            </p:cNvPr>
            <p:cNvSpPr>
              <a:spLocks/>
            </p:cNvSpPr>
            <p:nvPr/>
          </p:nvSpPr>
          <p:spPr bwMode="gray">
            <a:xfrm>
              <a:off x="18224655" y="9084761"/>
              <a:ext cx="20863" cy="20864"/>
            </a:xfrm>
            <a:custGeom>
              <a:avLst/>
              <a:gdLst>
                <a:gd name="T0" fmla="*/ 0 w 4"/>
                <a:gd name="T1" fmla="*/ 2147483647 h 4"/>
                <a:gd name="T2" fmla="*/ 0 w 4"/>
                <a:gd name="T3" fmla="*/ 0 h 4"/>
                <a:gd name="T4" fmla="*/ 2147483647 w 4"/>
                <a:gd name="T5" fmla="*/ 0 h 4"/>
                <a:gd name="T6" fmla="*/ 2147483647 w 4"/>
                <a:gd name="T7" fmla="*/ 2147483647 h 4"/>
                <a:gd name="T8" fmla="*/ 2147483647 w 4"/>
                <a:gd name="T9" fmla="*/ 2147483647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2"/>
                  </a:moveTo>
                  <a:lnTo>
                    <a:pt x="0" y="0"/>
                  </a:lnTo>
                  <a:lnTo>
                    <a:pt x="4" y="0"/>
                  </a:lnTo>
                  <a:lnTo>
                    <a:pt x="4" y="4"/>
                  </a:lnTo>
                  <a:lnTo>
                    <a:pt x="2"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7" name="Freeform 569">
              <a:extLst>
                <a:ext uri="{FF2B5EF4-FFF2-40B4-BE49-F238E27FC236}">
                  <a16:creationId xmlns:a16="http://schemas.microsoft.com/office/drawing/2014/main" id="{4F516CA2-CAA3-0B02-22F7-3073AFCCFC25}"/>
                </a:ext>
                <a:ext uri="{C183D7F6-B498-43B3-948B-1728B52AA6E4}">
                  <adec:decorative xmlns:adec="http://schemas.microsoft.com/office/drawing/2017/decorative" val="1"/>
                </a:ext>
              </a:extLst>
            </p:cNvPr>
            <p:cNvSpPr>
              <a:spLocks/>
            </p:cNvSpPr>
            <p:nvPr/>
          </p:nvSpPr>
          <p:spPr bwMode="gray">
            <a:xfrm>
              <a:off x="18449967" y="8997131"/>
              <a:ext cx="16690" cy="29210"/>
            </a:xfrm>
            <a:custGeom>
              <a:avLst/>
              <a:gdLst>
                <a:gd name="T0" fmla="*/ 0 w 3"/>
                <a:gd name="T1" fmla="*/ 2147483647 h 5"/>
                <a:gd name="T2" fmla="*/ 0 w 3"/>
                <a:gd name="T3" fmla="*/ 2147483647 h 5"/>
                <a:gd name="T4" fmla="*/ 2147483647 w 3"/>
                <a:gd name="T5" fmla="*/ 0 h 5"/>
                <a:gd name="T6" fmla="*/ 2147483647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0" y="1"/>
                  </a:lnTo>
                  <a:lnTo>
                    <a:pt x="2" y="0"/>
                  </a:lnTo>
                  <a:lnTo>
                    <a:pt x="3" y="3"/>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8" name="Freeform 570">
              <a:extLst>
                <a:ext uri="{FF2B5EF4-FFF2-40B4-BE49-F238E27FC236}">
                  <a16:creationId xmlns:a16="http://schemas.microsoft.com/office/drawing/2014/main" id="{2E3C4066-6BD8-0408-9B61-9D456549F9D5}"/>
                </a:ext>
                <a:ext uri="{C183D7F6-B498-43B3-948B-1728B52AA6E4}">
                  <adec:decorative xmlns:adec="http://schemas.microsoft.com/office/drawing/2017/decorative" val="1"/>
                </a:ext>
              </a:extLst>
            </p:cNvPr>
            <p:cNvSpPr>
              <a:spLocks/>
            </p:cNvSpPr>
            <p:nvPr/>
          </p:nvSpPr>
          <p:spPr bwMode="gray">
            <a:xfrm>
              <a:off x="18466657" y="8959576"/>
              <a:ext cx="20863" cy="29210"/>
            </a:xfrm>
            <a:custGeom>
              <a:avLst/>
              <a:gdLst>
                <a:gd name="T0" fmla="*/ 0 w 4"/>
                <a:gd name="T1" fmla="*/ 2147483647 h 6"/>
                <a:gd name="T2" fmla="*/ 2147483647 w 4"/>
                <a:gd name="T3" fmla="*/ 0 h 6"/>
                <a:gd name="T4" fmla="*/ 2147483647 w 4"/>
                <a:gd name="T5" fmla="*/ 0 h 6"/>
                <a:gd name="T6" fmla="*/ 2147483647 w 4"/>
                <a:gd name="T7" fmla="*/ 2147483647 h 6"/>
                <a:gd name="T8" fmla="*/ 0 w 4"/>
                <a:gd name="T9" fmla="*/ 214748364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3"/>
                  </a:moveTo>
                  <a:lnTo>
                    <a:pt x="1" y="0"/>
                  </a:lnTo>
                  <a:lnTo>
                    <a:pt x="4" y="0"/>
                  </a:lnTo>
                  <a:lnTo>
                    <a:pt x="4" y="6"/>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69" name="Freeform 571">
              <a:extLst>
                <a:ext uri="{FF2B5EF4-FFF2-40B4-BE49-F238E27FC236}">
                  <a16:creationId xmlns:a16="http://schemas.microsoft.com/office/drawing/2014/main" id="{6E93D2C3-3D78-D870-C9FE-E4613B820379}"/>
                </a:ext>
                <a:ext uri="{C183D7F6-B498-43B3-948B-1728B52AA6E4}">
                  <adec:decorative xmlns:adec="http://schemas.microsoft.com/office/drawing/2017/decorative" val="1"/>
                </a:ext>
              </a:extLst>
            </p:cNvPr>
            <p:cNvSpPr>
              <a:spLocks/>
            </p:cNvSpPr>
            <p:nvPr/>
          </p:nvSpPr>
          <p:spPr bwMode="gray">
            <a:xfrm>
              <a:off x="18633555" y="9051379"/>
              <a:ext cx="58414" cy="66766"/>
            </a:xfrm>
            <a:custGeom>
              <a:avLst/>
              <a:gdLst>
                <a:gd name="T0" fmla="*/ 2147483647 w 11"/>
                <a:gd name="T1" fmla="*/ 0 h 12"/>
                <a:gd name="T2" fmla="*/ 2147483647 w 11"/>
                <a:gd name="T3" fmla="*/ 2147483647 h 12"/>
                <a:gd name="T4" fmla="*/ 2147483647 w 11"/>
                <a:gd name="T5" fmla="*/ 2147483647 h 12"/>
                <a:gd name="T6" fmla="*/ 0 w 11"/>
                <a:gd name="T7" fmla="*/ 2147483647 h 12"/>
                <a:gd name="T8" fmla="*/ 0 w 11"/>
                <a:gd name="T9" fmla="*/ 2147483647 h 12"/>
                <a:gd name="T10" fmla="*/ 2147483647 w 11"/>
                <a:gd name="T11" fmla="*/ 2147483647 h 12"/>
                <a:gd name="T12" fmla="*/ 2147483647 w 11"/>
                <a:gd name="T13" fmla="*/ 0 h 12"/>
                <a:gd name="T14" fmla="*/ 0 60000 65536"/>
                <a:gd name="T15" fmla="*/ 0 60000 65536"/>
                <a:gd name="T16" fmla="*/ 0 60000 65536"/>
                <a:gd name="T17" fmla="*/ 0 60000 65536"/>
                <a:gd name="T18" fmla="*/ 0 60000 65536"/>
                <a:gd name="T19" fmla="*/ 0 60000 65536"/>
                <a:gd name="T20" fmla="*/ 0 60000 65536"/>
                <a:gd name="T21" fmla="*/ 0 w 11"/>
                <a:gd name="T22" fmla="*/ 0 h 12"/>
                <a:gd name="T23" fmla="*/ 11 w 1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2">
                  <a:moveTo>
                    <a:pt x="9" y="0"/>
                  </a:moveTo>
                  <a:lnTo>
                    <a:pt x="10" y="4"/>
                  </a:lnTo>
                  <a:lnTo>
                    <a:pt x="11" y="11"/>
                  </a:lnTo>
                  <a:lnTo>
                    <a:pt x="0" y="12"/>
                  </a:lnTo>
                  <a:lnTo>
                    <a:pt x="0" y="9"/>
                  </a:lnTo>
                  <a:lnTo>
                    <a:pt x="4" y="1"/>
                  </a:lnTo>
                  <a:lnTo>
                    <a:pt x="9"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0" name="Freeform 572">
              <a:extLst>
                <a:ext uri="{FF2B5EF4-FFF2-40B4-BE49-F238E27FC236}">
                  <a16:creationId xmlns:a16="http://schemas.microsoft.com/office/drawing/2014/main" id="{8B50D156-70D2-D06F-8D17-F94FBEBB31C5}"/>
                </a:ext>
                <a:ext uri="{C183D7F6-B498-43B3-948B-1728B52AA6E4}">
                  <adec:decorative xmlns:adec="http://schemas.microsoft.com/office/drawing/2017/decorative" val="1"/>
                </a:ext>
              </a:extLst>
            </p:cNvPr>
            <p:cNvSpPr>
              <a:spLocks/>
            </p:cNvSpPr>
            <p:nvPr/>
          </p:nvSpPr>
          <p:spPr bwMode="gray">
            <a:xfrm>
              <a:off x="18116171" y="8721723"/>
              <a:ext cx="33380" cy="20864"/>
            </a:xfrm>
            <a:custGeom>
              <a:avLst/>
              <a:gdLst>
                <a:gd name="T0" fmla="*/ 2147483647 w 6"/>
                <a:gd name="T1" fmla="*/ 2147483647 h 3"/>
                <a:gd name="T2" fmla="*/ 2147483647 w 6"/>
                <a:gd name="T3" fmla="*/ 2147483647 h 3"/>
                <a:gd name="T4" fmla="*/ 2147483647 w 6"/>
                <a:gd name="T5" fmla="*/ 2147483647 h 3"/>
                <a:gd name="T6" fmla="*/ 2147483647 w 6"/>
                <a:gd name="T7" fmla="*/ 0 h 3"/>
                <a:gd name="T8" fmla="*/ 0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3"/>
                  </a:moveTo>
                  <a:lnTo>
                    <a:pt x="5" y="3"/>
                  </a:lnTo>
                  <a:lnTo>
                    <a:pt x="6" y="1"/>
                  </a:lnTo>
                  <a:lnTo>
                    <a:pt x="2" y="0"/>
                  </a:lnTo>
                  <a:lnTo>
                    <a:pt x="0" y="2"/>
                  </a:lnTo>
                  <a:lnTo>
                    <a:pt x="2"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1" name="Freeform 573">
              <a:extLst>
                <a:ext uri="{FF2B5EF4-FFF2-40B4-BE49-F238E27FC236}">
                  <a16:creationId xmlns:a16="http://schemas.microsoft.com/office/drawing/2014/main" id="{D7A05A65-6DF1-D97F-9C78-19F61AEF14C9}"/>
                </a:ext>
                <a:ext uri="{C183D7F6-B498-43B3-948B-1728B52AA6E4}">
                  <adec:decorative xmlns:adec="http://schemas.microsoft.com/office/drawing/2017/decorative" val="1"/>
                </a:ext>
              </a:extLst>
            </p:cNvPr>
            <p:cNvSpPr>
              <a:spLocks/>
            </p:cNvSpPr>
            <p:nvPr/>
          </p:nvSpPr>
          <p:spPr bwMode="gray">
            <a:xfrm>
              <a:off x="18241345" y="8730069"/>
              <a:ext cx="29207" cy="29210"/>
            </a:xfrm>
            <a:custGeom>
              <a:avLst/>
              <a:gdLst>
                <a:gd name="T0" fmla="*/ 0 w 6"/>
                <a:gd name="T1" fmla="*/ 2147483647 h 5"/>
                <a:gd name="T2" fmla="*/ 0 w 6"/>
                <a:gd name="T3" fmla="*/ 2147483647 h 5"/>
                <a:gd name="T4" fmla="*/ 2147483647 w 6"/>
                <a:gd name="T5" fmla="*/ 0 h 5"/>
                <a:gd name="T6" fmla="*/ 2147483647 w 6"/>
                <a:gd name="T7" fmla="*/ 0 h 5"/>
                <a:gd name="T8" fmla="*/ 2147483647 w 6"/>
                <a:gd name="T9" fmla="*/ 2147483647 h 5"/>
                <a:gd name="T10" fmla="*/ 2147483647 w 6"/>
                <a:gd name="T11" fmla="*/ 2147483647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0" y="3"/>
                  </a:lnTo>
                  <a:lnTo>
                    <a:pt x="1" y="0"/>
                  </a:lnTo>
                  <a:lnTo>
                    <a:pt x="6" y="0"/>
                  </a:lnTo>
                  <a:lnTo>
                    <a:pt x="6" y="3"/>
                  </a:lnTo>
                  <a:lnTo>
                    <a:pt x="4" y="5"/>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2" name="Freeform 574">
              <a:extLst>
                <a:ext uri="{FF2B5EF4-FFF2-40B4-BE49-F238E27FC236}">
                  <a16:creationId xmlns:a16="http://schemas.microsoft.com/office/drawing/2014/main" id="{F05D22B8-EC5E-99A2-E9F2-745123223F93}"/>
                </a:ext>
                <a:ext uri="{C183D7F6-B498-43B3-948B-1728B52AA6E4}">
                  <adec:decorative xmlns:adec="http://schemas.microsoft.com/office/drawing/2017/decorative" val="1"/>
                </a:ext>
              </a:extLst>
            </p:cNvPr>
            <p:cNvSpPr>
              <a:spLocks/>
            </p:cNvSpPr>
            <p:nvPr/>
          </p:nvSpPr>
          <p:spPr bwMode="gray">
            <a:xfrm>
              <a:off x="18508381" y="8679995"/>
              <a:ext cx="66759" cy="41729"/>
            </a:xfrm>
            <a:custGeom>
              <a:avLst/>
              <a:gdLst>
                <a:gd name="T0" fmla="*/ 0 w 12"/>
                <a:gd name="T1" fmla="*/ 0 h 8"/>
                <a:gd name="T2" fmla="*/ 2147483647 w 12"/>
                <a:gd name="T3" fmla="*/ 2147483647 h 8"/>
                <a:gd name="T4" fmla="*/ 2147483647 w 12"/>
                <a:gd name="T5" fmla="*/ 2147483647 h 8"/>
                <a:gd name="T6" fmla="*/ 2147483647 w 12"/>
                <a:gd name="T7" fmla="*/ 2147483647 h 8"/>
                <a:gd name="T8" fmla="*/ 0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0" y="0"/>
                  </a:moveTo>
                  <a:lnTo>
                    <a:pt x="8" y="8"/>
                  </a:lnTo>
                  <a:lnTo>
                    <a:pt x="12" y="6"/>
                  </a:lnTo>
                  <a:lnTo>
                    <a:pt x="6"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3" name="Freeform 575">
              <a:extLst>
                <a:ext uri="{FF2B5EF4-FFF2-40B4-BE49-F238E27FC236}">
                  <a16:creationId xmlns:a16="http://schemas.microsoft.com/office/drawing/2014/main" id="{217C0B2A-5A44-843D-C0E9-922BD7328046}"/>
                </a:ext>
                <a:ext uri="{C183D7F6-B498-43B3-948B-1728B52AA6E4}">
                  <adec:decorative xmlns:adec="http://schemas.microsoft.com/office/drawing/2017/decorative" val="1"/>
                </a:ext>
              </a:extLst>
            </p:cNvPr>
            <p:cNvSpPr>
              <a:spLocks/>
            </p:cNvSpPr>
            <p:nvPr/>
          </p:nvSpPr>
          <p:spPr bwMode="gray">
            <a:xfrm>
              <a:off x="21291410" y="7294606"/>
              <a:ext cx="20863" cy="16691"/>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1" y="0"/>
                  </a:lnTo>
                  <a:lnTo>
                    <a:pt x="4" y="1"/>
                  </a:lnTo>
                  <a:lnTo>
                    <a:pt x="2"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4" name="Freeform 576">
              <a:extLst>
                <a:ext uri="{FF2B5EF4-FFF2-40B4-BE49-F238E27FC236}">
                  <a16:creationId xmlns:a16="http://schemas.microsoft.com/office/drawing/2014/main" id="{40AC9626-2662-E4EA-399D-94529C67BE5D}"/>
                </a:ext>
                <a:ext uri="{C183D7F6-B498-43B3-948B-1728B52AA6E4}">
                  <adec:decorative xmlns:adec="http://schemas.microsoft.com/office/drawing/2017/decorative" val="1"/>
                </a:ext>
              </a:extLst>
            </p:cNvPr>
            <p:cNvSpPr>
              <a:spLocks/>
            </p:cNvSpPr>
            <p:nvPr/>
          </p:nvSpPr>
          <p:spPr bwMode="gray">
            <a:xfrm>
              <a:off x="17456923" y="8392067"/>
              <a:ext cx="54242" cy="45901"/>
            </a:xfrm>
            <a:custGeom>
              <a:avLst/>
              <a:gdLst>
                <a:gd name="T0" fmla="*/ 2147483647 w 10"/>
                <a:gd name="T1" fmla="*/ 2147483647 h 8"/>
                <a:gd name="T2" fmla="*/ 2147483647 w 10"/>
                <a:gd name="T3" fmla="*/ 0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2147483647 h 8"/>
                <a:gd name="T14" fmla="*/ 2147483647 w 10"/>
                <a:gd name="T15" fmla="*/ 2147483647 h 8"/>
                <a:gd name="T16" fmla="*/ 2147483647 w 10"/>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10" y="1"/>
                  </a:moveTo>
                  <a:lnTo>
                    <a:pt x="4" y="0"/>
                  </a:lnTo>
                  <a:lnTo>
                    <a:pt x="1" y="2"/>
                  </a:lnTo>
                  <a:lnTo>
                    <a:pt x="0" y="8"/>
                  </a:lnTo>
                  <a:lnTo>
                    <a:pt x="3" y="8"/>
                  </a:lnTo>
                  <a:lnTo>
                    <a:pt x="4" y="5"/>
                  </a:lnTo>
                  <a:lnTo>
                    <a:pt x="8" y="8"/>
                  </a:lnTo>
                  <a:lnTo>
                    <a:pt x="9" y="5"/>
                  </a:lnTo>
                  <a:lnTo>
                    <a:pt x="1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5" name="Freeform 577">
              <a:extLst>
                <a:ext uri="{FF2B5EF4-FFF2-40B4-BE49-F238E27FC236}">
                  <a16:creationId xmlns:a16="http://schemas.microsoft.com/office/drawing/2014/main" id="{54E53C3E-AF73-8F7E-DB39-E0AEBB9E66E0}"/>
                </a:ext>
                <a:ext uri="{C183D7F6-B498-43B3-948B-1728B52AA6E4}">
                  <adec:decorative xmlns:adec="http://schemas.microsoft.com/office/drawing/2017/decorative" val="1"/>
                </a:ext>
              </a:extLst>
            </p:cNvPr>
            <p:cNvSpPr>
              <a:spLocks/>
            </p:cNvSpPr>
            <p:nvPr/>
          </p:nvSpPr>
          <p:spPr bwMode="gray">
            <a:xfrm>
              <a:off x="18308104" y="8679995"/>
              <a:ext cx="509039" cy="484051"/>
            </a:xfrm>
            <a:custGeom>
              <a:avLst/>
              <a:gdLst>
                <a:gd name="T0" fmla="*/ 2147483647 w 94"/>
                <a:gd name="T1" fmla="*/ 2147483647 h 89"/>
                <a:gd name="T2" fmla="*/ 2147483647 w 94"/>
                <a:gd name="T3" fmla="*/ 2147483647 h 89"/>
                <a:gd name="T4" fmla="*/ 2147483647 w 94"/>
                <a:gd name="T5" fmla="*/ 2147483647 h 89"/>
                <a:gd name="T6" fmla="*/ 2147483647 w 94"/>
                <a:gd name="T7" fmla="*/ 2147483647 h 89"/>
                <a:gd name="T8" fmla="*/ 2147483647 w 94"/>
                <a:gd name="T9" fmla="*/ 2147483647 h 89"/>
                <a:gd name="T10" fmla="*/ 2147483647 w 94"/>
                <a:gd name="T11" fmla="*/ 2147483647 h 89"/>
                <a:gd name="T12" fmla="*/ 2147483647 w 94"/>
                <a:gd name="T13" fmla="*/ 2147483647 h 89"/>
                <a:gd name="T14" fmla="*/ 2147483647 w 94"/>
                <a:gd name="T15" fmla="*/ 2147483647 h 89"/>
                <a:gd name="T16" fmla="*/ 2147483647 w 94"/>
                <a:gd name="T17" fmla="*/ 2147483647 h 89"/>
                <a:gd name="T18" fmla="*/ 2147483647 w 94"/>
                <a:gd name="T19" fmla="*/ 2147483647 h 89"/>
                <a:gd name="T20" fmla="*/ 2147483647 w 94"/>
                <a:gd name="T21" fmla="*/ 2147483647 h 89"/>
                <a:gd name="T22" fmla="*/ 2147483647 w 94"/>
                <a:gd name="T23" fmla="*/ 2147483647 h 89"/>
                <a:gd name="T24" fmla="*/ 2147483647 w 94"/>
                <a:gd name="T25" fmla="*/ 2147483647 h 89"/>
                <a:gd name="T26" fmla="*/ 2147483647 w 94"/>
                <a:gd name="T27" fmla="*/ 2147483647 h 89"/>
                <a:gd name="T28" fmla="*/ 2147483647 w 94"/>
                <a:gd name="T29" fmla="*/ 2147483647 h 89"/>
                <a:gd name="T30" fmla="*/ 2147483647 w 94"/>
                <a:gd name="T31" fmla="*/ 2147483647 h 89"/>
                <a:gd name="T32" fmla="*/ 2147483647 w 94"/>
                <a:gd name="T33" fmla="*/ 2147483647 h 89"/>
                <a:gd name="T34" fmla="*/ 2147483647 w 94"/>
                <a:gd name="T35" fmla="*/ 2147483647 h 89"/>
                <a:gd name="T36" fmla="*/ 2147483647 w 94"/>
                <a:gd name="T37" fmla="*/ 2147483647 h 89"/>
                <a:gd name="T38" fmla="*/ 2147483647 w 94"/>
                <a:gd name="T39" fmla="*/ 0 h 89"/>
                <a:gd name="T40" fmla="*/ 2147483647 w 94"/>
                <a:gd name="T41" fmla="*/ 0 h 89"/>
                <a:gd name="T42" fmla="*/ 2147483647 w 94"/>
                <a:gd name="T43" fmla="*/ 2147483647 h 89"/>
                <a:gd name="T44" fmla="*/ 2147483647 w 94"/>
                <a:gd name="T45" fmla="*/ 2147483647 h 89"/>
                <a:gd name="T46" fmla="*/ 0 w 94"/>
                <a:gd name="T47" fmla="*/ 2147483647 h 89"/>
                <a:gd name="T48" fmla="*/ 2147483647 w 94"/>
                <a:gd name="T49" fmla="*/ 2147483647 h 89"/>
                <a:gd name="T50" fmla="*/ 2147483647 w 94"/>
                <a:gd name="T51" fmla="*/ 2147483647 h 89"/>
                <a:gd name="T52" fmla="*/ 2147483647 w 94"/>
                <a:gd name="T53" fmla="*/ 2147483647 h 89"/>
                <a:gd name="T54" fmla="*/ 2147483647 w 94"/>
                <a:gd name="T55" fmla="*/ 2147483647 h 89"/>
                <a:gd name="T56" fmla="*/ 2147483647 w 94"/>
                <a:gd name="T57" fmla="*/ 2147483647 h 89"/>
                <a:gd name="T58" fmla="*/ 2147483647 w 94"/>
                <a:gd name="T59" fmla="*/ 2147483647 h 89"/>
                <a:gd name="T60" fmla="*/ 2147483647 w 94"/>
                <a:gd name="T61" fmla="*/ 2147483647 h 89"/>
                <a:gd name="T62" fmla="*/ 2147483647 w 94"/>
                <a:gd name="T63" fmla="*/ 2147483647 h 89"/>
                <a:gd name="T64" fmla="*/ 2147483647 w 94"/>
                <a:gd name="T65" fmla="*/ 2147483647 h 89"/>
                <a:gd name="T66" fmla="*/ 2147483647 w 94"/>
                <a:gd name="T67" fmla="*/ 2147483647 h 89"/>
                <a:gd name="T68" fmla="*/ 2147483647 w 94"/>
                <a:gd name="T69" fmla="*/ 2147483647 h 89"/>
                <a:gd name="T70" fmla="*/ 2147483647 w 94"/>
                <a:gd name="T71" fmla="*/ 2147483647 h 89"/>
                <a:gd name="T72" fmla="*/ 2147483647 w 94"/>
                <a:gd name="T73" fmla="*/ 2147483647 h 89"/>
                <a:gd name="T74" fmla="*/ 2147483647 w 94"/>
                <a:gd name="T75" fmla="*/ 2147483647 h 89"/>
                <a:gd name="T76" fmla="*/ 2147483647 w 94"/>
                <a:gd name="T77" fmla="*/ 2147483647 h 89"/>
                <a:gd name="T78" fmla="*/ 2147483647 w 94"/>
                <a:gd name="T79" fmla="*/ 2147483647 h 89"/>
                <a:gd name="T80" fmla="*/ 2147483647 w 94"/>
                <a:gd name="T81" fmla="*/ 2147483647 h 89"/>
                <a:gd name="T82" fmla="*/ 2147483647 w 94"/>
                <a:gd name="T83" fmla="*/ 2147483647 h 89"/>
                <a:gd name="T84" fmla="*/ 2147483647 w 94"/>
                <a:gd name="T85" fmla="*/ 2147483647 h 89"/>
                <a:gd name="T86" fmla="*/ 2147483647 w 94"/>
                <a:gd name="T87" fmla="*/ 2147483647 h 89"/>
                <a:gd name="T88" fmla="*/ 2147483647 w 94"/>
                <a:gd name="T89" fmla="*/ 2147483647 h 89"/>
                <a:gd name="T90" fmla="*/ 2147483647 w 94"/>
                <a:gd name="T91" fmla="*/ 2147483647 h 89"/>
                <a:gd name="T92" fmla="*/ 2147483647 w 94"/>
                <a:gd name="T93" fmla="*/ 2147483647 h 89"/>
                <a:gd name="T94" fmla="*/ 2147483647 w 94"/>
                <a:gd name="T95" fmla="*/ 2147483647 h 89"/>
                <a:gd name="T96" fmla="*/ 2147483647 w 94"/>
                <a:gd name="T97" fmla="*/ 2147483647 h 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89"/>
                <a:gd name="T149" fmla="*/ 94 w 94"/>
                <a:gd name="T150" fmla="*/ 89 h 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89">
                  <a:moveTo>
                    <a:pt x="94" y="89"/>
                  </a:moveTo>
                  <a:lnTo>
                    <a:pt x="92" y="68"/>
                  </a:lnTo>
                  <a:lnTo>
                    <a:pt x="90" y="64"/>
                  </a:lnTo>
                  <a:lnTo>
                    <a:pt x="88" y="60"/>
                  </a:lnTo>
                  <a:lnTo>
                    <a:pt x="92" y="56"/>
                  </a:lnTo>
                  <a:lnTo>
                    <a:pt x="91" y="21"/>
                  </a:lnTo>
                  <a:lnTo>
                    <a:pt x="90" y="20"/>
                  </a:lnTo>
                  <a:lnTo>
                    <a:pt x="82" y="20"/>
                  </a:lnTo>
                  <a:lnTo>
                    <a:pt x="73" y="13"/>
                  </a:lnTo>
                  <a:lnTo>
                    <a:pt x="57" y="10"/>
                  </a:lnTo>
                  <a:lnTo>
                    <a:pt x="52" y="13"/>
                  </a:lnTo>
                  <a:lnTo>
                    <a:pt x="51" y="16"/>
                  </a:lnTo>
                  <a:lnTo>
                    <a:pt x="38" y="30"/>
                  </a:lnTo>
                  <a:lnTo>
                    <a:pt x="34" y="26"/>
                  </a:lnTo>
                  <a:lnTo>
                    <a:pt x="32" y="20"/>
                  </a:lnTo>
                  <a:lnTo>
                    <a:pt x="28" y="17"/>
                  </a:lnTo>
                  <a:lnTo>
                    <a:pt x="28" y="9"/>
                  </a:lnTo>
                  <a:lnTo>
                    <a:pt x="26" y="4"/>
                  </a:lnTo>
                  <a:lnTo>
                    <a:pt x="18" y="4"/>
                  </a:lnTo>
                  <a:lnTo>
                    <a:pt x="13" y="0"/>
                  </a:lnTo>
                  <a:lnTo>
                    <a:pt x="10" y="0"/>
                  </a:lnTo>
                  <a:lnTo>
                    <a:pt x="6" y="3"/>
                  </a:lnTo>
                  <a:lnTo>
                    <a:pt x="3" y="3"/>
                  </a:lnTo>
                  <a:lnTo>
                    <a:pt x="0" y="9"/>
                  </a:lnTo>
                  <a:lnTo>
                    <a:pt x="6" y="11"/>
                  </a:lnTo>
                  <a:lnTo>
                    <a:pt x="10" y="17"/>
                  </a:lnTo>
                  <a:lnTo>
                    <a:pt x="13" y="18"/>
                  </a:lnTo>
                  <a:lnTo>
                    <a:pt x="21" y="18"/>
                  </a:lnTo>
                  <a:lnTo>
                    <a:pt x="24" y="20"/>
                  </a:lnTo>
                  <a:lnTo>
                    <a:pt x="21" y="24"/>
                  </a:lnTo>
                  <a:lnTo>
                    <a:pt x="8" y="22"/>
                  </a:lnTo>
                  <a:lnTo>
                    <a:pt x="8" y="24"/>
                  </a:lnTo>
                  <a:lnTo>
                    <a:pt x="12" y="28"/>
                  </a:lnTo>
                  <a:lnTo>
                    <a:pt x="14" y="37"/>
                  </a:lnTo>
                  <a:lnTo>
                    <a:pt x="20" y="39"/>
                  </a:lnTo>
                  <a:lnTo>
                    <a:pt x="21" y="36"/>
                  </a:lnTo>
                  <a:lnTo>
                    <a:pt x="25" y="35"/>
                  </a:lnTo>
                  <a:lnTo>
                    <a:pt x="33" y="39"/>
                  </a:lnTo>
                  <a:lnTo>
                    <a:pt x="42" y="43"/>
                  </a:lnTo>
                  <a:lnTo>
                    <a:pt x="49" y="44"/>
                  </a:lnTo>
                  <a:lnTo>
                    <a:pt x="56" y="47"/>
                  </a:lnTo>
                  <a:lnTo>
                    <a:pt x="65" y="55"/>
                  </a:lnTo>
                  <a:lnTo>
                    <a:pt x="67" y="63"/>
                  </a:lnTo>
                  <a:lnTo>
                    <a:pt x="70" y="67"/>
                  </a:lnTo>
                  <a:lnTo>
                    <a:pt x="72" y="71"/>
                  </a:lnTo>
                  <a:lnTo>
                    <a:pt x="73" y="79"/>
                  </a:lnTo>
                  <a:lnTo>
                    <a:pt x="81" y="79"/>
                  </a:lnTo>
                  <a:lnTo>
                    <a:pt x="86" y="84"/>
                  </a:lnTo>
                  <a:lnTo>
                    <a:pt x="94" y="8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6" name="Freeform 578">
              <a:extLst>
                <a:ext uri="{FF2B5EF4-FFF2-40B4-BE49-F238E27FC236}">
                  <a16:creationId xmlns:a16="http://schemas.microsoft.com/office/drawing/2014/main" id="{A082DEE4-DAD8-1599-E338-7FB0A223E430}"/>
                </a:ext>
                <a:ext uri="{C183D7F6-B498-43B3-948B-1728B52AA6E4}">
                  <adec:decorative xmlns:adec="http://schemas.microsoft.com/office/drawing/2017/decorative" val="1"/>
                </a:ext>
              </a:extLst>
            </p:cNvPr>
            <p:cNvSpPr>
              <a:spLocks/>
            </p:cNvSpPr>
            <p:nvPr/>
          </p:nvSpPr>
          <p:spPr bwMode="gray">
            <a:xfrm>
              <a:off x="14557066" y="2600144"/>
              <a:ext cx="6709309" cy="3484334"/>
            </a:xfrm>
            <a:custGeom>
              <a:avLst/>
              <a:gdLst>
                <a:gd name="T0" fmla="*/ 2147483647 w 1233"/>
                <a:gd name="T1" fmla="*/ 2147483647 h 640"/>
                <a:gd name="T2" fmla="*/ 2147483647 w 1233"/>
                <a:gd name="T3" fmla="*/ 2147483647 h 640"/>
                <a:gd name="T4" fmla="*/ 2147483647 w 1233"/>
                <a:gd name="T5" fmla="*/ 2147483647 h 640"/>
                <a:gd name="T6" fmla="*/ 2147483647 w 1233"/>
                <a:gd name="T7" fmla="*/ 2147483647 h 640"/>
                <a:gd name="T8" fmla="*/ 2147483647 w 1233"/>
                <a:gd name="T9" fmla="*/ 2147483647 h 640"/>
                <a:gd name="T10" fmla="*/ 2147483647 w 1233"/>
                <a:gd name="T11" fmla="*/ 2147483647 h 640"/>
                <a:gd name="T12" fmla="*/ 2147483647 w 1233"/>
                <a:gd name="T13" fmla="*/ 2147483647 h 640"/>
                <a:gd name="T14" fmla="*/ 2147483647 w 1233"/>
                <a:gd name="T15" fmla="*/ 2147483647 h 640"/>
                <a:gd name="T16" fmla="*/ 2147483647 w 1233"/>
                <a:gd name="T17" fmla="*/ 2147483647 h 640"/>
                <a:gd name="T18" fmla="*/ 2147483647 w 1233"/>
                <a:gd name="T19" fmla="*/ 2147483647 h 640"/>
                <a:gd name="T20" fmla="*/ 2147483647 w 1233"/>
                <a:gd name="T21" fmla="*/ 2147483647 h 640"/>
                <a:gd name="T22" fmla="*/ 2147483647 w 1233"/>
                <a:gd name="T23" fmla="*/ 2147483647 h 640"/>
                <a:gd name="T24" fmla="*/ 2147483647 w 1233"/>
                <a:gd name="T25" fmla="*/ 2147483647 h 640"/>
                <a:gd name="T26" fmla="*/ 2147483647 w 1233"/>
                <a:gd name="T27" fmla="*/ 2147483647 h 640"/>
                <a:gd name="T28" fmla="*/ 2147483647 w 1233"/>
                <a:gd name="T29" fmla="*/ 2147483647 h 640"/>
                <a:gd name="T30" fmla="*/ 2147483647 w 1233"/>
                <a:gd name="T31" fmla="*/ 2147483647 h 640"/>
                <a:gd name="T32" fmla="*/ 2147483647 w 1233"/>
                <a:gd name="T33" fmla="*/ 2147483647 h 640"/>
                <a:gd name="T34" fmla="*/ 2147483647 w 1233"/>
                <a:gd name="T35" fmla="*/ 2147483647 h 640"/>
                <a:gd name="T36" fmla="*/ 2147483647 w 1233"/>
                <a:gd name="T37" fmla="*/ 2147483647 h 640"/>
                <a:gd name="T38" fmla="*/ 2147483647 w 1233"/>
                <a:gd name="T39" fmla="*/ 2147483647 h 640"/>
                <a:gd name="T40" fmla="*/ 2147483647 w 1233"/>
                <a:gd name="T41" fmla="*/ 2147483647 h 640"/>
                <a:gd name="T42" fmla="*/ 2147483647 w 1233"/>
                <a:gd name="T43" fmla="*/ 2147483647 h 640"/>
                <a:gd name="T44" fmla="*/ 2147483647 w 1233"/>
                <a:gd name="T45" fmla="*/ 2147483647 h 640"/>
                <a:gd name="T46" fmla="*/ 2147483647 w 1233"/>
                <a:gd name="T47" fmla="*/ 2147483647 h 640"/>
                <a:gd name="T48" fmla="*/ 2147483647 w 1233"/>
                <a:gd name="T49" fmla="*/ 2147483647 h 640"/>
                <a:gd name="T50" fmla="*/ 2147483647 w 1233"/>
                <a:gd name="T51" fmla="*/ 2147483647 h 640"/>
                <a:gd name="T52" fmla="*/ 2147483647 w 1233"/>
                <a:gd name="T53" fmla="*/ 2147483647 h 640"/>
                <a:gd name="T54" fmla="*/ 2147483647 w 1233"/>
                <a:gd name="T55" fmla="*/ 2147483647 h 640"/>
                <a:gd name="T56" fmla="*/ 2147483647 w 1233"/>
                <a:gd name="T57" fmla="*/ 2147483647 h 640"/>
                <a:gd name="T58" fmla="*/ 2147483647 w 1233"/>
                <a:gd name="T59" fmla="*/ 2147483647 h 640"/>
                <a:gd name="T60" fmla="*/ 2147483647 w 1233"/>
                <a:gd name="T61" fmla="*/ 2147483647 h 640"/>
                <a:gd name="T62" fmla="*/ 2147483647 w 1233"/>
                <a:gd name="T63" fmla="*/ 2147483647 h 640"/>
                <a:gd name="T64" fmla="*/ 2147483647 w 1233"/>
                <a:gd name="T65" fmla="*/ 2147483647 h 640"/>
                <a:gd name="T66" fmla="*/ 2147483647 w 1233"/>
                <a:gd name="T67" fmla="*/ 2147483647 h 640"/>
                <a:gd name="T68" fmla="*/ 2147483647 w 1233"/>
                <a:gd name="T69" fmla="*/ 2147483647 h 640"/>
                <a:gd name="T70" fmla="*/ 2147483647 w 1233"/>
                <a:gd name="T71" fmla="*/ 2147483647 h 640"/>
                <a:gd name="T72" fmla="*/ 2147483647 w 1233"/>
                <a:gd name="T73" fmla="*/ 2147483647 h 640"/>
                <a:gd name="T74" fmla="*/ 2147483647 w 1233"/>
                <a:gd name="T75" fmla="*/ 2147483647 h 640"/>
                <a:gd name="T76" fmla="*/ 2147483647 w 1233"/>
                <a:gd name="T77" fmla="*/ 2147483647 h 640"/>
                <a:gd name="T78" fmla="*/ 2147483647 w 1233"/>
                <a:gd name="T79" fmla="*/ 2147483647 h 640"/>
                <a:gd name="T80" fmla="*/ 2147483647 w 1233"/>
                <a:gd name="T81" fmla="*/ 2147483647 h 640"/>
                <a:gd name="T82" fmla="*/ 2147483647 w 1233"/>
                <a:gd name="T83" fmla="*/ 2147483647 h 640"/>
                <a:gd name="T84" fmla="*/ 2147483647 w 1233"/>
                <a:gd name="T85" fmla="*/ 2147483647 h 640"/>
                <a:gd name="T86" fmla="*/ 2147483647 w 1233"/>
                <a:gd name="T87" fmla="*/ 2147483647 h 640"/>
                <a:gd name="T88" fmla="*/ 2147483647 w 1233"/>
                <a:gd name="T89" fmla="*/ 2147483647 h 640"/>
                <a:gd name="T90" fmla="*/ 2147483647 w 1233"/>
                <a:gd name="T91" fmla="*/ 2147483647 h 640"/>
                <a:gd name="T92" fmla="*/ 2147483647 w 1233"/>
                <a:gd name="T93" fmla="*/ 2147483647 h 640"/>
                <a:gd name="T94" fmla="*/ 2147483647 w 1233"/>
                <a:gd name="T95" fmla="*/ 2147483647 h 640"/>
                <a:gd name="T96" fmla="*/ 2147483647 w 1233"/>
                <a:gd name="T97" fmla="*/ 2147483647 h 640"/>
                <a:gd name="T98" fmla="*/ 2147483647 w 1233"/>
                <a:gd name="T99" fmla="*/ 2147483647 h 640"/>
                <a:gd name="T100" fmla="*/ 2147483647 w 1233"/>
                <a:gd name="T101" fmla="*/ 2147483647 h 640"/>
                <a:gd name="T102" fmla="*/ 2147483647 w 1233"/>
                <a:gd name="T103" fmla="*/ 2147483647 h 640"/>
                <a:gd name="T104" fmla="*/ 2147483647 w 1233"/>
                <a:gd name="T105" fmla="*/ 2147483647 h 640"/>
                <a:gd name="T106" fmla="*/ 2147483647 w 1233"/>
                <a:gd name="T107" fmla="*/ 2147483647 h 640"/>
                <a:gd name="T108" fmla="*/ 2147483647 w 1233"/>
                <a:gd name="T109" fmla="*/ 2147483647 h 640"/>
                <a:gd name="T110" fmla="*/ 2147483647 w 1233"/>
                <a:gd name="T111" fmla="*/ 2147483647 h 640"/>
                <a:gd name="T112" fmla="*/ 2147483647 w 1233"/>
                <a:gd name="T113" fmla="*/ 2147483647 h 640"/>
                <a:gd name="T114" fmla="*/ 2147483647 w 1233"/>
                <a:gd name="T115" fmla="*/ 2147483647 h 640"/>
                <a:gd name="T116" fmla="*/ 2147483647 w 1233"/>
                <a:gd name="T117" fmla="*/ 2147483647 h 640"/>
                <a:gd name="T118" fmla="*/ 2147483647 w 1233"/>
                <a:gd name="T119" fmla="*/ 2147483647 h 640"/>
                <a:gd name="T120" fmla="*/ 2147483647 w 1233"/>
                <a:gd name="T121" fmla="*/ 2147483647 h 640"/>
                <a:gd name="T122" fmla="*/ 2147483647 w 1233"/>
                <a:gd name="T123" fmla="*/ 2147483647 h 6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3"/>
                <a:gd name="T187" fmla="*/ 0 h 640"/>
                <a:gd name="T188" fmla="*/ 1233 w 1233"/>
                <a:gd name="T189" fmla="*/ 640 h 6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3" h="640">
                  <a:moveTo>
                    <a:pt x="924" y="320"/>
                  </a:moveTo>
                  <a:lnTo>
                    <a:pt x="922" y="322"/>
                  </a:lnTo>
                  <a:lnTo>
                    <a:pt x="924" y="329"/>
                  </a:lnTo>
                  <a:lnTo>
                    <a:pt x="914" y="337"/>
                  </a:lnTo>
                  <a:lnTo>
                    <a:pt x="914" y="341"/>
                  </a:lnTo>
                  <a:lnTo>
                    <a:pt x="907" y="347"/>
                  </a:lnTo>
                  <a:lnTo>
                    <a:pt x="904" y="352"/>
                  </a:lnTo>
                  <a:lnTo>
                    <a:pt x="900" y="356"/>
                  </a:lnTo>
                  <a:lnTo>
                    <a:pt x="901" y="362"/>
                  </a:lnTo>
                  <a:lnTo>
                    <a:pt x="905" y="360"/>
                  </a:lnTo>
                  <a:lnTo>
                    <a:pt x="909" y="362"/>
                  </a:lnTo>
                  <a:lnTo>
                    <a:pt x="909" y="368"/>
                  </a:lnTo>
                  <a:lnTo>
                    <a:pt x="902" y="370"/>
                  </a:lnTo>
                  <a:lnTo>
                    <a:pt x="901" y="374"/>
                  </a:lnTo>
                  <a:lnTo>
                    <a:pt x="898" y="373"/>
                  </a:lnTo>
                  <a:lnTo>
                    <a:pt x="894" y="368"/>
                  </a:lnTo>
                  <a:lnTo>
                    <a:pt x="887" y="374"/>
                  </a:lnTo>
                  <a:lnTo>
                    <a:pt x="882" y="372"/>
                  </a:lnTo>
                  <a:lnTo>
                    <a:pt x="877" y="375"/>
                  </a:lnTo>
                  <a:lnTo>
                    <a:pt x="874" y="372"/>
                  </a:lnTo>
                  <a:lnTo>
                    <a:pt x="876" y="369"/>
                  </a:lnTo>
                  <a:lnTo>
                    <a:pt x="879" y="367"/>
                  </a:lnTo>
                  <a:lnTo>
                    <a:pt x="877" y="361"/>
                  </a:lnTo>
                  <a:lnTo>
                    <a:pt x="866" y="361"/>
                  </a:lnTo>
                  <a:lnTo>
                    <a:pt x="861" y="360"/>
                  </a:lnTo>
                  <a:lnTo>
                    <a:pt x="854" y="361"/>
                  </a:lnTo>
                  <a:lnTo>
                    <a:pt x="850" y="369"/>
                  </a:lnTo>
                  <a:lnTo>
                    <a:pt x="846" y="368"/>
                  </a:lnTo>
                  <a:lnTo>
                    <a:pt x="836" y="369"/>
                  </a:lnTo>
                  <a:lnTo>
                    <a:pt x="833" y="366"/>
                  </a:lnTo>
                  <a:lnTo>
                    <a:pt x="829" y="371"/>
                  </a:lnTo>
                  <a:lnTo>
                    <a:pt x="824" y="372"/>
                  </a:lnTo>
                  <a:lnTo>
                    <a:pt x="822" y="369"/>
                  </a:lnTo>
                  <a:lnTo>
                    <a:pt x="825" y="365"/>
                  </a:lnTo>
                  <a:lnTo>
                    <a:pt x="816" y="365"/>
                  </a:lnTo>
                  <a:lnTo>
                    <a:pt x="811" y="367"/>
                  </a:lnTo>
                  <a:lnTo>
                    <a:pt x="803" y="366"/>
                  </a:lnTo>
                  <a:lnTo>
                    <a:pt x="795" y="368"/>
                  </a:lnTo>
                  <a:lnTo>
                    <a:pt x="787" y="375"/>
                  </a:lnTo>
                  <a:lnTo>
                    <a:pt x="785" y="381"/>
                  </a:lnTo>
                  <a:lnTo>
                    <a:pt x="774" y="390"/>
                  </a:lnTo>
                  <a:lnTo>
                    <a:pt x="773" y="396"/>
                  </a:lnTo>
                  <a:lnTo>
                    <a:pt x="764" y="407"/>
                  </a:lnTo>
                  <a:lnTo>
                    <a:pt x="754" y="415"/>
                  </a:lnTo>
                  <a:lnTo>
                    <a:pt x="753" y="420"/>
                  </a:lnTo>
                  <a:lnTo>
                    <a:pt x="746" y="429"/>
                  </a:lnTo>
                  <a:lnTo>
                    <a:pt x="744" y="434"/>
                  </a:lnTo>
                  <a:lnTo>
                    <a:pt x="736" y="440"/>
                  </a:lnTo>
                  <a:lnTo>
                    <a:pt x="731" y="445"/>
                  </a:lnTo>
                  <a:lnTo>
                    <a:pt x="724" y="448"/>
                  </a:lnTo>
                  <a:lnTo>
                    <a:pt x="724" y="451"/>
                  </a:lnTo>
                  <a:lnTo>
                    <a:pt x="728" y="455"/>
                  </a:lnTo>
                  <a:lnTo>
                    <a:pt x="732" y="454"/>
                  </a:lnTo>
                  <a:lnTo>
                    <a:pt x="739" y="455"/>
                  </a:lnTo>
                  <a:lnTo>
                    <a:pt x="739" y="468"/>
                  </a:lnTo>
                  <a:lnTo>
                    <a:pt x="742" y="464"/>
                  </a:lnTo>
                  <a:lnTo>
                    <a:pt x="746" y="461"/>
                  </a:lnTo>
                  <a:lnTo>
                    <a:pt x="748" y="466"/>
                  </a:lnTo>
                  <a:lnTo>
                    <a:pt x="747" y="471"/>
                  </a:lnTo>
                  <a:lnTo>
                    <a:pt x="748" y="473"/>
                  </a:lnTo>
                  <a:lnTo>
                    <a:pt x="752" y="471"/>
                  </a:lnTo>
                  <a:lnTo>
                    <a:pt x="756" y="470"/>
                  </a:lnTo>
                  <a:lnTo>
                    <a:pt x="758" y="461"/>
                  </a:lnTo>
                  <a:lnTo>
                    <a:pt x="769" y="463"/>
                  </a:lnTo>
                  <a:lnTo>
                    <a:pt x="772" y="470"/>
                  </a:lnTo>
                  <a:lnTo>
                    <a:pt x="776" y="475"/>
                  </a:lnTo>
                  <a:lnTo>
                    <a:pt x="781" y="481"/>
                  </a:lnTo>
                  <a:lnTo>
                    <a:pt x="781" y="485"/>
                  </a:lnTo>
                  <a:lnTo>
                    <a:pt x="776" y="483"/>
                  </a:lnTo>
                  <a:lnTo>
                    <a:pt x="776" y="486"/>
                  </a:lnTo>
                  <a:lnTo>
                    <a:pt x="782" y="491"/>
                  </a:lnTo>
                  <a:lnTo>
                    <a:pt x="782" y="499"/>
                  </a:lnTo>
                  <a:lnTo>
                    <a:pt x="774" y="512"/>
                  </a:lnTo>
                  <a:lnTo>
                    <a:pt x="773" y="524"/>
                  </a:lnTo>
                  <a:lnTo>
                    <a:pt x="774" y="529"/>
                  </a:lnTo>
                  <a:lnTo>
                    <a:pt x="773" y="540"/>
                  </a:lnTo>
                  <a:lnTo>
                    <a:pt x="773" y="545"/>
                  </a:lnTo>
                  <a:lnTo>
                    <a:pt x="768" y="560"/>
                  </a:lnTo>
                  <a:lnTo>
                    <a:pt x="765" y="563"/>
                  </a:lnTo>
                  <a:lnTo>
                    <a:pt x="756" y="574"/>
                  </a:lnTo>
                  <a:lnTo>
                    <a:pt x="751" y="583"/>
                  </a:lnTo>
                  <a:lnTo>
                    <a:pt x="750" y="595"/>
                  </a:lnTo>
                  <a:lnTo>
                    <a:pt x="741" y="603"/>
                  </a:lnTo>
                  <a:lnTo>
                    <a:pt x="734" y="612"/>
                  </a:lnTo>
                  <a:lnTo>
                    <a:pt x="724" y="630"/>
                  </a:lnTo>
                  <a:lnTo>
                    <a:pt x="714" y="633"/>
                  </a:lnTo>
                  <a:lnTo>
                    <a:pt x="710" y="639"/>
                  </a:lnTo>
                  <a:lnTo>
                    <a:pt x="707" y="637"/>
                  </a:lnTo>
                  <a:lnTo>
                    <a:pt x="701" y="636"/>
                  </a:lnTo>
                  <a:lnTo>
                    <a:pt x="700" y="634"/>
                  </a:lnTo>
                  <a:lnTo>
                    <a:pt x="695" y="632"/>
                  </a:lnTo>
                  <a:lnTo>
                    <a:pt x="692" y="634"/>
                  </a:lnTo>
                  <a:lnTo>
                    <a:pt x="691" y="638"/>
                  </a:lnTo>
                  <a:lnTo>
                    <a:pt x="684" y="640"/>
                  </a:lnTo>
                  <a:lnTo>
                    <a:pt x="681" y="638"/>
                  </a:lnTo>
                  <a:lnTo>
                    <a:pt x="677" y="635"/>
                  </a:lnTo>
                  <a:lnTo>
                    <a:pt x="689" y="631"/>
                  </a:lnTo>
                  <a:lnTo>
                    <a:pt x="690" y="619"/>
                  </a:lnTo>
                  <a:lnTo>
                    <a:pt x="686" y="607"/>
                  </a:lnTo>
                  <a:lnTo>
                    <a:pt x="694" y="603"/>
                  </a:lnTo>
                  <a:lnTo>
                    <a:pt x="701" y="605"/>
                  </a:lnTo>
                  <a:lnTo>
                    <a:pt x="709" y="602"/>
                  </a:lnTo>
                  <a:lnTo>
                    <a:pt x="714" y="579"/>
                  </a:lnTo>
                  <a:lnTo>
                    <a:pt x="721" y="574"/>
                  </a:lnTo>
                  <a:lnTo>
                    <a:pt x="724" y="554"/>
                  </a:lnTo>
                  <a:lnTo>
                    <a:pt x="720" y="553"/>
                  </a:lnTo>
                  <a:lnTo>
                    <a:pt x="710" y="560"/>
                  </a:lnTo>
                  <a:lnTo>
                    <a:pt x="700" y="561"/>
                  </a:lnTo>
                  <a:lnTo>
                    <a:pt x="696" y="564"/>
                  </a:lnTo>
                  <a:lnTo>
                    <a:pt x="689" y="564"/>
                  </a:lnTo>
                  <a:lnTo>
                    <a:pt x="685" y="550"/>
                  </a:lnTo>
                  <a:lnTo>
                    <a:pt x="673" y="538"/>
                  </a:lnTo>
                  <a:lnTo>
                    <a:pt x="665" y="534"/>
                  </a:lnTo>
                  <a:lnTo>
                    <a:pt x="656" y="534"/>
                  </a:lnTo>
                  <a:lnTo>
                    <a:pt x="654" y="518"/>
                  </a:lnTo>
                  <a:lnTo>
                    <a:pt x="648" y="503"/>
                  </a:lnTo>
                  <a:lnTo>
                    <a:pt x="647" y="495"/>
                  </a:lnTo>
                  <a:lnTo>
                    <a:pt x="639" y="477"/>
                  </a:lnTo>
                  <a:lnTo>
                    <a:pt x="629" y="475"/>
                  </a:lnTo>
                  <a:lnTo>
                    <a:pt x="614" y="470"/>
                  </a:lnTo>
                  <a:lnTo>
                    <a:pt x="593" y="473"/>
                  </a:lnTo>
                  <a:lnTo>
                    <a:pt x="584" y="490"/>
                  </a:lnTo>
                  <a:lnTo>
                    <a:pt x="591" y="489"/>
                  </a:lnTo>
                  <a:lnTo>
                    <a:pt x="590" y="497"/>
                  </a:lnTo>
                  <a:lnTo>
                    <a:pt x="584" y="502"/>
                  </a:lnTo>
                  <a:lnTo>
                    <a:pt x="580" y="517"/>
                  </a:lnTo>
                  <a:lnTo>
                    <a:pt x="575" y="520"/>
                  </a:lnTo>
                  <a:lnTo>
                    <a:pt x="576" y="529"/>
                  </a:lnTo>
                  <a:lnTo>
                    <a:pt x="560" y="540"/>
                  </a:lnTo>
                  <a:lnTo>
                    <a:pt x="555" y="534"/>
                  </a:lnTo>
                  <a:lnTo>
                    <a:pt x="545" y="536"/>
                  </a:lnTo>
                  <a:lnTo>
                    <a:pt x="535" y="527"/>
                  </a:lnTo>
                  <a:lnTo>
                    <a:pt x="527" y="526"/>
                  </a:lnTo>
                  <a:lnTo>
                    <a:pt x="522" y="534"/>
                  </a:lnTo>
                  <a:lnTo>
                    <a:pt x="511" y="542"/>
                  </a:lnTo>
                  <a:lnTo>
                    <a:pt x="501" y="541"/>
                  </a:lnTo>
                  <a:lnTo>
                    <a:pt x="488" y="544"/>
                  </a:lnTo>
                  <a:lnTo>
                    <a:pt x="484" y="541"/>
                  </a:lnTo>
                  <a:lnTo>
                    <a:pt x="472" y="536"/>
                  </a:lnTo>
                  <a:lnTo>
                    <a:pt x="470" y="530"/>
                  </a:lnTo>
                  <a:lnTo>
                    <a:pt x="446" y="521"/>
                  </a:lnTo>
                  <a:lnTo>
                    <a:pt x="428" y="529"/>
                  </a:lnTo>
                  <a:lnTo>
                    <a:pt x="412" y="505"/>
                  </a:lnTo>
                  <a:lnTo>
                    <a:pt x="389" y="497"/>
                  </a:lnTo>
                  <a:lnTo>
                    <a:pt x="384" y="505"/>
                  </a:lnTo>
                  <a:lnTo>
                    <a:pt x="377" y="512"/>
                  </a:lnTo>
                  <a:lnTo>
                    <a:pt x="381" y="523"/>
                  </a:lnTo>
                  <a:lnTo>
                    <a:pt x="379" y="534"/>
                  </a:lnTo>
                  <a:lnTo>
                    <a:pt x="367" y="535"/>
                  </a:lnTo>
                  <a:lnTo>
                    <a:pt x="367" y="530"/>
                  </a:lnTo>
                  <a:lnTo>
                    <a:pt x="360" y="530"/>
                  </a:lnTo>
                  <a:lnTo>
                    <a:pt x="358" y="536"/>
                  </a:lnTo>
                  <a:lnTo>
                    <a:pt x="354" y="536"/>
                  </a:lnTo>
                  <a:lnTo>
                    <a:pt x="342" y="524"/>
                  </a:lnTo>
                  <a:lnTo>
                    <a:pt x="334" y="524"/>
                  </a:lnTo>
                  <a:lnTo>
                    <a:pt x="326" y="518"/>
                  </a:lnTo>
                  <a:lnTo>
                    <a:pt x="321" y="518"/>
                  </a:lnTo>
                  <a:lnTo>
                    <a:pt x="313" y="526"/>
                  </a:lnTo>
                  <a:lnTo>
                    <a:pt x="308" y="526"/>
                  </a:lnTo>
                  <a:lnTo>
                    <a:pt x="301" y="537"/>
                  </a:lnTo>
                  <a:lnTo>
                    <a:pt x="285" y="541"/>
                  </a:lnTo>
                  <a:lnTo>
                    <a:pt x="282" y="546"/>
                  </a:lnTo>
                  <a:lnTo>
                    <a:pt x="279" y="546"/>
                  </a:lnTo>
                  <a:lnTo>
                    <a:pt x="278" y="541"/>
                  </a:lnTo>
                  <a:lnTo>
                    <a:pt x="260" y="536"/>
                  </a:lnTo>
                  <a:lnTo>
                    <a:pt x="245" y="516"/>
                  </a:lnTo>
                  <a:lnTo>
                    <a:pt x="211" y="516"/>
                  </a:lnTo>
                  <a:lnTo>
                    <a:pt x="202" y="500"/>
                  </a:lnTo>
                  <a:lnTo>
                    <a:pt x="198" y="487"/>
                  </a:lnTo>
                  <a:lnTo>
                    <a:pt x="184" y="478"/>
                  </a:lnTo>
                  <a:lnTo>
                    <a:pt x="181" y="467"/>
                  </a:lnTo>
                  <a:lnTo>
                    <a:pt x="181" y="460"/>
                  </a:lnTo>
                  <a:lnTo>
                    <a:pt x="169" y="459"/>
                  </a:lnTo>
                  <a:lnTo>
                    <a:pt x="164" y="465"/>
                  </a:lnTo>
                  <a:lnTo>
                    <a:pt x="162" y="471"/>
                  </a:lnTo>
                  <a:lnTo>
                    <a:pt x="151" y="473"/>
                  </a:lnTo>
                  <a:lnTo>
                    <a:pt x="149" y="465"/>
                  </a:lnTo>
                  <a:lnTo>
                    <a:pt x="137" y="459"/>
                  </a:lnTo>
                  <a:lnTo>
                    <a:pt x="130" y="461"/>
                  </a:lnTo>
                  <a:lnTo>
                    <a:pt x="125" y="448"/>
                  </a:lnTo>
                  <a:lnTo>
                    <a:pt x="118" y="445"/>
                  </a:lnTo>
                  <a:lnTo>
                    <a:pt x="106" y="444"/>
                  </a:lnTo>
                  <a:lnTo>
                    <a:pt x="94" y="445"/>
                  </a:lnTo>
                  <a:lnTo>
                    <a:pt x="83" y="455"/>
                  </a:lnTo>
                  <a:lnTo>
                    <a:pt x="58" y="466"/>
                  </a:lnTo>
                  <a:lnTo>
                    <a:pt x="44" y="470"/>
                  </a:lnTo>
                  <a:lnTo>
                    <a:pt x="32" y="472"/>
                  </a:lnTo>
                  <a:lnTo>
                    <a:pt x="32" y="480"/>
                  </a:lnTo>
                  <a:lnTo>
                    <a:pt x="41" y="480"/>
                  </a:lnTo>
                  <a:lnTo>
                    <a:pt x="41" y="482"/>
                  </a:lnTo>
                  <a:lnTo>
                    <a:pt x="33" y="485"/>
                  </a:lnTo>
                  <a:lnTo>
                    <a:pt x="32" y="490"/>
                  </a:lnTo>
                  <a:lnTo>
                    <a:pt x="35" y="493"/>
                  </a:lnTo>
                  <a:lnTo>
                    <a:pt x="34" y="497"/>
                  </a:lnTo>
                  <a:lnTo>
                    <a:pt x="29" y="499"/>
                  </a:lnTo>
                  <a:lnTo>
                    <a:pt x="28" y="506"/>
                  </a:lnTo>
                  <a:lnTo>
                    <a:pt x="35" y="511"/>
                  </a:lnTo>
                  <a:lnTo>
                    <a:pt x="35" y="519"/>
                  </a:lnTo>
                  <a:lnTo>
                    <a:pt x="31" y="524"/>
                  </a:lnTo>
                  <a:lnTo>
                    <a:pt x="27" y="516"/>
                  </a:lnTo>
                  <a:lnTo>
                    <a:pt x="24" y="517"/>
                  </a:lnTo>
                  <a:lnTo>
                    <a:pt x="15" y="506"/>
                  </a:lnTo>
                  <a:lnTo>
                    <a:pt x="0" y="490"/>
                  </a:lnTo>
                  <a:lnTo>
                    <a:pt x="2" y="478"/>
                  </a:lnTo>
                  <a:lnTo>
                    <a:pt x="16" y="448"/>
                  </a:lnTo>
                  <a:lnTo>
                    <a:pt x="8" y="440"/>
                  </a:lnTo>
                  <a:lnTo>
                    <a:pt x="12" y="428"/>
                  </a:lnTo>
                  <a:lnTo>
                    <a:pt x="21" y="423"/>
                  </a:lnTo>
                  <a:lnTo>
                    <a:pt x="25" y="407"/>
                  </a:lnTo>
                  <a:lnTo>
                    <a:pt x="24" y="381"/>
                  </a:lnTo>
                  <a:lnTo>
                    <a:pt x="21" y="362"/>
                  </a:lnTo>
                  <a:lnTo>
                    <a:pt x="25" y="326"/>
                  </a:lnTo>
                  <a:lnTo>
                    <a:pt x="27" y="320"/>
                  </a:lnTo>
                  <a:lnTo>
                    <a:pt x="31" y="299"/>
                  </a:lnTo>
                  <a:lnTo>
                    <a:pt x="26" y="292"/>
                  </a:lnTo>
                  <a:lnTo>
                    <a:pt x="29" y="256"/>
                  </a:lnTo>
                  <a:lnTo>
                    <a:pt x="56" y="223"/>
                  </a:lnTo>
                  <a:lnTo>
                    <a:pt x="64" y="219"/>
                  </a:lnTo>
                  <a:lnTo>
                    <a:pt x="66" y="208"/>
                  </a:lnTo>
                  <a:lnTo>
                    <a:pt x="60" y="180"/>
                  </a:lnTo>
                  <a:lnTo>
                    <a:pt x="65" y="176"/>
                  </a:lnTo>
                  <a:lnTo>
                    <a:pt x="60" y="161"/>
                  </a:lnTo>
                  <a:lnTo>
                    <a:pt x="70" y="166"/>
                  </a:lnTo>
                  <a:lnTo>
                    <a:pt x="76" y="170"/>
                  </a:lnTo>
                  <a:lnTo>
                    <a:pt x="81" y="171"/>
                  </a:lnTo>
                  <a:lnTo>
                    <a:pt x="87" y="175"/>
                  </a:lnTo>
                  <a:lnTo>
                    <a:pt x="91" y="175"/>
                  </a:lnTo>
                  <a:lnTo>
                    <a:pt x="97" y="178"/>
                  </a:lnTo>
                  <a:lnTo>
                    <a:pt x="98" y="183"/>
                  </a:lnTo>
                  <a:lnTo>
                    <a:pt x="100" y="184"/>
                  </a:lnTo>
                  <a:lnTo>
                    <a:pt x="109" y="179"/>
                  </a:lnTo>
                  <a:lnTo>
                    <a:pt x="110" y="173"/>
                  </a:lnTo>
                  <a:lnTo>
                    <a:pt x="104" y="172"/>
                  </a:lnTo>
                  <a:lnTo>
                    <a:pt x="98" y="167"/>
                  </a:lnTo>
                  <a:lnTo>
                    <a:pt x="99" y="164"/>
                  </a:lnTo>
                  <a:lnTo>
                    <a:pt x="93" y="160"/>
                  </a:lnTo>
                  <a:lnTo>
                    <a:pt x="90" y="162"/>
                  </a:lnTo>
                  <a:lnTo>
                    <a:pt x="88" y="154"/>
                  </a:lnTo>
                  <a:lnTo>
                    <a:pt x="90" y="154"/>
                  </a:lnTo>
                  <a:lnTo>
                    <a:pt x="91" y="140"/>
                  </a:lnTo>
                  <a:lnTo>
                    <a:pt x="89" y="139"/>
                  </a:lnTo>
                  <a:lnTo>
                    <a:pt x="91" y="133"/>
                  </a:lnTo>
                  <a:lnTo>
                    <a:pt x="100" y="125"/>
                  </a:lnTo>
                  <a:lnTo>
                    <a:pt x="107" y="115"/>
                  </a:lnTo>
                  <a:lnTo>
                    <a:pt x="112" y="98"/>
                  </a:lnTo>
                  <a:lnTo>
                    <a:pt x="119" y="96"/>
                  </a:lnTo>
                  <a:lnTo>
                    <a:pt x="125" y="98"/>
                  </a:lnTo>
                  <a:lnTo>
                    <a:pt x="136" y="97"/>
                  </a:lnTo>
                  <a:lnTo>
                    <a:pt x="145" y="102"/>
                  </a:lnTo>
                  <a:lnTo>
                    <a:pt x="143" y="110"/>
                  </a:lnTo>
                  <a:lnTo>
                    <a:pt x="145" y="111"/>
                  </a:lnTo>
                  <a:lnTo>
                    <a:pt x="145" y="116"/>
                  </a:lnTo>
                  <a:lnTo>
                    <a:pt x="134" y="124"/>
                  </a:lnTo>
                  <a:lnTo>
                    <a:pt x="134" y="129"/>
                  </a:lnTo>
                  <a:lnTo>
                    <a:pt x="141" y="130"/>
                  </a:lnTo>
                  <a:lnTo>
                    <a:pt x="142" y="142"/>
                  </a:lnTo>
                  <a:lnTo>
                    <a:pt x="147" y="144"/>
                  </a:lnTo>
                  <a:lnTo>
                    <a:pt x="141" y="150"/>
                  </a:lnTo>
                  <a:lnTo>
                    <a:pt x="141" y="163"/>
                  </a:lnTo>
                  <a:lnTo>
                    <a:pt x="144" y="165"/>
                  </a:lnTo>
                  <a:lnTo>
                    <a:pt x="141" y="171"/>
                  </a:lnTo>
                  <a:lnTo>
                    <a:pt x="147" y="177"/>
                  </a:lnTo>
                  <a:lnTo>
                    <a:pt x="153" y="178"/>
                  </a:lnTo>
                  <a:lnTo>
                    <a:pt x="146" y="184"/>
                  </a:lnTo>
                  <a:lnTo>
                    <a:pt x="148" y="187"/>
                  </a:lnTo>
                  <a:lnTo>
                    <a:pt x="144" y="194"/>
                  </a:lnTo>
                  <a:lnTo>
                    <a:pt x="136" y="199"/>
                  </a:lnTo>
                  <a:lnTo>
                    <a:pt x="137" y="202"/>
                  </a:lnTo>
                  <a:lnTo>
                    <a:pt x="133" y="204"/>
                  </a:lnTo>
                  <a:lnTo>
                    <a:pt x="133" y="207"/>
                  </a:lnTo>
                  <a:lnTo>
                    <a:pt x="125" y="211"/>
                  </a:lnTo>
                  <a:lnTo>
                    <a:pt x="119" y="206"/>
                  </a:lnTo>
                  <a:lnTo>
                    <a:pt x="116" y="204"/>
                  </a:lnTo>
                  <a:lnTo>
                    <a:pt x="111" y="205"/>
                  </a:lnTo>
                  <a:lnTo>
                    <a:pt x="104" y="205"/>
                  </a:lnTo>
                  <a:lnTo>
                    <a:pt x="102" y="207"/>
                  </a:lnTo>
                  <a:lnTo>
                    <a:pt x="104" y="209"/>
                  </a:lnTo>
                  <a:lnTo>
                    <a:pt x="110" y="209"/>
                  </a:lnTo>
                  <a:lnTo>
                    <a:pt x="117" y="215"/>
                  </a:lnTo>
                  <a:lnTo>
                    <a:pt x="135" y="216"/>
                  </a:lnTo>
                  <a:lnTo>
                    <a:pt x="138" y="219"/>
                  </a:lnTo>
                  <a:lnTo>
                    <a:pt x="142" y="211"/>
                  </a:lnTo>
                  <a:lnTo>
                    <a:pt x="151" y="206"/>
                  </a:lnTo>
                  <a:lnTo>
                    <a:pt x="157" y="198"/>
                  </a:lnTo>
                  <a:lnTo>
                    <a:pt x="162" y="195"/>
                  </a:lnTo>
                  <a:lnTo>
                    <a:pt x="164" y="190"/>
                  </a:lnTo>
                  <a:lnTo>
                    <a:pt x="159" y="181"/>
                  </a:lnTo>
                  <a:lnTo>
                    <a:pt x="156" y="178"/>
                  </a:lnTo>
                  <a:lnTo>
                    <a:pt x="172" y="172"/>
                  </a:lnTo>
                  <a:lnTo>
                    <a:pt x="179" y="172"/>
                  </a:lnTo>
                  <a:lnTo>
                    <a:pt x="181" y="175"/>
                  </a:lnTo>
                  <a:lnTo>
                    <a:pt x="186" y="181"/>
                  </a:lnTo>
                  <a:lnTo>
                    <a:pt x="183" y="192"/>
                  </a:lnTo>
                  <a:lnTo>
                    <a:pt x="187" y="195"/>
                  </a:lnTo>
                  <a:lnTo>
                    <a:pt x="196" y="196"/>
                  </a:lnTo>
                  <a:lnTo>
                    <a:pt x="201" y="195"/>
                  </a:lnTo>
                  <a:lnTo>
                    <a:pt x="197" y="193"/>
                  </a:lnTo>
                  <a:lnTo>
                    <a:pt x="193" y="194"/>
                  </a:lnTo>
                  <a:lnTo>
                    <a:pt x="189" y="190"/>
                  </a:lnTo>
                  <a:lnTo>
                    <a:pt x="188" y="187"/>
                  </a:lnTo>
                  <a:lnTo>
                    <a:pt x="195" y="182"/>
                  </a:lnTo>
                  <a:lnTo>
                    <a:pt x="189" y="175"/>
                  </a:lnTo>
                  <a:lnTo>
                    <a:pt x="184" y="173"/>
                  </a:lnTo>
                  <a:lnTo>
                    <a:pt x="181" y="169"/>
                  </a:lnTo>
                  <a:lnTo>
                    <a:pt x="170" y="167"/>
                  </a:lnTo>
                  <a:lnTo>
                    <a:pt x="164" y="170"/>
                  </a:lnTo>
                  <a:lnTo>
                    <a:pt x="154" y="168"/>
                  </a:lnTo>
                  <a:lnTo>
                    <a:pt x="153" y="163"/>
                  </a:lnTo>
                  <a:lnTo>
                    <a:pt x="150" y="157"/>
                  </a:lnTo>
                  <a:lnTo>
                    <a:pt x="151" y="152"/>
                  </a:lnTo>
                  <a:lnTo>
                    <a:pt x="155" y="148"/>
                  </a:lnTo>
                  <a:lnTo>
                    <a:pt x="159" y="142"/>
                  </a:lnTo>
                  <a:lnTo>
                    <a:pt x="157" y="134"/>
                  </a:lnTo>
                  <a:lnTo>
                    <a:pt x="148" y="127"/>
                  </a:lnTo>
                  <a:lnTo>
                    <a:pt x="152" y="119"/>
                  </a:lnTo>
                  <a:lnTo>
                    <a:pt x="166" y="113"/>
                  </a:lnTo>
                  <a:lnTo>
                    <a:pt x="167" y="107"/>
                  </a:lnTo>
                  <a:lnTo>
                    <a:pt x="166" y="105"/>
                  </a:lnTo>
                  <a:lnTo>
                    <a:pt x="164" y="101"/>
                  </a:lnTo>
                  <a:lnTo>
                    <a:pt x="160" y="98"/>
                  </a:lnTo>
                  <a:lnTo>
                    <a:pt x="162" y="97"/>
                  </a:lnTo>
                  <a:lnTo>
                    <a:pt x="166" y="98"/>
                  </a:lnTo>
                  <a:lnTo>
                    <a:pt x="172" y="103"/>
                  </a:lnTo>
                  <a:lnTo>
                    <a:pt x="172" y="112"/>
                  </a:lnTo>
                  <a:lnTo>
                    <a:pt x="168" y="116"/>
                  </a:lnTo>
                  <a:lnTo>
                    <a:pt x="168" y="120"/>
                  </a:lnTo>
                  <a:lnTo>
                    <a:pt x="172" y="122"/>
                  </a:lnTo>
                  <a:lnTo>
                    <a:pt x="168" y="128"/>
                  </a:lnTo>
                  <a:lnTo>
                    <a:pt x="183" y="132"/>
                  </a:lnTo>
                  <a:lnTo>
                    <a:pt x="190" y="132"/>
                  </a:lnTo>
                  <a:lnTo>
                    <a:pt x="195" y="136"/>
                  </a:lnTo>
                  <a:lnTo>
                    <a:pt x="202" y="137"/>
                  </a:lnTo>
                  <a:lnTo>
                    <a:pt x="202" y="134"/>
                  </a:lnTo>
                  <a:lnTo>
                    <a:pt x="198" y="133"/>
                  </a:lnTo>
                  <a:lnTo>
                    <a:pt x="194" y="130"/>
                  </a:lnTo>
                  <a:lnTo>
                    <a:pt x="194" y="128"/>
                  </a:lnTo>
                  <a:lnTo>
                    <a:pt x="189" y="128"/>
                  </a:lnTo>
                  <a:lnTo>
                    <a:pt x="179" y="124"/>
                  </a:lnTo>
                  <a:lnTo>
                    <a:pt x="174" y="119"/>
                  </a:lnTo>
                  <a:lnTo>
                    <a:pt x="178" y="116"/>
                  </a:lnTo>
                  <a:lnTo>
                    <a:pt x="183" y="115"/>
                  </a:lnTo>
                  <a:lnTo>
                    <a:pt x="188" y="119"/>
                  </a:lnTo>
                  <a:lnTo>
                    <a:pt x="193" y="119"/>
                  </a:lnTo>
                  <a:lnTo>
                    <a:pt x="193" y="113"/>
                  </a:lnTo>
                  <a:lnTo>
                    <a:pt x="189" y="114"/>
                  </a:lnTo>
                  <a:lnTo>
                    <a:pt x="186" y="114"/>
                  </a:lnTo>
                  <a:lnTo>
                    <a:pt x="186" y="112"/>
                  </a:lnTo>
                  <a:lnTo>
                    <a:pt x="194" y="108"/>
                  </a:lnTo>
                  <a:lnTo>
                    <a:pt x="202" y="108"/>
                  </a:lnTo>
                  <a:lnTo>
                    <a:pt x="216" y="115"/>
                  </a:lnTo>
                  <a:lnTo>
                    <a:pt x="228" y="122"/>
                  </a:lnTo>
                  <a:lnTo>
                    <a:pt x="239" y="121"/>
                  </a:lnTo>
                  <a:lnTo>
                    <a:pt x="240" y="122"/>
                  </a:lnTo>
                  <a:lnTo>
                    <a:pt x="237" y="127"/>
                  </a:lnTo>
                  <a:lnTo>
                    <a:pt x="233" y="128"/>
                  </a:lnTo>
                  <a:lnTo>
                    <a:pt x="229" y="130"/>
                  </a:lnTo>
                  <a:lnTo>
                    <a:pt x="232" y="132"/>
                  </a:lnTo>
                  <a:lnTo>
                    <a:pt x="233" y="138"/>
                  </a:lnTo>
                  <a:lnTo>
                    <a:pt x="241" y="136"/>
                  </a:lnTo>
                  <a:lnTo>
                    <a:pt x="241" y="143"/>
                  </a:lnTo>
                  <a:lnTo>
                    <a:pt x="235" y="149"/>
                  </a:lnTo>
                  <a:lnTo>
                    <a:pt x="244" y="156"/>
                  </a:lnTo>
                  <a:lnTo>
                    <a:pt x="247" y="160"/>
                  </a:lnTo>
                  <a:lnTo>
                    <a:pt x="251" y="161"/>
                  </a:lnTo>
                  <a:lnTo>
                    <a:pt x="254" y="160"/>
                  </a:lnTo>
                  <a:lnTo>
                    <a:pt x="252" y="158"/>
                  </a:lnTo>
                  <a:lnTo>
                    <a:pt x="241" y="149"/>
                  </a:lnTo>
                  <a:lnTo>
                    <a:pt x="246" y="146"/>
                  </a:lnTo>
                  <a:lnTo>
                    <a:pt x="248" y="141"/>
                  </a:lnTo>
                  <a:lnTo>
                    <a:pt x="241" y="134"/>
                  </a:lnTo>
                  <a:lnTo>
                    <a:pt x="241" y="129"/>
                  </a:lnTo>
                  <a:lnTo>
                    <a:pt x="244" y="123"/>
                  </a:lnTo>
                  <a:lnTo>
                    <a:pt x="242" y="118"/>
                  </a:lnTo>
                  <a:lnTo>
                    <a:pt x="233" y="115"/>
                  </a:lnTo>
                  <a:lnTo>
                    <a:pt x="233" y="110"/>
                  </a:lnTo>
                  <a:lnTo>
                    <a:pt x="220" y="107"/>
                  </a:lnTo>
                  <a:lnTo>
                    <a:pt x="220" y="103"/>
                  </a:lnTo>
                  <a:lnTo>
                    <a:pt x="217" y="100"/>
                  </a:lnTo>
                  <a:lnTo>
                    <a:pt x="218" y="92"/>
                  </a:lnTo>
                  <a:lnTo>
                    <a:pt x="214" y="89"/>
                  </a:lnTo>
                  <a:lnTo>
                    <a:pt x="220" y="83"/>
                  </a:lnTo>
                  <a:lnTo>
                    <a:pt x="224" y="83"/>
                  </a:lnTo>
                  <a:lnTo>
                    <a:pt x="239" y="81"/>
                  </a:lnTo>
                  <a:lnTo>
                    <a:pt x="249" y="79"/>
                  </a:lnTo>
                  <a:lnTo>
                    <a:pt x="253" y="80"/>
                  </a:lnTo>
                  <a:lnTo>
                    <a:pt x="260" y="80"/>
                  </a:lnTo>
                  <a:lnTo>
                    <a:pt x="263" y="77"/>
                  </a:lnTo>
                  <a:lnTo>
                    <a:pt x="272" y="77"/>
                  </a:lnTo>
                  <a:lnTo>
                    <a:pt x="276" y="80"/>
                  </a:lnTo>
                  <a:lnTo>
                    <a:pt x="277" y="77"/>
                  </a:lnTo>
                  <a:lnTo>
                    <a:pt x="273" y="74"/>
                  </a:lnTo>
                  <a:lnTo>
                    <a:pt x="274" y="71"/>
                  </a:lnTo>
                  <a:lnTo>
                    <a:pt x="270" y="68"/>
                  </a:lnTo>
                  <a:lnTo>
                    <a:pt x="265" y="68"/>
                  </a:lnTo>
                  <a:lnTo>
                    <a:pt x="267" y="64"/>
                  </a:lnTo>
                  <a:lnTo>
                    <a:pt x="274" y="65"/>
                  </a:lnTo>
                  <a:lnTo>
                    <a:pt x="275" y="63"/>
                  </a:lnTo>
                  <a:lnTo>
                    <a:pt x="270" y="61"/>
                  </a:lnTo>
                  <a:lnTo>
                    <a:pt x="265" y="62"/>
                  </a:lnTo>
                  <a:lnTo>
                    <a:pt x="263" y="59"/>
                  </a:lnTo>
                  <a:lnTo>
                    <a:pt x="267" y="56"/>
                  </a:lnTo>
                  <a:lnTo>
                    <a:pt x="273" y="58"/>
                  </a:lnTo>
                  <a:lnTo>
                    <a:pt x="276" y="55"/>
                  </a:lnTo>
                  <a:lnTo>
                    <a:pt x="280" y="52"/>
                  </a:lnTo>
                  <a:lnTo>
                    <a:pt x="281" y="50"/>
                  </a:lnTo>
                  <a:lnTo>
                    <a:pt x="277" y="50"/>
                  </a:lnTo>
                  <a:lnTo>
                    <a:pt x="273" y="49"/>
                  </a:lnTo>
                  <a:lnTo>
                    <a:pt x="275" y="48"/>
                  </a:lnTo>
                  <a:lnTo>
                    <a:pt x="280" y="48"/>
                  </a:lnTo>
                  <a:lnTo>
                    <a:pt x="285" y="48"/>
                  </a:lnTo>
                  <a:lnTo>
                    <a:pt x="292" y="43"/>
                  </a:lnTo>
                  <a:lnTo>
                    <a:pt x="302" y="42"/>
                  </a:lnTo>
                  <a:lnTo>
                    <a:pt x="309" y="40"/>
                  </a:lnTo>
                  <a:lnTo>
                    <a:pt x="314" y="41"/>
                  </a:lnTo>
                  <a:lnTo>
                    <a:pt x="317" y="39"/>
                  </a:lnTo>
                  <a:lnTo>
                    <a:pt x="330" y="38"/>
                  </a:lnTo>
                  <a:lnTo>
                    <a:pt x="339" y="37"/>
                  </a:lnTo>
                  <a:lnTo>
                    <a:pt x="340" y="36"/>
                  </a:lnTo>
                  <a:lnTo>
                    <a:pt x="335" y="36"/>
                  </a:lnTo>
                  <a:lnTo>
                    <a:pt x="331" y="35"/>
                  </a:lnTo>
                  <a:lnTo>
                    <a:pt x="329" y="33"/>
                  </a:lnTo>
                  <a:lnTo>
                    <a:pt x="334" y="32"/>
                  </a:lnTo>
                  <a:lnTo>
                    <a:pt x="345" y="32"/>
                  </a:lnTo>
                  <a:lnTo>
                    <a:pt x="351" y="31"/>
                  </a:lnTo>
                  <a:lnTo>
                    <a:pt x="361" y="33"/>
                  </a:lnTo>
                  <a:lnTo>
                    <a:pt x="355" y="36"/>
                  </a:lnTo>
                  <a:lnTo>
                    <a:pt x="358" y="37"/>
                  </a:lnTo>
                  <a:lnTo>
                    <a:pt x="362" y="35"/>
                  </a:lnTo>
                  <a:lnTo>
                    <a:pt x="366" y="35"/>
                  </a:lnTo>
                  <a:lnTo>
                    <a:pt x="366" y="37"/>
                  </a:lnTo>
                  <a:lnTo>
                    <a:pt x="376" y="34"/>
                  </a:lnTo>
                  <a:lnTo>
                    <a:pt x="380" y="31"/>
                  </a:lnTo>
                  <a:lnTo>
                    <a:pt x="385" y="29"/>
                  </a:lnTo>
                  <a:lnTo>
                    <a:pt x="394" y="32"/>
                  </a:lnTo>
                  <a:lnTo>
                    <a:pt x="390" y="35"/>
                  </a:lnTo>
                  <a:lnTo>
                    <a:pt x="392" y="39"/>
                  </a:lnTo>
                  <a:lnTo>
                    <a:pt x="399" y="37"/>
                  </a:lnTo>
                  <a:lnTo>
                    <a:pt x="400" y="33"/>
                  </a:lnTo>
                  <a:lnTo>
                    <a:pt x="398" y="30"/>
                  </a:lnTo>
                  <a:lnTo>
                    <a:pt x="389" y="27"/>
                  </a:lnTo>
                  <a:lnTo>
                    <a:pt x="386" y="25"/>
                  </a:lnTo>
                  <a:lnTo>
                    <a:pt x="388" y="24"/>
                  </a:lnTo>
                  <a:lnTo>
                    <a:pt x="395" y="26"/>
                  </a:lnTo>
                  <a:lnTo>
                    <a:pt x="404" y="25"/>
                  </a:lnTo>
                  <a:lnTo>
                    <a:pt x="409" y="26"/>
                  </a:lnTo>
                  <a:lnTo>
                    <a:pt x="414" y="27"/>
                  </a:lnTo>
                  <a:lnTo>
                    <a:pt x="423" y="28"/>
                  </a:lnTo>
                  <a:lnTo>
                    <a:pt x="432" y="26"/>
                  </a:lnTo>
                  <a:lnTo>
                    <a:pt x="430" y="25"/>
                  </a:lnTo>
                  <a:lnTo>
                    <a:pt x="420" y="26"/>
                  </a:lnTo>
                  <a:lnTo>
                    <a:pt x="415" y="24"/>
                  </a:lnTo>
                  <a:lnTo>
                    <a:pt x="410" y="24"/>
                  </a:lnTo>
                  <a:lnTo>
                    <a:pt x="407" y="20"/>
                  </a:lnTo>
                  <a:lnTo>
                    <a:pt x="410" y="20"/>
                  </a:lnTo>
                  <a:lnTo>
                    <a:pt x="407" y="18"/>
                  </a:lnTo>
                  <a:lnTo>
                    <a:pt x="405" y="15"/>
                  </a:lnTo>
                  <a:lnTo>
                    <a:pt x="410" y="13"/>
                  </a:lnTo>
                  <a:lnTo>
                    <a:pt x="411" y="10"/>
                  </a:lnTo>
                  <a:lnTo>
                    <a:pt x="419" y="5"/>
                  </a:lnTo>
                  <a:lnTo>
                    <a:pt x="422" y="3"/>
                  </a:lnTo>
                  <a:lnTo>
                    <a:pt x="434" y="0"/>
                  </a:lnTo>
                  <a:lnTo>
                    <a:pt x="444" y="3"/>
                  </a:lnTo>
                  <a:lnTo>
                    <a:pt x="450" y="2"/>
                  </a:lnTo>
                  <a:lnTo>
                    <a:pt x="453" y="5"/>
                  </a:lnTo>
                  <a:lnTo>
                    <a:pt x="449" y="9"/>
                  </a:lnTo>
                  <a:lnTo>
                    <a:pt x="438" y="10"/>
                  </a:lnTo>
                  <a:lnTo>
                    <a:pt x="438" y="12"/>
                  </a:lnTo>
                  <a:lnTo>
                    <a:pt x="447" y="12"/>
                  </a:lnTo>
                  <a:lnTo>
                    <a:pt x="447" y="15"/>
                  </a:lnTo>
                  <a:lnTo>
                    <a:pt x="451" y="15"/>
                  </a:lnTo>
                  <a:lnTo>
                    <a:pt x="456" y="13"/>
                  </a:lnTo>
                  <a:lnTo>
                    <a:pt x="463" y="14"/>
                  </a:lnTo>
                  <a:lnTo>
                    <a:pt x="461" y="19"/>
                  </a:lnTo>
                  <a:lnTo>
                    <a:pt x="454" y="23"/>
                  </a:lnTo>
                  <a:lnTo>
                    <a:pt x="459" y="25"/>
                  </a:lnTo>
                  <a:lnTo>
                    <a:pt x="468" y="24"/>
                  </a:lnTo>
                  <a:lnTo>
                    <a:pt x="470" y="20"/>
                  </a:lnTo>
                  <a:lnTo>
                    <a:pt x="497" y="19"/>
                  </a:lnTo>
                  <a:lnTo>
                    <a:pt x="499" y="21"/>
                  </a:lnTo>
                  <a:lnTo>
                    <a:pt x="504" y="21"/>
                  </a:lnTo>
                  <a:lnTo>
                    <a:pt x="514" y="27"/>
                  </a:lnTo>
                  <a:lnTo>
                    <a:pt x="512" y="31"/>
                  </a:lnTo>
                  <a:lnTo>
                    <a:pt x="514" y="31"/>
                  </a:lnTo>
                  <a:lnTo>
                    <a:pt x="519" y="28"/>
                  </a:lnTo>
                  <a:lnTo>
                    <a:pt x="522" y="28"/>
                  </a:lnTo>
                  <a:lnTo>
                    <a:pt x="522" y="34"/>
                  </a:lnTo>
                  <a:lnTo>
                    <a:pt x="525" y="35"/>
                  </a:lnTo>
                  <a:lnTo>
                    <a:pt x="525" y="40"/>
                  </a:lnTo>
                  <a:lnTo>
                    <a:pt x="518" y="39"/>
                  </a:lnTo>
                  <a:lnTo>
                    <a:pt x="514" y="36"/>
                  </a:lnTo>
                  <a:lnTo>
                    <a:pt x="512" y="36"/>
                  </a:lnTo>
                  <a:lnTo>
                    <a:pt x="511" y="37"/>
                  </a:lnTo>
                  <a:lnTo>
                    <a:pt x="513" y="40"/>
                  </a:lnTo>
                  <a:lnTo>
                    <a:pt x="522" y="44"/>
                  </a:lnTo>
                  <a:lnTo>
                    <a:pt x="518" y="49"/>
                  </a:lnTo>
                  <a:lnTo>
                    <a:pt x="509" y="55"/>
                  </a:lnTo>
                  <a:lnTo>
                    <a:pt x="509" y="59"/>
                  </a:lnTo>
                  <a:lnTo>
                    <a:pt x="501" y="59"/>
                  </a:lnTo>
                  <a:lnTo>
                    <a:pt x="489" y="67"/>
                  </a:lnTo>
                  <a:lnTo>
                    <a:pt x="488" y="70"/>
                  </a:lnTo>
                  <a:lnTo>
                    <a:pt x="484" y="71"/>
                  </a:lnTo>
                  <a:lnTo>
                    <a:pt x="476" y="75"/>
                  </a:lnTo>
                  <a:lnTo>
                    <a:pt x="470" y="81"/>
                  </a:lnTo>
                  <a:lnTo>
                    <a:pt x="465" y="81"/>
                  </a:lnTo>
                  <a:lnTo>
                    <a:pt x="460" y="83"/>
                  </a:lnTo>
                  <a:lnTo>
                    <a:pt x="459" y="88"/>
                  </a:lnTo>
                  <a:lnTo>
                    <a:pt x="455" y="88"/>
                  </a:lnTo>
                  <a:lnTo>
                    <a:pt x="451" y="90"/>
                  </a:lnTo>
                  <a:lnTo>
                    <a:pt x="451" y="95"/>
                  </a:lnTo>
                  <a:lnTo>
                    <a:pt x="444" y="101"/>
                  </a:lnTo>
                  <a:lnTo>
                    <a:pt x="449" y="100"/>
                  </a:lnTo>
                  <a:lnTo>
                    <a:pt x="458" y="96"/>
                  </a:lnTo>
                  <a:lnTo>
                    <a:pt x="459" y="92"/>
                  </a:lnTo>
                  <a:lnTo>
                    <a:pt x="470" y="92"/>
                  </a:lnTo>
                  <a:lnTo>
                    <a:pt x="471" y="90"/>
                  </a:lnTo>
                  <a:lnTo>
                    <a:pt x="476" y="87"/>
                  </a:lnTo>
                  <a:lnTo>
                    <a:pt x="480" y="87"/>
                  </a:lnTo>
                  <a:lnTo>
                    <a:pt x="483" y="86"/>
                  </a:lnTo>
                  <a:lnTo>
                    <a:pt x="489" y="86"/>
                  </a:lnTo>
                  <a:lnTo>
                    <a:pt x="496" y="79"/>
                  </a:lnTo>
                  <a:lnTo>
                    <a:pt x="491" y="80"/>
                  </a:lnTo>
                  <a:lnTo>
                    <a:pt x="487" y="80"/>
                  </a:lnTo>
                  <a:lnTo>
                    <a:pt x="486" y="77"/>
                  </a:lnTo>
                  <a:lnTo>
                    <a:pt x="491" y="74"/>
                  </a:lnTo>
                  <a:lnTo>
                    <a:pt x="495" y="74"/>
                  </a:lnTo>
                  <a:lnTo>
                    <a:pt x="503" y="74"/>
                  </a:lnTo>
                  <a:lnTo>
                    <a:pt x="502" y="78"/>
                  </a:lnTo>
                  <a:lnTo>
                    <a:pt x="510" y="80"/>
                  </a:lnTo>
                  <a:lnTo>
                    <a:pt x="516" y="80"/>
                  </a:lnTo>
                  <a:lnTo>
                    <a:pt x="516" y="75"/>
                  </a:lnTo>
                  <a:lnTo>
                    <a:pt x="521" y="76"/>
                  </a:lnTo>
                  <a:lnTo>
                    <a:pt x="524" y="79"/>
                  </a:lnTo>
                  <a:lnTo>
                    <a:pt x="522" y="82"/>
                  </a:lnTo>
                  <a:lnTo>
                    <a:pt x="518" y="84"/>
                  </a:lnTo>
                  <a:lnTo>
                    <a:pt x="520" y="87"/>
                  </a:lnTo>
                  <a:lnTo>
                    <a:pt x="525" y="86"/>
                  </a:lnTo>
                  <a:lnTo>
                    <a:pt x="526" y="83"/>
                  </a:lnTo>
                  <a:lnTo>
                    <a:pt x="541" y="80"/>
                  </a:lnTo>
                  <a:lnTo>
                    <a:pt x="549" y="81"/>
                  </a:lnTo>
                  <a:lnTo>
                    <a:pt x="565" y="82"/>
                  </a:lnTo>
                  <a:lnTo>
                    <a:pt x="573" y="83"/>
                  </a:lnTo>
                  <a:lnTo>
                    <a:pt x="574" y="85"/>
                  </a:lnTo>
                  <a:lnTo>
                    <a:pt x="569" y="85"/>
                  </a:lnTo>
                  <a:lnTo>
                    <a:pt x="567" y="86"/>
                  </a:lnTo>
                  <a:lnTo>
                    <a:pt x="566" y="90"/>
                  </a:lnTo>
                  <a:lnTo>
                    <a:pt x="584" y="95"/>
                  </a:lnTo>
                  <a:lnTo>
                    <a:pt x="587" y="94"/>
                  </a:lnTo>
                  <a:lnTo>
                    <a:pt x="592" y="94"/>
                  </a:lnTo>
                  <a:lnTo>
                    <a:pt x="600" y="96"/>
                  </a:lnTo>
                  <a:lnTo>
                    <a:pt x="606" y="96"/>
                  </a:lnTo>
                  <a:lnTo>
                    <a:pt x="609" y="93"/>
                  </a:lnTo>
                  <a:lnTo>
                    <a:pt x="612" y="93"/>
                  </a:lnTo>
                  <a:lnTo>
                    <a:pt x="617" y="92"/>
                  </a:lnTo>
                  <a:lnTo>
                    <a:pt x="617" y="87"/>
                  </a:lnTo>
                  <a:lnTo>
                    <a:pt x="615" y="85"/>
                  </a:lnTo>
                  <a:lnTo>
                    <a:pt x="614" y="81"/>
                  </a:lnTo>
                  <a:lnTo>
                    <a:pt x="616" y="80"/>
                  </a:lnTo>
                  <a:lnTo>
                    <a:pt x="620" y="80"/>
                  </a:lnTo>
                  <a:lnTo>
                    <a:pt x="622" y="79"/>
                  </a:lnTo>
                  <a:lnTo>
                    <a:pt x="632" y="81"/>
                  </a:lnTo>
                  <a:lnTo>
                    <a:pt x="631" y="83"/>
                  </a:lnTo>
                  <a:lnTo>
                    <a:pt x="635" y="86"/>
                  </a:lnTo>
                  <a:lnTo>
                    <a:pt x="641" y="84"/>
                  </a:lnTo>
                  <a:lnTo>
                    <a:pt x="647" y="88"/>
                  </a:lnTo>
                  <a:lnTo>
                    <a:pt x="653" y="85"/>
                  </a:lnTo>
                  <a:lnTo>
                    <a:pt x="657" y="86"/>
                  </a:lnTo>
                  <a:lnTo>
                    <a:pt x="666" y="95"/>
                  </a:lnTo>
                  <a:lnTo>
                    <a:pt x="666" y="98"/>
                  </a:lnTo>
                  <a:lnTo>
                    <a:pt x="672" y="101"/>
                  </a:lnTo>
                  <a:lnTo>
                    <a:pt x="668" y="104"/>
                  </a:lnTo>
                  <a:lnTo>
                    <a:pt x="661" y="103"/>
                  </a:lnTo>
                  <a:lnTo>
                    <a:pt x="661" y="105"/>
                  </a:lnTo>
                  <a:lnTo>
                    <a:pt x="664" y="106"/>
                  </a:lnTo>
                  <a:lnTo>
                    <a:pt x="671" y="107"/>
                  </a:lnTo>
                  <a:lnTo>
                    <a:pt x="670" y="113"/>
                  </a:lnTo>
                  <a:lnTo>
                    <a:pt x="666" y="113"/>
                  </a:lnTo>
                  <a:lnTo>
                    <a:pt x="660" y="110"/>
                  </a:lnTo>
                  <a:lnTo>
                    <a:pt x="660" y="115"/>
                  </a:lnTo>
                  <a:lnTo>
                    <a:pt x="664" y="118"/>
                  </a:lnTo>
                  <a:lnTo>
                    <a:pt x="667" y="116"/>
                  </a:lnTo>
                  <a:lnTo>
                    <a:pt x="670" y="119"/>
                  </a:lnTo>
                  <a:lnTo>
                    <a:pt x="668" y="121"/>
                  </a:lnTo>
                  <a:lnTo>
                    <a:pt x="669" y="125"/>
                  </a:lnTo>
                  <a:lnTo>
                    <a:pt x="689" y="137"/>
                  </a:lnTo>
                  <a:lnTo>
                    <a:pt x="693" y="133"/>
                  </a:lnTo>
                  <a:lnTo>
                    <a:pt x="696" y="123"/>
                  </a:lnTo>
                  <a:lnTo>
                    <a:pt x="701" y="116"/>
                  </a:lnTo>
                  <a:lnTo>
                    <a:pt x="704" y="119"/>
                  </a:lnTo>
                  <a:lnTo>
                    <a:pt x="712" y="125"/>
                  </a:lnTo>
                  <a:lnTo>
                    <a:pt x="719" y="125"/>
                  </a:lnTo>
                  <a:lnTo>
                    <a:pt x="728" y="122"/>
                  </a:lnTo>
                  <a:lnTo>
                    <a:pt x="739" y="123"/>
                  </a:lnTo>
                  <a:lnTo>
                    <a:pt x="747" y="128"/>
                  </a:lnTo>
                  <a:lnTo>
                    <a:pt x="752" y="128"/>
                  </a:lnTo>
                  <a:lnTo>
                    <a:pt x="753" y="123"/>
                  </a:lnTo>
                  <a:lnTo>
                    <a:pt x="756" y="120"/>
                  </a:lnTo>
                  <a:lnTo>
                    <a:pt x="761" y="122"/>
                  </a:lnTo>
                  <a:lnTo>
                    <a:pt x="761" y="125"/>
                  </a:lnTo>
                  <a:lnTo>
                    <a:pt x="770" y="123"/>
                  </a:lnTo>
                  <a:lnTo>
                    <a:pt x="767" y="118"/>
                  </a:lnTo>
                  <a:lnTo>
                    <a:pt x="767" y="111"/>
                  </a:lnTo>
                  <a:lnTo>
                    <a:pt x="770" y="109"/>
                  </a:lnTo>
                  <a:lnTo>
                    <a:pt x="761" y="109"/>
                  </a:lnTo>
                  <a:lnTo>
                    <a:pt x="763" y="104"/>
                  </a:lnTo>
                  <a:lnTo>
                    <a:pt x="767" y="105"/>
                  </a:lnTo>
                  <a:lnTo>
                    <a:pt x="772" y="105"/>
                  </a:lnTo>
                  <a:lnTo>
                    <a:pt x="780" y="101"/>
                  </a:lnTo>
                  <a:lnTo>
                    <a:pt x="777" y="99"/>
                  </a:lnTo>
                  <a:lnTo>
                    <a:pt x="779" y="97"/>
                  </a:lnTo>
                  <a:lnTo>
                    <a:pt x="782" y="98"/>
                  </a:lnTo>
                  <a:lnTo>
                    <a:pt x="783" y="100"/>
                  </a:lnTo>
                  <a:lnTo>
                    <a:pt x="791" y="99"/>
                  </a:lnTo>
                  <a:lnTo>
                    <a:pt x="802" y="101"/>
                  </a:lnTo>
                  <a:lnTo>
                    <a:pt x="812" y="102"/>
                  </a:lnTo>
                  <a:lnTo>
                    <a:pt x="829" y="107"/>
                  </a:lnTo>
                  <a:lnTo>
                    <a:pt x="820" y="106"/>
                  </a:lnTo>
                  <a:lnTo>
                    <a:pt x="812" y="106"/>
                  </a:lnTo>
                  <a:lnTo>
                    <a:pt x="808" y="110"/>
                  </a:lnTo>
                  <a:lnTo>
                    <a:pt x="810" y="112"/>
                  </a:lnTo>
                  <a:lnTo>
                    <a:pt x="821" y="111"/>
                  </a:lnTo>
                  <a:lnTo>
                    <a:pt x="820" y="116"/>
                  </a:lnTo>
                  <a:lnTo>
                    <a:pt x="814" y="116"/>
                  </a:lnTo>
                  <a:lnTo>
                    <a:pt x="815" y="121"/>
                  </a:lnTo>
                  <a:lnTo>
                    <a:pt x="825" y="119"/>
                  </a:lnTo>
                  <a:lnTo>
                    <a:pt x="833" y="115"/>
                  </a:lnTo>
                  <a:lnTo>
                    <a:pt x="837" y="109"/>
                  </a:lnTo>
                  <a:lnTo>
                    <a:pt x="852" y="109"/>
                  </a:lnTo>
                  <a:lnTo>
                    <a:pt x="859" y="112"/>
                  </a:lnTo>
                  <a:lnTo>
                    <a:pt x="863" y="113"/>
                  </a:lnTo>
                  <a:lnTo>
                    <a:pt x="862" y="118"/>
                  </a:lnTo>
                  <a:lnTo>
                    <a:pt x="858" y="117"/>
                  </a:lnTo>
                  <a:lnTo>
                    <a:pt x="854" y="117"/>
                  </a:lnTo>
                  <a:lnTo>
                    <a:pt x="855" y="120"/>
                  </a:lnTo>
                  <a:lnTo>
                    <a:pt x="863" y="122"/>
                  </a:lnTo>
                  <a:lnTo>
                    <a:pt x="873" y="126"/>
                  </a:lnTo>
                  <a:lnTo>
                    <a:pt x="880" y="131"/>
                  </a:lnTo>
                  <a:lnTo>
                    <a:pt x="881" y="134"/>
                  </a:lnTo>
                  <a:lnTo>
                    <a:pt x="888" y="137"/>
                  </a:lnTo>
                  <a:lnTo>
                    <a:pt x="900" y="135"/>
                  </a:lnTo>
                  <a:lnTo>
                    <a:pt x="915" y="130"/>
                  </a:lnTo>
                  <a:lnTo>
                    <a:pt x="926" y="130"/>
                  </a:lnTo>
                  <a:lnTo>
                    <a:pt x="934" y="132"/>
                  </a:lnTo>
                  <a:lnTo>
                    <a:pt x="942" y="133"/>
                  </a:lnTo>
                  <a:lnTo>
                    <a:pt x="953" y="140"/>
                  </a:lnTo>
                  <a:lnTo>
                    <a:pt x="955" y="146"/>
                  </a:lnTo>
                  <a:lnTo>
                    <a:pt x="951" y="151"/>
                  </a:lnTo>
                  <a:lnTo>
                    <a:pt x="953" y="156"/>
                  </a:lnTo>
                  <a:lnTo>
                    <a:pt x="959" y="158"/>
                  </a:lnTo>
                  <a:lnTo>
                    <a:pt x="962" y="158"/>
                  </a:lnTo>
                  <a:lnTo>
                    <a:pt x="964" y="160"/>
                  </a:lnTo>
                  <a:lnTo>
                    <a:pt x="966" y="159"/>
                  </a:lnTo>
                  <a:lnTo>
                    <a:pt x="969" y="159"/>
                  </a:lnTo>
                  <a:lnTo>
                    <a:pt x="971" y="158"/>
                  </a:lnTo>
                  <a:lnTo>
                    <a:pt x="974" y="159"/>
                  </a:lnTo>
                  <a:lnTo>
                    <a:pt x="980" y="156"/>
                  </a:lnTo>
                  <a:lnTo>
                    <a:pt x="986" y="157"/>
                  </a:lnTo>
                  <a:lnTo>
                    <a:pt x="991" y="156"/>
                  </a:lnTo>
                  <a:lnTo>
                    <a:pt x="1000" y="160"/>
                  </a:lnTo>
                  <a:lnTo>
                    <a:pt x="1019" y="161"/>
                  </a:lnTo>
                  <a:lnTo>
                    <a:pt x="1025" y="156"/>
                  </a:lnTo>
                  <a:lnTo>
                    <a:pt x="1028" y="158"/>
                  </a:lnTo>
                  <a:lnTo>
                    <a:pt x="1032" y="165"/>
                  </a:lnTo>
                  <a:lnTo>
                    <a:pt x="1041" y="166"/>
                  </a:lnTo>
                  <a:lnTo>
                    <a:pt x="1042" y="170"/>
                  </a:lnTo>
                  <a:lnTo>
                    <a:pt x="1055" y="171"/>
                  </a:lnTo>
                  <a:lnTo>
                    <a:pt x="1057" y="165"/>
                  </a:lnTo>
                  <a:lnTo>
                    <a:pt x="1047" y="158"/>
                  </a:lnTo>
                  <a:lnTo>
                    <a:pt x="1048" y="156"/>
                  </a:lnTo>
                  <a:lnTo>
                    <a:pt x="1051" y="156"/>
                  </a:lnTo>
                  <a:lnTo>
                    <a:pt x="1053" y="154"/>
                  </a:lnTo>
                  <a:lnTo>
                    <a:pt x="1049" y="152"/>
                  </a:lnTo>
                  <a:lnTo>
                    <a:pt x="1052" y="149"/>
                  </a:lnTo>
                  <a:lnTo>
                    <a:pt x="1072" y="153"/>
                  </a:lnTo>
                  <a:lnTo>
                    <a:pt x="1078" y="154"/>
                  </a:lnTo>
                  <a:lnTo>
                    <a:pt x="1082" y="153"/>
                  </a:lnTo>
                  <a:lnTo>
                    <a:pt x="1089" y="154"/>
                  </a:lnTo>
                  <a:lnTo>
                    <a:pt x="1095" y="154"/>
                  </a:lnTo>
                  <a:lnTo>
                    <a:pt x="1099" y="155"/>
                  </a:lnTo>
                  <a:lnTo>
                    <a:pt x="1101" y="154"/>
                  </a:lnTo>
                  <a:lnTo>
                    <a:pt x="1112" y="158"/>
                  </a:lnTo>
                  <a:lnTo>
                    <a:pt x="1117" y="158"/>
                  </a:lnTo>
                  <a:lnTo>
                    <a:pt x="1124" y="162"/>
                  </a:lnTo>
                  <a:lnTo>
                    <a:pt x="1129" y="163"/>
                  </a:lnTo>
                  <a:lnTo>
                    <a:pt x="1138" y="168"/>
                  </a:lnTo>
                  <a:lnTo>
                    <a:pt x="1139" y="171"/>
                  </a:lnTo>
                  <a:lnTo>
                    <a:pt x="1145" y="171"/>
                  </a:lnTo>
                  <a:lnTo>
                    <a:pt x="1149" y="174"/>
                  </a:lnTo>
                  <a:lnTo>
                    <a:pt x="1149" y="176"/>
                  </a:lnTo>
                  <a:lnTo>
                    <a:pt x="1162" y="183"/>
                  </a:lnTo>
                  <a:lnTo>
                    <a:pt x="1168" y="184"/>
                  </a:lnTo>
                  <a:lnTo>
                    <a:pt x="1168" y="186"/>
                  </a:lnTo>
                  <a:lnTo>
                    <a:pt x="1173" y="187"/>
                  </a:lnTo>
                  <a:lnTo>
                    <a:pt x="1173" y="190"/>
                  </a:lnTo>
                  <a:lnTo>
                    <a:pt x="1177" y="190"/>
                  </a:lnTo>
                  <a:lnTo>
                    <a:pt x="1186" y="196"/>
                  </a:lnTo>
                  <a:lnTo>
                    <a:pt x="1187" y="202"/>
                  </a:lnTo>
                  <a:lnTo>
                    <a:pt x="1183" y="205"/>
                  </a:lnTo>
                  <a:lnTo>
                    <a:pt x="1192" y="211"/>
                  </a:lnTo>
                  <a:lnTo>
                    <a:pt x="1194" y="209"/>
                  </a:lnTo>
                  <a:lnTo>
                    <a:pt x="1191" y="207"/>
                  </a:lnTo>
                  <a:lnTo>
                    <a:pt x="1192" y="204"/>
                  </a:lnTo>
                  <a:lnTo>
                    <a:pt x="1190" y="199"/>
                  </a:lnTo>
                  <a:lnTo>
                    <a:pt x="1199" y="199"/>
                  </a:lnTo>
                  <a:lnTo>
                    <a:pt x="1204" y="201"/>
                  </a:lnTo>
                  <a:lnTo>
                    <a:pt x="1209" y="200"/>
                  </a:lnTo>
                  <a:lnTo>
                    <a:pt x="1222" y="208"/>
                  </a:lnTo>
                  <a:lnTo>
                    <a:pt x="1233" y="215"/>
                  </a:lnTo>
                  <a:lnTo>
                    <a:pt x="1231" y="220"/>
                  </a:lnTo>
                  <a:lnTo>
                    <a:pt x="1226" y="221"/>
                  </a:lnTo>
                  <a:lnTo>
                    <a:pt x="1225" y="226"/>
                  </a:lnTo>
                  <a:lnTo>
                    <a:pt x="1222" y="230"/>
                  </a:lnTo>
                  <a:lnTo>
                    <a:pt x="1209" y="233"/>
                  </a:lnTo>
                  <a:lnTo>
                    <a:pt x="1208" y="236"/>
                  </a:lnTo>
                  <a:lnTo>
                    <a:pt x="1205" y="238"/>
                  </a:lnTo>
                  <a:lnTo>
                    <a:pt x="1209" y="242"/>
                  </a:lnTo>
                  <a:lnTo>
                    <a:pt x="1203" y="247"/>
                  </a:lnTo>
                  <a:lnTo>
                    <a:pt x="1202" y="253"/>
                  </a:lnTo>
                  <a:lnTo>
                    <a:pt x="1207" y="257"/>
                  </a:lnTo>
                  <a:lnTo>
                    <a:pt x="1198" y="261"/>
                  </a:lnTo>
                  <a:lnTo>
                    <a:pt x="1193" y="258"/>
                  </a:lnTo>
                  <a:lnTo>
                    <a:pt x="1189" y="251"/>
                  </a:lnTo>
                  <a:lnTo>
                    <a:pt x="1184" y="248"/>
                  </a:lnTo>
                  <a:lnTo>
                    <a:pt x="1176" y="249"/>
                  </a:lnTo>
                  <a:lnTo>
                    <a:pt x="1175" y="237"/>
                  </a:lnTo>
                  <a:lnTo>
                    <a:pt x="1173" y="235"/>
                  </a:lnTo>
                  <a:lnTo>
                    <a:pt x="1166" y="232"/>
                  </a:lnTo>
                  <a:lnTo>
                    <a:pt x="1160" y="233"/>
                  </a:lnTo>
                  <a:lnTo>
                    <a:pt x="1154" y="233"/>
                  </a:lnTo>
                  <a:lnTo>
                    <a:pt x="1151" y="229"/>
                  </a:lnTo>
                  <a:lnTo>
                    <a:pt x="1151" y="222"/>
                  </a:lnTo>
                  <a:lnTo>
                    <a:pt x="1152" y="217"/>
                  </a:lnTo>
                  <a:lnTo>
                    <a:pt x="1152" y="213"/>
                  </a:lnTo>
                  <a:lnTo>
                    <a:pt x="1147" y="215"/>
                  </a:lnTo>
                  <a:lnTo>
                    <a:pt x="1145" y="214"/>
                  </a:lnTo>
                  <a:lnTo>
                    <a:pt x="1139" y="218"/>
                  </a:lnTo>
                  <a:lnTo>
                    <a:pt x="1143" y="228"/>
                  </a:lnTo>
                  <a:lnTo>
                    <a:pt x="1145" y="235"/>
                  </a:lnTo>
                  <a:lnTo>
                    <a:pt x="1138" y="244"/>
                  </a:lnTo>
                  <a:lnTo>
                    <a:pt x="1135" y="246"/>
                  </a:lnTo>
                  <a:lnTo>
                    <a:pt x="1131" y="251"/>
                  </a:lnTo>
                  <a:lnTo>
                    <a:pt x="1119" y="252"/>
                  </a:lnTo>
                  <a:lnTo>
                    <a:pt x="1117" y="247"/>
                  </a:lnTo>
                  <a:lnTo>
                    <a:pt x="1112" y="242"/>
                  </a:lnTo>
                  <a:lnTo>
                    <a:pt x="1108" y="244"/>
                  </a:lnTo>
                  <a:lnTo>
                    <a:pt x="1112" y="248"/>
                  </a:lnTo>
                  <a:lnTo>
                    <a:pt x="1110" y="250"/>
                  </a:lnTo>
                  <a:lnTo>
                    <a:pt x="1108" y="246"/>
                  </a:lnTo>
                  <a:lnTo>
                    <a:pt x="1104" y="246"/>
                  </a:lnTo>
                  <a:lnTo>
                    <a:pt x="1106" y="253"/>
                  </a:lnTo>
                  <a:lnTo>
                    <a:pt x="1112" y="254"/>
                  </a:lnTo>
                  <a:lnTo>
                    <a:pt x="1115" y="256"/>
                  </a:lnTo>
                  <a:lnTo>
                    <a:pt x="1120" y="261"/>
                  </a:lnTo>
                  <a:lnTo>
                    <a:pt x="1122" y="257"/>
                  </a:lnTo>
                  <a:lnTo>
                    <a:pt x="1125" y="258"/>
                  </a:lnTo>
                  <a:lnTo>
                    <a:pt x="1124" y="263"/>
                  </a:lnTo>
                  <a:lnTo>
                    <a:pt x="1128" y="266"/>
                  </a:lnTo>
                  <a:lnTo>
                    <a:pt x="1128" y="279"/>
                  </a:lnTo>
                  <a:lnTo>
                    <a:pt x="1131" y="282"/>
                  </a:lnTo>
                  <a:lnTo>
                    <a:pt x="1132" y="291"/>
                  </a:lnTo>
                  <a:lnTo>
                    <a:pt x="1135" y="294"/>
                  </a:lnTo>
                  <a:lnTo>
                    <a:pt x="1132" y="301"/>
                  </a:lnTo>
                  <a:lnTo>
                    <a:pt x="1132" y="305"/>
                  </a:lnTo>
                  <a:lnTo>
                    <a:pt x="1123" y="303"/>
                  </a:lnTo>
                  <a:lnTo>
                    <a:pt x="1118" y="300"/>
                  </a:lnTo>
                  <a:lnTo>
                    <a:pt x="1107" y="302"/>
                  </a:lnTo>
                  <a:lnTo>
                    <a:pt x="1104" y="308"/>
                  </a:lnTo>
                  <a:lnTo>
                    <a:pt x="1092" y="311"/>
                  </a:lnTo>
                  <a:lnTo>
                    <a:pt x="1085" y="318"/>
                  </a:lnTo>
                  <a:lnTo>
                    <a:pt x="1080" y="319"/>
                  </a:lnTo>
                  <a:lnTo>
                    <a:pt x="1079" y="320"/>
                  </a:lnTo>
                  <a:lnTo>
                    <a:pt x="1075" y="326"/>
                  </a:lnTo>
                  <a:lnTo>
                    <a:pt x="1070" y="328"/>
                  </a:lnTo>
                  <a:lnTo>
                    <a:pt x="1068" y="333"/>
                  </a:lnTo>
                  <a:lnTo>
                    <a:pt x="1058" y="339"/>
                  </a:lnTo>
                  <a:lnTo>
                    <a:pt x="1052" y="346"/>
                  </a:lnTo>
                  <a:lnTo>
                    <a:pt x="1051" y="351"/>
                  </a:lnTo>
                  <a:lnTo>
                    <a:pt x="1047" y="354"/>
                  </a:lnTo>
                  <a:lnTo>
                    <a:pt x="1046" y="348"/>
                  </a:lnTo>
                  <a:lnTo>
                    <a:pt x="1044" y="343"/>
                  </a:lnTo>
                  <a:lnTo>
                    <a:pt x="1035" y="339"/>
                  </a:lnTo>
                  <a:lnTo>
                    <a:pt x="1019" y="347"/>
                  </a:lnTo>
                  <a:lnTo>
                    <a:pt x="1015" y="355"/>
                  </a:lnTo>
                  <a:lnTo>
                    <a:pt x="1010" y="359"/>
                  </a:lnTo>
                  <a:lnTo>
                    <a:pt x="1010" y="352"/>
                  </a:lnTo>
                  <a:lnTo>
                    <a:pt x="1013" y="345"/>
                  </a:lnTo>
                  <a:lnTo>
                    <a:pt x="1012" y="343"/>
                  </a:lnTo>
                  <a:lnTo>
                    <a:pt x="1008" y="348"/>
                  </a:lnTo>
                  <a:lnTo>
                    <a:pt x="1004" y="351"/>
                  </a:lnTo>
                  <a:lnTo>
                    <a:pt x="1000" y="356"/>
                  </a:lnTo>
                  <a:lnTo>
                    <a:pt x="997" y="354"/>
                  </a:lnTo>
                  <a:lnTo>
                    <a:pt x="991" y="353"/>
                  </a:lnTo>
                  <a:lnTo>
                    <a:pt x="985" y="361"/>
                  </a:lnTo>
                  <a:lnTo>
                    <a:pt x="983" y="370"/>
                  </a:lnTo>
                  <a:lnTo>
                    <a:pt x="978" y="378"/>
                  </a:lnTo>
                  <a:lnTo>
                    <a:pt x="975" y="380"/>
                  </a:lnTo>
                  <a:lnTo>
                    <a:pt x="972" y="391"/>
                  </a:lnTo>
                  <a:lnTo>
                    <a:pt x="977" y="396"/>
                  </a:lnTo>
                  <a:lnTo>
                    <a:pt x="978" y="393"/>
                  </a:lnTo>
                  <a:lnTo>
                    <a:pt x="984" y="396"/>
                  </a:lnTo>
                  <a:lnTo>
                    <a:pt x="985" y="399"/>
                  </a:lnTo>
                  <a:lnTo>
                    <a:pt x="979" y="405"/>
                  </a:lnTo>
                  <a:lnTo>
                    <a:pt x="980" y="414"/>
                  </a:lnTo>
                  <a:lnTo>
                    <a:pt x="984" y="416"/>
                  </a:lnTo>
                  <a:lnTo>
                    <a:pt x="987" y="426"/>
                  </a:lnTo>
                  <a:lnTo>
                    <a:pt x="984" y="429"/>
                  </a:lnTo>
                  <a:lnTo>
                    <a:pt x="980" y="429"/>
                  </a:lnTo>
                  <a:lnTo>
                    <a:pt x="980" y="422"/>
                  </a:lnTo>
                  <a:lnTo>
                    <a:pt x="973" y="429"/>
                  </a:lnTo>
                  <a:lnTo>
                    <a:pt x="969" y="440"/>
                  </a:lnTo>
                  <a:lnTo>
                    <a:pt x="971" y="443"/>
                  </a:lnTo>
                  <a:lnTo>
                    <a:pt x="974" y="448"/>
                  </a:lnTo>
                  <a:lnTo>
                    <a:pt x="971" y="455"/>
                  </a:lnTo>
                  <a:lnTo>
                    <a:pt x="967" y="456"/>
                  </a:lnTo>
                  <a:lnTo>
                    <a:pt x="966" y="454"/>
                  </a:lnTo>
                  <a:lnTo>
                    <a:pt x="954" y="464"/>
                  </a:lnTo>
                  <a:lnTo>
                    <a:pt x="956" y="476"/>
                  </a:lnTo>
                  <a:lnTo>
                    <a:pt x="954" y="480"/>
                  </a:lnTo>
                  <a:lnTo>
                    <a:pt x="949" y="478"/>
                  </a:lnTo>
                  <a:lnTo>
                    <a:pt x="943" y="480"/>
                  </a:lnTo>
                  <a:lnTo>
                    <a:pt x="941" y="489"/>
                  </a:lnTo>
                  <a:lnTo>
                    <a:pt x="941" y="495"/>
                  </a:lnTo>
                  <a:lnTo>
                    <a:pt x="926" y="516"/>
                  </a:lnTo>
                  <a:lnTo>
                    <a:pt x="922" y="517"/>
                  </a:lnTo>
                  <a:lnTo>
                    <a:pt x="924" y="514"/>
                  </a:lnTo>
                  <a:lnTo>
                    <a:pt x="921" y="507"/>
                  </a:lnTo>
                  <a:lnTo>
                    <a:pt x="922" y="498"/>
                  </a:lnTo>
                  <a:lnTo>
                    <a:pt x="921" y="489"/>
                  </a:lnTo>
                  <a:lnTo>
                    <a:pt x="917" y="473"/>
                  </a:lnTo>
                  <a:lnTo>
                    <a:pt x="915" y="467"/>
                  </a:lnTo>
                  <a:lnTo>
                    <a:pt x="915" y="458"/>
                  </a:lnTo>
                  <a:lnTo>
                    <a:pt x="913" y="441"/>
                  </a:lnTo>
                  <a:lnTo>
                    <a:pt x="915" y="423"/>
                  </a:lnTo>
                  <a:lnTo>
                    <a:pt x="921" y="414"/>
                  </a:lnTo>
                  <a:lnTo>
                    <a:pt x="923" y="412"/>
                  </a:lnTo>
                  <a:lnTo>
                    <a:pt x="924" y="394"/>
                  </a:lnTo>
                  <a:lnTo>
                    <a:pt x="932" y="394"/>
                  </a:lnTo>
                  <a:lnTo>
                    <a:pt x="935" y="390"/>
                  </a:lnTo>
                  <a:lnTo>
                    <a:pt x="939" y="388"/>
                  </a:lnTo>
                  <a:lnTo>
                    <a:pt x="945" y="383"/>
                  </a:lnTo>
                  <a:lnTo>
                    <a:pt x="945" y="380"/>
                  </a:lnTo>
                  <a:lnTo>
                    <a:pt x="955" y="370"/>
                  </a:lnTo>
                  <a:lnTo>
                    <a:pt x="956" y="362"/>
                  </a:lnTo>
                  <a:lnTo>
                    <a:pt x="961" y="361"/>
                  </a:lnTo>
                  <a:lnTo>
                    <a:pt x="969" y="349"/>
                  </a:lnTo>
                  <a:lnTo>
                    <a:pt x="972" y="343"/>
                  </a:lnTo>
                  <a:lnTo>
                    <a:pt x="987" y="336"/>
                  </a:lnTo>
                  <a:lnTo>
                    <a:pt x="987" y="331"/>
                  </a:lnTo>
                  <a:lnTo>
                    <a:pt x="988" y="329"/>
                  </a:lnTo>
                  <a:lnTo>
                    <a:pt x="989" y="320"/>
                  </a:lnTo>
                  <a:lnTo>
                    <a:pt x="990" y="317"/>
                  </a:lnTo>
                  <a:lnTo>
                    <a:pt x="991" y="312"/>
                  </a:lnTo>
                  <a:lnTo>
                    <a:pt x="994" y="303"/>
                  </a:lnTo>
                  <a:lnTo>
                    <a:pt x="1001" y="301"/>
                  </a:lnTo>
                  <a:lnTo>
                    <a:pt x="994" y="295"/>
                  </a:lnTo>
                  <a:lnTo>
                    <a:pt x="985" y="299"/>
                  </a:lnTo>
                  <a:lnTo>
                    <a:pt x="980" y="312"/>
                  </a:lnTo>
                  <a:lnTo>
                    <a:pt x="983" y="316"/>
                  </a:lnTo>
                  <a:lnTo>
                    <a:pt x="981" y="320"/>
                  </a:lnTo>
                  <a:lnTo>
                    <a:pt x="973" y="320"/>
                  </a:lnTo>
                  <a:lnTo>
                    <a:pt x="956" y="320"/>
                  </a:lnTo>
                  <a:lnTo>
                    <a:pt x="957" y="316"/>
                  </a:lnTo>
                  <a:lnTo>
                    <a:pt x="953" y="312"/>
                  </a:lnTo>
                  <a:lnTo>
                    <a:pt x="951" y="315"/>
                  </a:lnTo>
                  <a:lnTo>
                    <a:pt x="949" y="317"/>
                  </a:lnTo>
                  <a:lnTo>
                    <a:pt x="944" y="312"/>
                  </a:lnTo>
                  <a:lnTo>
                    <a:pt x="940" y="316"/>
                  </a:lnTo>
                  <a:lnTo>
                    <a:pt x="929" y="317"/>
                  </a:lnTo>
                  <a:lnTo>
                    <a:pt x="924" y="32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7" name="Freeform 579">
              <a:extLst>
                <a:ext uri="{FF2B5EF4-FFF2-40B4-BE49-F238E27FC236}">
                  <a16:creationId xmlns:a16="http://schemas.microsoft.com/office/drawing/2014/main" id="{F3DF8D10-3C7D-DE70-5224-CEF449910675}"/>
                </a:ext>
                <a:ext uri="{C183D7F6-B498-43B3-948B-1728B52AA6E4}">
                  <adec:decorative xmlns:adec="http://schemas.microsoft.com/office/drawing/2017/decorative" val="1"/>
                </a:ext>
              </a:extLst>
            </p:cNvPr>
            <p:cNvSpPr>
              <a:spLocks/>
            </p:cNvSpPr>
            <p:nvPr/>
          </p:nvSpPr>
          <p:spPr bwMode="gray">
            <a:xfrm>
              <a:off x="18191275" y="6739616"/>
              <a:ext cx="16690" cy="8345"/>
            </a:xfrm>
            <a:custGeom>
              <a:avLst/>
              <a:gdLst>
                <a:gd name="T0" fmla="*/ 2147483647 w 3"/>
                <a:gd name="T1" fmla="*/ 2147483646 h 2"/>
                <a:gd name="T2" fmla="*/ 2147483647 w 3"/>
                <a:gd name="T3" fmla="*/ 2147483646 h 2"/>
                <a:gd name="T4" fmla="*/ 2147483647 w 3"/>
                <a:gd name="T5" fmla="*/ 2147483646 h 2"/>
                <a:gd name="T6" fmla="*/ 2147483647 w 3"/>
                <a:gd name="T7" fmla="*/ 0 h 2"/>
                <a:gd name="T8" fmla="*/ 0 w 3"/>
                <a:gd name="T9" fmla="*/ 2147483646 h 2"/>
                <a:gd name="T10" fmla="*/ 2147483647 w 3"/>
                <a:gd name="T11" fmla="*/ 2147483646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1" y="2"/>
                  </a:moveTo>
                  <a:lnTo>
                    <a:pt x="2" y="2"/>
                  </a:lnTo>
                  <a:lnTo>
                    <a:pt x="3" y="1"/>
                  </a:lnTo>
                  <a:lnTo>
                    <a:pt x="1" y="0"/>
                  </a:lnTo>
                  <a:lnTo>
                    <a:pt x="0" y="1"/>
                  </a:lnTo>
                  <a:lnTo>
                    <a:pt x="1"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8" name="Freeform 580">
              <a:extLst>
                <a:ext uri="{FF2B5EF4-FFF2-40B4-BE49-F238E27FC236}">
                  <a16:creationId xmlns:a16="http://schemas.microsoft.com/office/drawing/2014/main" id="{A9F06FDE-4B37-1612-496D-4BA03D9B2D39}"/>
                </a:ext>
                <a:ext uri="{C183D7F6-B498-43B3-948B-1728B52AA6E4}">
                  <adec:decorative xmlns:adec="http://schemas.microsoft.com/office/drawing/2017/decorative" val="1"/>
                </a:ext>
              </a:extLst>
            </p:cNvPr>
            <p:cNvSpPr>
              <a:spLocks/>
            </p:cNvSpPr>
            <p:nvPr/>
          </p:nvSpPr>
          <p:spPr bwMode="gray">
            <a:xfrm>
              <a:off x="18224655" y="6689542"/>
              <a:ext cx="8344" cy="12518"/>
            </a:xfrm>
            <a:custGeom>
              <a:avLst/>
              <a:gdLst>
                <a:gd name="T0" fmla="*/ 2147483646 w 2"/>
                <a:gd name="T1" fmla="*/ 0 h 2"/>
                <a:gd name="T2" fmla="*/ 0 w 2"/>
                <a:gd name="T3" fmla="*/ 2147483647 h 2"/>
                <a:gd name="T4" fmla="*/ 2147483646 w 2"/>
                <a:gd name="T5" fmla="*/ 2147483647 h 2"/>
                <a:gd name="T6" fmla="*/ 2147483646 w 2"/>
                <a:gd name="T7" fmla="*/ 0 h 2"/>
                <a:gd name="T8" fmla="*/ 2147483646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lnTo>
                    <a:pt x="0" y="2"/>
                  </a:lnTo>
                  <a:lnTo>
                    <a:pt x="2" y="2"/>
                  </a:lnTo>
                  <a:lnTo>
                    <a:pt x="2" y="0"/>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79" name="Freeform 581">
              <a:extLst>
                <a:ext uri="{FF2B5EF4-FFF2-40B4-BE49-F238E27FC236}">
                  <a16:creationId xmlns:a16="http://schemas.microsoft.com/office/drawing/2014/main" id="{A049C189-F08E-52D3-1CE9-DD0CA08B5A83}"/>
                </a:ext>
                <a:ext uri="{C183D7F6-B498-43B3-948B-1728B52AA6E4}">
                  <adec:decorative xmlns:adec="http://schemas.microsoft.com/office/drawing/2017/decorative" val="1"/>
                </a:ext>
              </a:extLst>
            </p:cNvPr>
            <p:cNvSpPr>
              <a:spLocks/>
            </p:cNvSpPr>
            <p:nvPr/>
          </p:nvSpPr>
          <p:spPr bwMode="gray">
            <a:xfrm>
              <a:off x="18283069" y="6898185"/>
              <a:ext cx="25034" cy="25038"/>
            </a:xfrm>
            <a:custGeom>
              <a:avLst/>
              <a:gdLst>
                <a:gd name="T0" fmla="*/ 2147483647 w 4"/>
                <a:gd name="T1" fmla="*/ 0 h 5"/>
                <a:gd name="T2" fmla="*/ 0 w 4"/>
                <a:gd name="T3" fmla="*/ 2147483647 h 5"/>
                <a:gd name="T4" fmla="*/ 0 w 4"/>
                <a:gd name="T5" fmla="*/ 2147483647 h 5"/>
                <a:gd name="T6" fmla="*/ 2147483647 w 4"/>
                <a:gd name="T7" fmla="*/ 2147483647 h 5"/>
                <a:gd name="T8" fmla="*/ 2147483647 w 4"/>
                <a:gd name="T9" fmla="*/ 0 h 5"/>
                <a:gd name="T10" fmla="*/ 2147483647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0" y="3"/>
                  </a:lnTo>
                  <a:lnTo>
                    <a:pt x="0" y="5"/>
                  </a:lnTo>
                  <a:lnTo>
                    <a:pt x="1" y="5"/>
                  </a:lnTo>
                  <a:lnTo>
                    <a:pt x="4" y="0"/>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0" name="Freeform 582">
              <a:extLst>
                <a:ext uri="{FF2B5EF4-FFF2-40B4-BE49-F238E27FC236}">
                  <a16:creationId xmlns:a16="http://schemas.microsoft.com/office/drawing/2014/main" id="{6275A8AC-AEFD-861F-5E61-1A781C33A14C}"/>
                </a:ext>
                <a:ext uri="{C183D7F6-B498-43B3-948B-1728B52AA6E4}">
                  <adec:decorative xmlns:adec="http://schemas.microsoft.com/office/drawing/2017/decorative" val="1"/>
                </a:ext>
              </a:extLst>
            </p:cNvPr>
            <p:cNvSpPr>
              <a:spLocks/>
            </p:cNvSpPr>
            <p:nvPr/>
          </p:nvSpPr>
          <p:spPr bwMode="gray">
            <a:xfrm>
              <a:off x="18258034" y="6919050"/>
              <a:ext cx="12517" cy="16691"/>
            </a:xfrm>
            <a:custGeom>
              <a:avLst/>
              <a:gdLst>
                <a:gd name="T0" fmla="*/ 2147483646 w 3"/>
                <a:gd name="T1" fmla="*/ 2147483647 h 3"/>
                <a:gd name="T2" fmla="*/ 2147483646 w 3"/>
                <a:gd name="T3" fmla="*/ 0 h 3"/>
                <a:gd name="T4" fmla="*/ 0 w 3"/>
                <a:gd name="T5" fmla="*/ 2147483647 h 3"/>
                <a:gd name="T6" fmla="*/ 0 w 3"/>
                <a:gd name="T7" fmla="*/ 2147483647 h 3"/>
                <a:gd name="T8" fmla="*/ 2147483646 w 3"/>
                <a:gd name="T9" fmla="*/ 2147483647 h 3"/>
                <a:gd name="T10" fmla="*/ 2147483646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1"/>
                  </a:moveTo>
                  <a:lnTo>
                    <a:pt x="1" y="0"/>
                  </a:lnTo>
                  <a:lnTo>
                    <a:pt x="0" y="1"/>
                  </a:lnTo>
                  <a:lnTo>
                    <a:pt x="0" y="3"/>
                  </a:lnTo>
                  <a:lnTo>
                    <a:pt x="2" y="2"/>
                  </a:lnTo>
                  <a:lnTo>
                    <a:pt x="3"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1" name="Freeform 583">
              <a:extLst>
                <a:ext uri="{FF2B5EF4-FFF2-40B4-BE49-F238E27FC236}">
                  <a16:creationId xmlns:a16="http://schemas.microsoft.com/office/drawing/2014/main" id="{3973EEF5-5B96-9A25-6B27-E43AFD7453CD}"/>
                </a:ext>
                <a:ext uri="{C183D7F6-B498-43B3-948B-1728B52AA6E4}">
                  <adec:decorative xmlns:adec="http://schemas.microsoft.com/office/drawing/2017/decorative" val="1"/>
                </a:ext>
              </a:extLst>
            </p:cNvPr>
            <p:cNvSpPr>
              <a:spLocks noEditPoints="1"/>
            </p:cNvSpPr>
            <p:nvPr/>
          </p:nvSpPr>
          <p:spPr bwMode="gray">
            <a:xfrm>
              <a:off x="17169023" y="7232014"/>
              <a:ext cx="659248" cy="413113"/>
            </a:xfrm>
            <a:custGeom>
              <a:avLst/>
              <a:gdLst>
                <a:gd name="T0" fmla="*/ 2147483647 w 121"/>
                <a:gd name="T1" fmla="*/ 2147483647 h 76"/>
                <a:gd name="T2" fmla="*/ 2147483647 w 121"/>
                <a:gd name="T3" fmla="*/ 2147483647 h 76"/>
                <a:gd name="T4" fmla="*/ 2147483647 w 121"/>
                <a:gd name="T5" fmla="*/ 2147483647 h 76"/>
                <a:gd name="T6" fmla="*/ 2147483647 w 121"/>
                <a:gd name="T7" fmla="*/ 2147483647 h 76"/>
                <a:gd name="T8" fmla="*/ 2147483647 w 121"/>
                <a:gd name="T9" fmla="*/ 0 h 76"/>
                <a:gd name="T10" fmla="*/ 2147483647 w 121"/>
                <a:gd name="T11" fmla="*/ 2147483647 h 76"/>
                <a:gd name="T12" fmla="*/ 2147483647 w 121"/>
                <a:gd name="T13" fmla="*/ 2147483647 h 76"/>
                <a:gd name="T14" fmla="*/ 2147483647 w 121"/>
                <a:gd name="T15" fmla="*/ 2147483647 h 76"/>
                <a:gd name="T16" fmla="*/ 2147483647 w 121"/>
                <a:gd name="T17" fmla="*/ 2147483647 h 76"/>
                <a:gd name="T18" fmla="*/ 2147483647 w 121"/>
                <a:gd name="T19" fmla="*/ 2147483647 h 76"/>
                <a:gd name="T20" fmla="*/ 2147483647 w 121"/>
                <a:gd name="T21" fmla="*/ 2147483647 h 76"/>
                <a:gd name="T22" fmla="*/ 2147483647 w 121"/>
                <a:gd name="T23" fmla="*/ 2147483647 h 76"/>
                <a:gd name="T24" fmla="*/ 2147483647 w 121"/>
                <a:gd name="T25" fmla="*/ 2147483647 h 76"/>
                <a:gd name="T26" fmla="*/ 2147483647 w 121"/>
                <a:gd name="T27" fmla="*/ 2147483647 h 76"/>
                <a:gd name="T28" fmla="*/ 2147483647 w 121"/>
                <a:gd name="T29" fmla="*/ 2147483647 h 76"/>
                <a:gd name="T30" fmla="*/ 2147483647 w 121"/>
                <a:gd name="T31" fmla="*/ 2147483647 h 76"/>
                <a:gd name="T32" fmla="*/ 2147483647 w 121"/>
                <a:gd name="T33" fmla="*/ 2147483647 h 76"/>
                <a:gd name="T34" fmla="*/ 2147483647 w 121"/>
                <a:gd name="T35" fmla="*/ 2147483647 h 76"/>
                <a:gd name="T36" fmla="*/ 0 w 121"/>
                <a:gd name="T37" fmla="*/ 2147483647 h 76"/>
                <a:gd name="T38" fmla="*/ 0 w 121"/>
                <a:gd name="T39" fmla="*/ 2147483647 h 76"/>
                <a:gd name="T40" fmla="*/ 2147483647 w 121"/>
                <a:gd name="T41" fmla="*/ 2147483647 h 76"/>
                <a:gd name="T42" fmla="*/ 2147483647 w 121"/>
                <a:gd name="T43" fmla="*/ 2147483647 h 76"/>
                <a:gd name="T44" fmla="*/ 2147483647 w 121"/>
                <a:gd name="T45" fmla="*/ 2147483647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76"/>
                <a:gd name="T71" fmla="*/ 121 w 121"/>
                <a:gd name="T72" fmla="*/ 76 h 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76">
                  <a:moveTo>
                    <a:pt x="114" y="32"/>
                  </a:moveTo>
                  <a:lnTo>
                    <a:pt x="117" y="21"/>
                  </a:lnTo>
                  <a:lnTo>
                    <a:pt x="121" y="15"/>
                  </a:lnTo>
                  <a:lnTo>
                    <a:pt x="121" y="2"/>
                  </a:lnTo>
                  <a:lnTo>
                    <a:pt x="116" y="0"/>
                  </a:lnTo>
                  <a:lnTo>
                    <a:pt x="114" y="2"/>
                  </a:lnTo>
                  <a:lnTo>
                    <a:pt x="114" y="7"/>
                  </a:lnTo>
                  <a:lnTo>
                    <a:pt x="107" y="17"/>
                  </a:lnTo>
                  <a:lnTo>
                    <a:pt x="108" y="28"/>
                  </a:lnTo>
                  <a:lnTo>
                    <a:pt x="110" y="33"/>
                  </a:lnTo>
                  <a:lnTo>
                    <a:pt x="114" y="32"/>
                  </a:lnTo>
                  <a:close/>
                  <a:moveTo>
                    <a:pt x="17" y="70"/>
                  </a:moveTo>
                  <a:lnTo>
                    <a:pt x="19" y="62"/>
                  </a:lnTo>
                  <a:lnTo>
                    <a:pt x="22" y="58"/>
                  </a:lnTo>
                  <a:lnTo>
                    <a:pt x="17" y="56"/>
                  </a:lnTo>
                  <a:lnTo>
                    <a:pt x="14" y="56"/>
                  </a:lnTo>
                  <a:lnTo>
                    <a:pt x="8" y="59"/>
                  </a:lnTo>
                  <a:lnTo>
                    <a:pt x="6" y="58"/>
                  </a:lnTo>
                  <a:lnTo>
                    <a:pt x="0" y="64"/>
                  </a:lnTo>
                  <a:lnTo>
                    <a:pt x="0" y="72"/>
                  </a:lnTo>
                  <a:lnTo>
                    <a:pt x="6" y="76"/>
                  </a:lnTo>
                  <a:lnTo>
                    <a:pt x="12" y="75"/>
                  </a:lnTo>
                  <a:lnTo>
                    <a:pt x="17" y="7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2" name="Freeform 584">
              <a:extLst>
                <a:ext uri="{FF2B5EF4-FFF2-40B4-BE49-F238E27FC236}">
                  <a16:creationId xmlns:a16="http://schemas.microsoft.com/office/drawing/2014/main" id="{39861C36-998A-3960-D51A-33CCBD4700D2}"/>
                </a:ext>
                <a:ext uri="{C183D7F6-B498-43B3-948B-1728B52AA6E4}">
                  <adec:decorative xmlns:adec="http://schemas.microsoft.com/office/drawing/2017/decorative" val="1"/>
                </a:ext>
              </a:extLst>
            </p:cNvPr>
            <p:cNvSpPr>
              <a:spLocks/>
            </p:cNvSpPr>
            <p:nvPr/>
          </p:nvSpPr>
          <p:spPr bwMode="gray">
            <a:xfrm>
              <a:off x="18182931" y="7040063"/>
              <a:ext cx="41724" cy="20864"/>
            </a:xfrm>
            <a:custGeom>
              <a:avLst/>
              <a:gdLst>
                <a:gd name="T0" fmla="*/ 0 w 7"/>
                <a:gd name="T1" fmla="*/ 2147483647 h 4"/>
                <a:gd name="T2" fmla="*/ 2147483647 w 7"/>
                <a:gd name="T3" fmla="*/ 2147483647 h 4"/>
                <a:gd name="T4" fmla="*/ 2147483647 w 7"/>
                <a:gd name="T5" fmla="*/ 2147483647 h 4"/>
                <a:gd name="T6" fmla="*/ 2147483647 w 7"/>
                <a:gd name="T7" fmla="*/ 0 h 4"/>
                <a:gd name="T8" fmla="*/ 2147483647 w 7"/>
                <a:gd name="T9" fmla="*/ 0 h 4"/>
                <a:gd name="T10" fmla="*/ 0 w 7"/>
                <a:gd name="T11" fmla="*/ 2147483647 h 4"/>
                <a:gd name="T12" fmla="*/ 0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0" y="4"/>
                  </a:moveTo>
                  <a:lnTo>
                    <a:pt x="5" y="4"/>
                  </a:lnTo>
                  <a:lnTo>
                    <a:pt x="7" y="1"/>
                  </a:lnTo>
                  <a:lnTo>
                    <a:pt x="7" y="0"/>
                  </a:lnTo>
                  <a:lnTo>
                    <a:pt x="4" y="0"/>
                  </a:lnTo>
                  <a:lnTo>
                    <a:pt x="0" y="3"/>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3" name="Freeform 585">
              <a:extLst>
                <a:ext uri="{FF2B5EF4-FFF2-40B4-BE49-F238E27FC236}">
                  <a16:creationId xmlns:a16="http://schemas.microsoft.com/office/drawing/2014/main" id="{88D45218-84FC-27E5-686B-C6287A512B3D}"/>
                </a:ext>
                <a:ext uri="{C183D7F6-B498-43B3-948B-1728B52AA6E4}">
                  <adec:decorative xmlns:adec="http://schemas.microsoft.com/office/drawing/2017/decorative" val="1"/>
                </a:ext>
              </a:extLst>
            </p:cNvPr>
            <p:cNvSpPr>
              <a:spLocks/>
            </p:cNvSpPr>
            <p:nvPr/>
          </p:nvSpPr>
          <p:spPr bwMode="gray">
            <a:xfrm>
              <a:off x="18182931" y="7073445"/>
              <a:ext cx="20863" cy="20864"/>
            </a:xfrm>
            <a:custGeom>
              <a:avLst/>
              <a:gdLst>
                <a:gd name="T0" fmla="*/ 0 w 4"/>
                <a:gd name="T1" fmla="*/ 2147483647 h 3"/>
                <a:gd name="T2" fmla="*/ 2147483647 w 4"/>
                <a:gd name="T3" fmla="*/ 2147483647 h 3"/>
                <a:gd name="T4" fmla="*/ 2147483647 w 4"/>
                <a:gd name="T5" fmla="*/ 2147483647 h 3"/>
                <a:gd name="T6" fmla="*/ 2147483647 w 4"/>
                <a:gd name="T7" fmla="*/ 0 h 3"/>
                <a:gd name="T8" fmla="*/ 2147483647 w 4"/>
                <a:gd name="T9" fmla="*/ 0 h 3"/>
                <a:gd name="T10" fmla="*/ 0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lnTo>
                    <a:pt x="2" y="3"/>
                  </a:lnTo>
                  <a:lnTo>
                    <a:pt x="4" y="2"/>
                  </a:lnTo>
                  <a:lnTo>
                    <a:pt x="3" y="0"/>
                  </a:lnTo>
                  <a:lnTo>
                    <a:pt x="1" y="0"/>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4" name="Freeform 586">
              <a:extLst>
                <a:ext uri="{FF2B5EF4-FFF2-40B4-BE49-F238E27FC236}">
                  <a16:creationId xmlns:a16="http://schemas.microsoft.com/office/drawing/2014/main" id="{89835F73-E4CB-62F9-4E97-CCA522BF0351}"/>
                </a:ext>
                <a:ext uri="{C183D7F6-B498-43B3-948B-1728B52AA6E4}">
                  <adec:decorative xmlns:adec="http://schemas.microsoft.com/office/drawing/2017/decorative" val="1"/>
                </a:ext>
              </a:extLst>
            </p:cNvPr>
            <p:cNvSpPr>
              <a:spLocks/>
            </p:cNvSpPr>
            <p:nvPr/>
          </p:nvSpPr>
          <p:spPr bwMode="gray">
            <a:xfrm>
              <a:off x="18120344" y="7140211"/>
              <a:ext cx="37552" cy="41729"/>
            </a:xfrm>
            <a:custGeom>
              <a:avLst/>
              <a:gdLst>
                <a:gd name="T0" fmla="*/ 2147483647 w 7"/>
                <a:gd name="T1" fmla="*/ 2147483647 h 7"/>
                <a:gd name="T2" fmla="*/ 0 w 7"/>
                <a:gd name="T3" fmla="*/ 2147483647 h 7"/>
                <a:gd name="T4" fmla="*/ 2147483647 w 7"/>
                <a:gd name="T5" fmla="*/ 2147483647 h 7"/>
                <a:gd name="T6" fmla="*/ 2147483647 w 7"/>
                <a:gd name="T7" fmla="*/ 2147483647 h 7"/>
                <a:gd name="T8" fmla="*/ 2147483647 w 7"/>
                <a:gd name="T9" fmla="*/ 2147483647 h 7"/>
                <a:gd name="T10" fmla="*/ 2147483647 w 7"/>
                <a:gd name="T11" fmla="*/ 0 h 7"/>
                <a:gd name="T12" fmla="*/ 2147483647 w 7"/>
                <a:gd name="T13" fmla="*/ 214748364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2" y="4"/>
                  </a:moveTo>
                  <a:lnTo>
                    <a:pt x="0" y="4"/>
                  </a:lnTo>
                  <a:lnTo>
                    <a:pt x="1" y="7"/>
                  </a:lnTo>
                  <a:lnTo>
                    <a:pt x="5" y="4"/>
                  </a:lnTo>
                  <a:lnTo>
                    <a:pt x="7" y="1"/>
                  </a:lnTo>
                  <a:lnTo>
                    <a:pt x="4" y="0"/>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5" name="Freeform 587">
              <a:extLst>
                <a:ext uri="{FF2B5EF4-FFF2-40B4-BE49-F238E27FC236}">
                  <a16:creationId xmlns:a16="http://schemas.microsoft.com/office/drawing/2014/main" id="{F8846A70-7249-B2FE-340D-375FC09B9092}"/>
                </a:ext>
                <a:ext uri="{C183D7F6-B498-43B3-948B-1728B52AA6E4}">
                  <adec:decorative xmlns:adec="http://schemas.microsoft.com/office/drawing/2017/decorative" val="1"/>
                </a:ext>
              </a:extLst>
            </p:cNvPr>
            <p:cNvSpPr>
              <a:spLocks/>
            </p:cNvSpPr>
            <p:nvPr/>
          </p:nvSpPr>
          <p:spPr bwMode="gray">
            <a:xfrm>
              <a:off x="17990998" y="7248705"/>
              <a:ext cx="25034" cy="12518"/>
            </a:xfrm>
            <a:custGeom>
              <a:avLst/>
              <a:gdLst>
                <a:gd name="T0" fmla="*/ 2147483647 w 5"/>
                <a:gd name="T1" fmla="*/ 2147483646 h 3"/>
                <a:gd name="T2" fmla="*/ 2147483647 w 5"/>
                <a:gd name="T3" fmla="*/ 0 h 3"/>
                <a:gd name="T4" fmla="*/ 0 w 5"/>
                <a:gd name="T5" fmla="*/ 2147483646 h 3"/>
                <a:gd name="T6" fmla="*/ 2147483647 w 5"/>
                <a:gd name="T7" fmla="*/ 2147483646 h 3"/>
                <a:gd name="T8" fmla="*/ 2147483647 w 5"/>
                <a:gd name="T9" fmla="*/ 2147483646 h 3"/>
                <a:gd name="T10" fmla="*/ 2147483647 w 5"/>
                <a:gd name="T11" fmla="*/ 2147483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4" y="1"/>
                  </a:moveTo>
                  <a:lnTo>
                    <a:pt x="2" y="0"/>
                  </a:lnTo>
                  <a:lnTo>
                    <a:pt x="0" y="2"/>
                  </a:lnTo>
                  <a:lnTo>
                    <a:pt x="2" y="3"/>
                  </a:lnTo>
                  <a:lnTo>
                    <a:pt x="5" y="2"/>
                  </a:lnTo>
                  <a:lnTo>
                    <a:pt x="4"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6" name="Freeform 588">
              <a:extLst>
                <a:ext uri="{FF2B5EF4-FFF2-40B4-BE49-F238E27FC236}">
                  <a16:creationId xmlns:a16="http://schemas.microsoft.com/office/drawing/2014/main" id="{7F61C37C-82BF-7CBD-C666-7E43C7D02064}"/>
                </a:ext>
                <a:ext uri="{C183D7F6-B498-43B3-948B-1728B52AA6E4}">
                  <adec:decorative xmlns:adec="http://schemas.microsoft.com/office/drawing/2017/decorative" val="1"/>
                </a:ext>
              </a:extLst>
            </p:cNvPr>
            <p:cNvSpPr>
              <a:spLocks/>
            </p:cNvSpPr>
            <p:nvPr/>
          </p:nvSpPr>
          <p:spPr bwMode="gray">
            <a:xfrm>
              <a:off x="17945101" y="7261224"/>
              <a:ext cx="16690" cy="29210"/>
            </a:xfrm>
            <a:custGeom>
              <a:avLst/>
              <a:gdLst>
                <a:gd name="T0" fmla="*/ 2147483647 w 3"/>
                <a:gd name="T1" fmla="*/ 2147483647 h 5"/>
                <a:gd name="T2" fmla="*/ 2147483647 w 3"/>
                <a:gd name="T3" fmla="*/ 0 h 5"/>
                <a:gd name="T4" fmla="*/ 0 w 3"/>
                <a:gd name="T5" fmla="*/ 2147483647 h 5"/>
                <a:gd name="T6" fmla="*/ 2147483647 w 3"/>
                <a:gd name="T7" fmla="*/ 2147483647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3" y="1"/>
                  </a:moveTo>
                  <a:lnTo>
                    <a:pt x="2" y="0"/>
                  </a:lnTo>
                  <a:lnTo>
                    <a:pt x="0" y="3"/>
                  </a:lnTo>
                  <a:lnTo>
                    <a:pt x="1" y="4"/>
                  </a:lnTo>
                  <a:lnTo>
                    <a:pt x="3" y="5"/>
                  </a:lnTo>
                  <a:lnTo>
                    <a:pt x="3"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7" name="Freeform 589">
              <a:extLst>
                <a:ext uri="{FF2B5EF4-FFF2-40B4-BE49-F238E27FC236}">
                  <a16:creationId xmlns:a16="http://schemas.microsoft.com/office/drawing/2014/main" id="{372BC60E-78B6-3B3D-FC52-B7C3F8DDF8AB}"/>
                </a:ext>
                <a:ext uri="{C183D7F6-B498-43B3-948B-1728B52AA6E4}">
                  <adec:decorative xmlns:adec="http://schemas.microsoft.com/office/drawing/2017/decorative" val="1"/>
                </a:ext>
              </a:extLst>
            </p:cNvPr>
            <p:cNvSpPr>
              <a:spLocks/>
            </p:cNvSpPr>
            <p:nvPr/>
          </p:nvSpPr>
          <p:spPr bwMode="gray">
            <a:xfrm>
              <a:off x="17915893" y="7282088"/>
              <a:ext cx="25034" cy="12518"/>
            </a:xfrm>
            <a:custGeom>
              <a:avLst/>
              <a:gdLst>
                <a:gd name="T0" fmla="*/ 2147483647 w 5"/>
                <a:gd name="T1" fmla="*/ 0 h 2"/>
                <a:gd name="T2" fmla="*/ 2147483647 w 5"/>
                <a:gd name="T3" fmla="*/ 0 h 2"/>
                <a:gd name="T4" fmla="*/ 0 w 5"/>
                <a:gd name="T5" fmla="*/ 2147483647 h 2"/>
                <a:gd name="T6" fmla="*/ 2147483647 w 5"/>
                <a:gd name="T7" fmla="*/ 2147483647 h 2"/>
                <a:gd name="T8" fmla="*/ 2147483647 w 5"/>
                <a:gd name="T9" fmla="*/ 2147483647 h 2"/>
                <a:gd name="T10" fmla="*/ 2147483647 w 5"/>
                <a:gd name="T11" fmla="*/ 0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5" y="0"/>
                  </a:moveTo>
                  <a:lnTo>
                    <a:pt x="2" y="0"/>
                  </a:lnTo>
                  <a:lnTo>
                    <a:pt x="0" y="1"/>
                  </a:lnTo>
                  <a:lnTo>
                    <a:pt x="2" y="2"/>
                  </a:lnTo>
                  <a:lnTo>
                    <a:pt x="5" y="2"/>
                  </a:lnTo>
                  <a:lnTo>
                    <a:pt x="5"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8" name="Freeform 590">
              <a:extLst>
                <a:ext uri="{FF2B5EF4-FFF2-40B4-BE49-F238E27FC236}">
                  <a16:creationId xmlns:a16="http://schemas.microsoft.com/office/drawing/2014/main" id="{401131DE-B670-0F6A-FA00-798108D510F8}"/>
                </a:ext>
                <a:ext uri="{C183D7F6-B498-43B3-948B-1728B52AA6E4}">
                  <adec:decorative xmlns:adec="http://schemas.microsoft.com/office/drawing/2017/decorative" val="1"/>
                </a:ext>
              </a:extLst>
            </p:cNvPr>
            <p:cNvSpPr>
              <a:spLocks/>
            </p:cNvSpPr>
            <p:nvPr/>
          </p:nvSpPr>
          <p:spPr bwMode="gray">
            <a:xfrm>
              <a:off x="17373473" y="9038860"/>
              <a:ext cx="79277" cy="16691"/>
            </a:xfrm>
            <a:custGeom>
              <a:avLst/>
              <a:gdLst>
                <a:gd name="T0" fmla="*/ 0 w 14"/>
                <a:gd name="T1" fmla="*/ 2147483647 h 3"/>
                <a:gd name="T2" fmla="*/ 2147483647 w 14"/>
                <a:gd name="T3" fmla="*/ 2147483647 h 3"/>
                <a:gd name="T4" fmla="*/ 2147483647 w 14"/>
                <a:gd name="T5" fmla="*/ 0 h 3"/>
                <a:gd name="T6" fmla="*/ 0 w 14"/>
                <a:gd name="T7" fmla="*/ 2147483647 h 3"/>
                <a:gd name="T8" fmla="*/ 0 w 14"/>
                <a:gd name="T9" fmla="*/ 2147483647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0" y="3"/>
                  </a:moveTo>
                  <a:lnTo>
                    <a:pt x="13" y="2"/>
                  </a:lnTo>
                  <a:lnTo>
                    <a:pt x="14" y="0"/>
                  </a:lnTo>
                  <a:lnTo>
                    <a:pt x="0" y="1"/>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89" name="Freeform 591">
              <a:extLst>
                <a:ext uri="{FF2B5EF4-FFF2-40B4-BE49-F238E27FC236}">
                  <a16:creationId xmlns:a16="http://schemas.microsoft.com/office/drawing/2014/main" id="{05D22EEB-7DCC-B0BA-E461-756D932BE8D9}"/>
                </a:ext>
                <a:ext uri="{C183D7F6-B498-43B3-948B-1728B52AA6E4}">
                  <adec:decorative xmlns:adec="http://schemas.microsoft.com/office/drawing/2017/decorative" val="1"/>
                </a:ext>
              </a:extLst>
            </p:cNvPr>
            <p:cNvSpPr>
              <a:spLocks/>
            </p:cNvSpPr>
            <p:nvPr/>
          </p:nvSpPr>
          <p:spPr bwMode="gray">
            <a:xfrm>
              <a:off x="17461095" y="9097281"/>
              <a:ext cx="50070" cy="41729"/>
            </a:xfrm>
            <a:custGeom>
              <a:avLst/>
              <a:gdLst>
                <a:gd name="T0" fmla="*/ 2147483647 w 9"/>
                <a:gd name="T1" fmla="*/ 2147483647 h 7"/>
                <a:gd name="T2" fmla="*/ 2147483647 w 9"/>
                <a:gd name="T3" fmla="*/ 2147483647 h 7"/>
                <a:gd name="T4" fmla="*/ 0 w 9"/>
                <a:gd name="T5" fmla="*/ 0 h 7"/>
                <a:gd name="T6" fmla="*/ 2147483647 w 9"/>
                <a:gd name="T7" fmla="*/ 2147483647 h 7"/>
                <a:gd name="T8" fmla="*/ 2147483647 w 9"/>
                <a:gd name="T9" fmla="*/ 2147483647 h 7"/>
                <a:gd name="T10" fmla="*/ 2147483647 w 9"/>
                <a:gd name="T11" fmla="*/ 2147483647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9" y="6"/>
                  </a:moveTo>
                  <a:lnTo>
                    <a:pt x="8" y="1"/>
                  </a:lnTo>
                  <a:lnTo>
                    <a:pt x="0" y="0"/>
                  </a:lnTo>
                  <a:lnTo>
                    <a:pt x="1" y="5"/>
                  </a:lnTo>
                  <a:lnTo>
                    <a:pt x="5" y="7"/>
                  </a:lnTo>
                  <a:lnTo>
                    <a:pt x="9"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0" name="Freeform 592">
              <a:extLst>
                <a:ext uri="{FF2B5EF4-FFF2-40B4-BE49-F238E27FC236}">
                  <a16:creationId xmlns:a16="http://schemas.microsoft.com/office/drawing/2014/main" id="{22E454AB-9F73-C905-F8CF-992D59795543}"/>
                </a:ext>
                <a:ext uri="{C183D7F6-B498-43B3-948B-1728B52AA6E4}">
                  <adec:decorative xmlns:adec="http://schemas.microsoft.com/office/drawing/2017/decorative" val="1"/>
                </a:ext>
              </a:extLst>
            </p:cNvPr>
            <p:cNvSpPr>
              <a:spLocks/>
            </p:cNvSpPr>
            <p:nvPr/>
          </p:nvSpPr>
          <p:spPr bwMode="gray">
            <a:xfrm>
              <a:off x="17540372" y="8821872"/>
              <a:ext cx="8344" cy="45901"/>
            </a:xfrm>
            <a:custGeom>
              <a:avLst/>
              <a:gdLst>
                <a:gd name="T0" fmla="*/ 2147483646 w 2"/>
                <a:gd name="T1" fmla="*/ 0 h 8"/>
                <a:gd name="T2" fmla="*/ 0 w 2"/>
                <a:gd name="T3" fmla="*/ 2147483647 h 8"/>
                <a:gd name="T4" fmla="*/ 0 w 2"/>
                <a:gd name="T5" fmla="*/ 2147483647 h 8"/>
                <a:gd name="T6" fmla="*/ 2147483646 w 2"/>
                <a:gd name="T7" fmla="*/ 2147483647 h 8"/>
                <a:gd name="T8" fmla="*/ 2147483646 w 2"/>
                <a:gd name="T9" fmla="*/ 0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0"/>
                  </a:moveTo>
                  <a:lnTo>
                    <a:pt x="0" y="4"/>
                  </a:lnTo>
                  <a:lnTo>
                    <a:pt x="0" y="8"/>
                  </a:lnTo>
                  <a:lnTo>
                    <a:pt x="2" y="8"/>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1" name="Freeform 593">
              <a:extLst>
                <a:ext uri="{FF2B5EF4-FFF2-40B4-BE49-F238E27FC236}">
                  <a16:creationId xmlns:a16="http://schemas.microsoft.com/office/drawing/2014/main" id="{795D67A5-D5D7-F420-B60D-180C9FC2109A}"/>
                </a:ext>
                <a:ext uri="{C183D7F6-B498-43B3-948B-1728B52AA6E4}">
                  <adec:decorative xmlns:adec="http://schemas.microsoft.com/office/drawing/2017/decorative" val="1"/>
                </a:ext>
              </a:extLst>
            </p:cNvPr>
            <p:cNvSpPr>
              <a:spLocks/>
            </p:cNvSpPr>
            <p:nvPr/>
          </p:nvSpPr>
          <p:spPr bwMode="gray">
            <a:xfrm>
              <a:off x="17940928" y="9105626"/>
              <a:ext cx="54242" cy="29210"/>
            </a:xfrm>
            <a:custGeom>
              <a:avLst/>
              <a:gdLst>
                <a:gd name="T0" fmla="*/ 0 w 10"/>
                <a:gd name="T1" fmla="*/ 2147483647 h 5"/>
                <a:gd name="T2" fmla="*/ 2147483647 w 10"/>
                <a:gd name="T3" fmla="*/ 2147483647 h 5"/>
                <a:gd name="T4" fmla="*/ 2147483647 w 10"/>
                <a:gd name="T5" fmla="*/ 2147483647 h 5"/>
                <a:gd name="T6" fmla="*/ 2147483647 w 10"/>
                <a:gd name="T7" fmla="*/ 0 h 5"/>
                <a:gd name="T8" fmla="*/ 2147483647 w 10"/>
                <a:gd name="T9" fmla="*/ 2147483647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5"/>
                  </a:moveTo>
                  <a:lnTo>
                    <a:pt x="5" y="4"/>
                  </a:lnTo>
                  <a:lnTo>
                    <a:pt x="10" y="2"/>
                  </a:lnTo>
                  <a:lnTo>
                    <a:pt x="10" y="0"/>
                  </a:lnTo>
                  <a:lnTo>
                    <a:pt x="5" y="1"/>
                  </a:lnTo>
                  <a:lnTo>
                    <a:pt x="1" y="2"/>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2" name="Freeform 594">
              <a:extLst>
                <a:ext uri="{FF2B5EF4-FFF2-40B4-BE49-F238E27FC236}">
                  <a16:creationId xmlns:a16="http://schemas.microsoft.com/office/drawing/2014/main" id="{17EC639B-C929-1DD4-E92B-87DFE288A01C}"/>
                </a:ext>
                <a:ext uri="{C183D7F6-B498-43B3-948B-1728B52AA6E4}">
                  <adec:decorative xmlns:adec="http://schemas.microsoft.com/office/drawing/2017/decorative" val="1"/>
                </a:ext>
              </a:extLst>
            </p:cNvPr>
            <p:cNvSpPr>
              <a:spLocks/>
            </p:cNvSpPr>
            <p:nvPr/>
          </p:nvSpPr>
          <p:spPr bwMode="gray">
            <a:xfrm>
              <a:off x="17895031" y="9105626"/>
              <a:ext cx="37552" cy="29210"/>
            </a:xfrm>
            <a:custGeom>
              <a:avLst/>
              <a:gdLst>
                <a:gd name="T0" fmla="*/ 0 w 6"/>
                <a:gd name="T1" fmla="*/ 2147483647 h 5"/>
                <a:gd name="T2" fmla="*/ 2147483647 w 6"/>
                <a:gd name="T3" fmla="*/ 2147483647 h 5"/>
                <a:gd name="T4" fmla="*/ 2147483647 w 6"/>
                <a:gd name="T5" fmla="*/ 2147483647 h 5"/>
                <a:gd name="T6" fmla="*/ 2147483647 w 6"/>
                <a:gd name="T7" fmla="*/ 0 h 5"/>
                <a:gd name="T8" fmla="*/ 2147483647 w 6"/>
                <a:gd name="T9" fmla="*/ 2147483647 h 5"/>
                <a:gd name="T10" fmla="*/ 0 w 6"/>
                <a:gd name="T11" fmla="*/ 2147483647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3"/>
                  </a:moveTo>
                  <a:lnTo>
                    <a:pt x="1" y="5"/>
                  </a:lnTo>
                  <a:lnTo>
                    <a:pt x="6" y="1"/>
                  </a:lnTo>
                  <a:lnTo>
                    <a:pt x="6" y="0"/>
                  </a:lnTo>
                  <a:lnTo>
                    <a:pt x="2" y="1"/>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3" name="Freeform 595">
              <a:extLst>
                <a:ext uri="{FF2B5EF4-FFF2-40B4-BE49-F238E27FC236}">
                  <a16:creationId xmlns:a16="http://schemas.microsoft.com/office/drawing/2014/main" id="{56B0CF60-8962-D338-476D-24D298B2CD6F}"/>
                </a:ext>
                <a:ext uri="{C183D7F6-B498-43B3-948B-1728B52AA6E4}">
                  <adec:decorative xmlns:adec="http://schemas.microsoft.com/office/drawing/2017/decorative" val="1"/>
                </a:ext>
              </a:extLst>
            </p:cNvPr>
            <p:cNvSpPr>
              <a:spLocks/>
            </p:cNvSpPr>
            <p:nvPr/>
          </p:nvSpPr>
          <p:spPr bwMode="gray">
            <a:xfrm>
              <a:off x="17857479" y="9097281"/>
              <a:ext cx="37552" cy="37556"/>
            </a:xfrm>
            <a:custGeom>
              <a:avLst/>
              <a:gdLst>
                <a:gd name="T0" fmla="*/ 0 w 7"/>
                <a:gd name="T1" fmla="*/ 2147483647 h 6"/>
                <a:gd name="T2" fmla="*/ 2147483647 w 7"/>
                <a:gd name="T3" fmla="*/ 2147483647 h 6"/>
                <a:gd name="T4" fmla="*/ 2147483647 w 7"/>
                <a:gd name="T5" fmla="*/ 2147483647 h 6"/>
                <a:gd name="T6" fmla="*/ 2147483647 w 7"/>
                <a:gd name="T7" fmla="*/ 0 h 6"/>
                <a:gd name="T8" fmla="*/ 0 w 7"/>
                <a:gd name="T9" fmla="*/ 2147483647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2" y="6"/>
                  </a:lnTo>
                  <a:lnTo>
                    <a:pt x="7" y="2"/>
                  </a:lnTo>
                  <a:lnTo>
                    <a:pt x="4" y="0"/>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4" name="Freeform 596">
              <a:extLst>
                <a:ext uri="{FF2B5EF4-FFF2-40B4-BE49-F238E27FC236}">
                  <a16:creationId xmlns:a16="http://schemas.microsoft.com/office/drawing/2014/main" id="{43D1A222-B4CD-8F4D-880C-D3E6C97EFB0D}"/>
                </a:ext>
                <a:ext uri="{C183D7F6-B498-43B3-948B-1728B52AA6E4}">
                  <adec:decorative xmlns:adec="http://schemas.microsoft.com/office/drawing/2017/decorative" val="1"/>
                </a:ext>
              </a:extLst>
            </p:cNvPr>
            <p:cNvSpPr>
              <a:spLocks/>
            </p:cNvSpPr>
            <p:nvPr/>
          </p:nvSpPr>
          <p:spPr bwMode="gray">
            <a:xfrm>
              <a:off x="18032722" y="9068070"/>
              <a:ext cx="41724" cy="29210"/>
            </a:xfrm>
            <a:custGeom>
              <a:avLst/>
              <a:gdLst>
                <a:gd name="T0" fmla="*/ 2147483647 w 8"/>
                <a:gd name="T1" fmla="*/ 2147483647 h 6"/>
                <a:gd name="T2" fmla="*/ 2147483647 w 8"/>
                <a:gd name="T3" fmla="*/ 2147483647 h 6"/>
                <a:gd name="T4" fmla="*/ 2147483647 w 8"/>
                <a:gd name="T5" fmla="*/ 2147483647 h 6"/>
                <a:gd name="T6" fmla="*/ 2147483647 w 8"/>
                <a:gd name="T7" fmla="*/ 0 h 6"/>
                <a:gd name="T8" fmla="*/ 0 w 8"/>
                <a:gd name="T9" fmla="*/ 2147483647 h 6"/>
                <a:gd name="T10" fmla="*/ 2147483647 w 8"/>
                <a:gd name="T11" fmla="*/ 2147483647 h 6"/>
                <a:gd name="T12" fmla="*/ 0 60000 65536"/>
                <a:gd name="T13" fmla="*/ 0 60000 65536"/>
                <a:gd name="T14" fmla="*/ 0 60000 65536"/>
                <a:gd name="T15" fmla="*/ 0 60000 65536"/>
                <a:gd name="T16" fmla="*/ 0 60000 65536"/>
                <a:gd name="T17" fmla="*/ 0 60000 65536"/>
                <a:gd name="T18" fmla="*/ 0 w 8"/>
                <a:gd name="T19" fmla="*/ 0 h 6"/>
                <a:gd name="T20" fmla="*/ 8 w 8"/>
                <a:gd name="T21" fmla="*/ 6 h 6"/>
              </a:gdLst>
              <a:ahLst/>
              <a:cxnLst>
                <a:cxn ang="T12">
                  <a:pos x="T0" y="T1"/>
                </a:cxn>
                <a:cxn ang="T13">
                  <a:pos x="T2" y="T3"/>
                </a:cxn>
                <a:cxn ang="T14">
                  <a:pos x="T4" y="T5"/>
                </a:cxn>
                <a:cxn ang="T15">
                  <a:pos x="T6" y="T7"/>
                </a:cxn>
                <a:cxn ang="T16">
                  <a:pos x="T8" y="T9"/>
                </a:cxn>
                <a:cxn ang="T17">
                  <a:pos x="T10" y="T11"/>
                </a:cxn>
              </a:cxnLst>
              <a:rect l="T18" t="T19" r="T20" b="T21"/>
              <a:pathLst>
                <a:path w="8" h="6">
                  <a:moveTo>
                    <a:pt x="1" y="6"/>
                  </a:moveTo>
                  <a:lnTo>
                    <a:pt x="7" y="4"/>
                  </a:lnTo>
                  <a:lnTo>
                    <a:pt x="8" y="2"/>
                  </a:lnTo>
                  <a:lnTo>
                    <a:pt x="7" y="0"/>
                  </a:lnTo>
                  <a:lnTo>
                    <a:pt x="0" y="3"/>
                  </a:lnTo>
                  <a:lnTo>
                    <a:pt x="1"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5" name="Freeform 597">
              <a:extLst>
                <a:ext uri="{FF2B5EF4-FFF2-40B4-BE49-F238E27FC236}">
                  <a16:creationId xmlns:a16="http://schemas.microsoft.com/office/drawing/2014/main" id="{A4079189-140A-1C04-9E07-0B8F9C97A25F}"/>
                </a:ext>
                <a:ext uri="{C183D7F6-B498-43B3-948B-1728B52AA6E4}">
                  <adec:decorative xmlns:adec="http://schemas.microsoft.com/office/drawing/2017/decorative" val="1"/>
                </a:ext>
              </a:extLst>
            </p:cNvPr>
            <p:cNvSpPr>
              <a:spLocks noEditPoints="1"/>
            </p:cNvSpPr>
            <p:nvPr/>
          </p:nvSpPr>
          <p:spPr bwMode="gray">
            <a:xfrm>
              <a:off x="17686408" y="7624262"/>
              <a:ext cx="329624" cy="1343659"/>
            </a:xfrm>
            <a:custGeom>
              <a:avLst/>
              <a:gdLst>
                <a:gd name="T0" fmla="*/ 0 w 61"/>
                <a:gd name="T1" fmla="*/ 2147483647 h 247"/>
                <a:gd name="T2" fmla="*/ 2147483647 w 61"/>
                <a:gd name="T3" fmla="*/ 2147483647 h 247"/>
                <a:gd name="T4" fmla="*/ 2147483647 w 61"/>
                <a:gd name="T5" fmla="*/ 2147483647 h 247"/>
                <a:gd name="T6" fmla="*/ 2147483647 w 61"/>
                <a:gd name="T7" fmla="*/ 2147483647 h 247"/>
                <a:gd name="T8" fmla="*/ 2147483647 w 61"/>
                <a:gd name="T9" fmla="*/ 2147483647 h 247"/>
                <a:gd name="T10" fmla="*/ 2147483647 w 61"/>
                <a:gd name="T11" fmla="*/ 2147483647 h 247"/>
                <a:gd name="T12" fmla="*/ 2147483647 w 61"/>
                <a:gd name="T13" fmla="*/ 2147483647 h 247"/>
                <a:gd name="T14" fmla="*/ 2147483647 w 61"/>
                <a:gd name="T15" fmla="*/ 2147483647 h 247"/>
                <a:gd name="T16" fmla="*/ 2147483647 w 61"/>
                <a:gd name="T17" fmla="*/ 2147483647 h 247"/>
                <a:gd name="T18" fmla="*/ 2147483647 w 61"/>
                <a:gd name="T19" fmla="*/ 2147483647 h 247"/>
                <a:gd name="T20" fmla="*/ 2147483647 w 61"/>
                <a:gd name="T21" fmla="*/ 2147483647 h 247"/>
                <a:gd name="T22" fmla="*/ 2147483647 w 61"/>
                <a:gd name="T23" fmla="*/ 2147483647 h 247"/>
                <a:gd name="T24" fmla="*/ 2147483647 w 61"/>
                <a:gd name="T25" fmla="*/ 2147483647 h 247"/>
                <a:gd name="T26" fmla="*/ 2147483647 w 61"/>
                <a:gd name="T27" fmla="*/ 2147483647 h 247"/>
                <a:gd name="T28" fmla="*/ 2147483647 w 61"/>
                <a:gd name="T29" fmla="*/ 2147483647 h 247"/>
                <a:gd name="T30" fmla="*/ 2147483647 w 61"/>
                <a:gd name="T31" fmla="*/ 2147483647 h 247"/>
                <a:gd name="T32" fmla="*/ 2147483647 w 61"/>
                <a:gd name="T33" fmla="*/ 2147483647 h 247"/>
                <a:gd name="T34" fmla="*/ 2147483647 w 61"/>
                <a:gd name="T35" fmla="*/ 2147483647 h 247"/>
                <a:gd name="T36" fmla="*/ 2147483647 w 61"/>
                <a:gd name="T37" fmla="*/ 2147483647 h 247"/>
                <a:gd name="T38" fmla="*/ 2147483647 w 61"/>
                <a:gd name="T39" fmla="*/ 2147483647 h 247"/>
                <a:gd name="T40" fmla="*/ 2147483647 w 61"/>
                <a:gd name="T41" fmla="*/ 2147483647 h 247"/>
                <a:gd name="T42" fmla="*/ 2147483647 w 61"/>
                <a:gd name="T43" fmla="*/ 2147483647 h 247"/>
                <a:gd name="T44" fmla="*/ 2147483647 w 61"/>
                <a:gd name="T45" fmla="*/ 2147483647 h 247"/>
                <a:gd name="T46" fmla="*/ 2147483647 w 61"/>
                <a:gd name="T47" fmla="*/ 2147483647 h 247"/>
                <a:gd name="T48" fmla="*/ 2147483647 w 61"/>
                <a:gd name="T49" fmla="*/ 2147483647 h 247"/>
                <a:gd name="T50" fmla="*/ 2147483647 w 61"/>
                <a:gd name="T51" fmla="*/ 2147483647 h 247"/>
                <a:gd name="T52" fmla="*/ 2147483647 w 61"/>
                <a:gd name="T53" fmla="*/ 2147483647 h 247"/>
                <a:gd name="T54" fmla="*/ 2147483647 w 61"/>
                <a:gd name="T55" fmla="*/ 2147483647 h 247"/>
                <a:gd name="T56" fmla="*/ 2147483647 w 61"/>
                <a:gd name="T57" fmla="*/ 2147483647 h 247"/>
                <a:gd name="T58" fmla="*/ 2147483647 w 61"/>
                <a:gd name="T59" fmla="*/ 2147483647 h 247"/>
                <a:gd name="T60" fmla="*/ 2147483647 w 61"/>
                <a:gd name="T61" fmla="*/ 2147483647 h 247"/>
                <a:gd name="T62" fmla="*/ 2147483647 w 61"/>
                <a:gd name="T63" fmla="*/ 2147483647 h 247"/>
                <a:gd name="T64" fmla="*/ 2147483647 w 61"/>
                <a:gd name="T65" fmla="*/ 2147483647 h 247"/>
                <a:gd name="T66" fmla="*/ 2147483647 w 61"/>
                <a:gd name="T67" fmla="*/ 2147483647 h 247"/>
                <a:gd name="T68" fmla="*/ 2147483647 w 61"/>
                <a:gd name="T69" fmla="*/ 2147483647 h 247"/>
                <a:gd name="T70" fmla="*/ 2147483647 w 61"/>
                <a:gd name="T71" fmla="*/ 2147483647 h 247"/>
                <a:gd name="T72" fmla="*/ 2147483647 w 61"/>
                <a:gd name="T73" fmla="*/ 2147483647 h 247"/>
                <a:gd name="T74" fmla="*/ 2147483647 w 61"/>
                <a:gd name="T75" fmla="*/ 2147483647 h 247"/>
                <a:gd name="T76" fmla="*/ 2147483647 w 61"/>
                <a:gd name="T77" fmla="*/ 2147483647 h 247"/>
                <a:gd name="T78" fmla="*/ 2147483647 w 61"/>
                <a:gd name="T79" fmla="*/ 2147483647 h 247"/>
                <a:gd name="T80" fmla="*/ 2147483647 w 61"/>
                <a:gd name="T81" fmla="*/ 2147483647 h 247"/>
                <a:gd name="T82" fmla="*/ 2147483647 w 61"/>
                <a:gd name="T83" fmla="*/ 2147483647 h 247"/>
                <a:gd name="T84" fmla="*/ 2147483647 w 61"/>
                <a:gd name="T85" fmla="*/ 2147483647 h 247"/>
                <a:gd name="T86" fmla="*/ 2147483647 w 61"/>
                <a:gd name="T87" fmla="*/ 2147483647 h 247"/>
                <a:gd name="T88" fmla="*/ 2147483647 w 61"/>
                <a:gd name="T89" fmla="*/ 2147483647 h 247"/>
                <a:gd name="T90" fmla="*/ 2147483647 w 61"/>
                <a:gd name="T91" fmla="*/ 2147483647 h 247"/>
                <a:gd name="T92" fmla="*/ 2147483647 w 61"/>
                <a:gd name="T93" fmla="*/ 2147483647 h 247"/>
                <a:gd name="T94" fmla="*/ 2147483647 w 61"/>
                <a:gd name="T95" fmla="*/ 2147483647 h 247"/>
                <a:gd name="T96" fmla="*/ 2147483647 w 61"/>
                <a:gd name="T97" fmla="*/ 2147483647 h 247"/>
                <a:gd name="T98" fmla="*/ 2147483647 w 61"/>
                <a:gd name="T99" fmla="*/ 2147483647 h 247"/>
                <a:gd name="T100" fmla="*/ 2147483647 w 61"/>
                <a:gd name="T101" fmla="*/ 2147483647 h 247"/>
                <a:gd name="T102" fmla="*/ 2147483647 w 61"/>
                <a:gd name="T103" fmla="*/ 2147483647 h 247"/>
                <a:gd name="T104" fmla="*/ 2147483647 w 61"/>
                <a:gd name="T105" fmla="*/ 2147483647 h 247"/>
                <a:gd name="T106" fmla="*/ 2147483647 w 61"/>
                <a:gd name="T107" fmla="*/ 2147483647 h 247"/>
                <a:gd name="T108" fmla="*/ 2147483647 w 61"/>
                <a:gd name="T109" fmla="*/ 2147483647 h 2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247"/>
                <a:gd name="T167" fmla="*/ 61 w 61"/>
                <a:gd name="T168" fmla="*/ 247 h 2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247">
                  <a:moveTo>
                    <a:pt x="1" y="215"/>
                  </a:moveTo>
                  <a:lnTo>
                    <a:pt x="0" y="225"/>
                  </a:lnTo>
                  <a:lnTo>
                    <a:pt x="5" y="225"/>
                  </a:lnTo>
                  <a:lnTo>
                    <a:pt x="7" y="229"/>
                  </a:lnTo>
                  <a:lnTo>
                    <a:pt x="8" y="238"/>
                  </a:lnTo>
                  <a:lnTo>
                    <a:pt x="5" y="244"/>
                  </a:lnTo>
                  <a:lnTo>
                    <a:pt x="5" y="247"/>
                  </a:lnTo>
                  <a:lnTo>
                    <a:pt x="9" y="247"/>
                  </a:lnTo>
                  <a:lnTo>
                    <a:pt x="12" y="239"/>
                  </a:lnTo>
                  <a:lnTo>
                    <a:pt x="13" y="222"/>
                  </a:lnTo>
                  <a:lnTo>
                    <a:pt x="11" y="219"/>
                  </a:lnTo>
                  <a:lnTo>
                    <a:pt x="12" y="217"/>
                  </a:lnTo>
                  <a:lnTo>
                    <a:pt x="15" y="218"/>
                  </a:lnTo>
                  <a:lnTo>
                    <a:pt x="16" y="214"/>
                  </a:lnTo>
                  <a:lnTo>
                    <a:pt x="20" y="217"/>
                  </a:lnTo>
                  <a:lnTo>
                    <a:pt x="20" y="227"/>
                  </a:lnTo>
                  <a:lnTo>
                    <a:pt x="25" y="233"/>
                  </a:lnTo>
                  <a:lnTo>
                    <a:pt x="24" y="240"/>
                  </a:lnTo>
                  <a:lnTo>
                    <a:pt x="28" y="241"/>
                  </a:lnTo>
                  <a:lnTo>
                    <a:pt x="30" y="233"/>
                  </a:lnTo>
                  <a:lnTo>
                    <a:pt x="33" y="233"/>
                  </a:lnTo>
                  <a:lnTo>
                    <a:pt x="33" y="230"/>
                  </a:lnTo>
                  <a:lnTo>
                    <a:pt x="30" y="224"/>
                  </a:lnTo>
                  <a:lnTo>
                    <a:pt x="30" y="214"/>
                  </a:lnTo>
                  <a:lnTo>
                    <a:pt x="23" y="211"/>
                  </a:lnTo>
                  <a:lnTo>
                    <a:pt x="22" y="208"/>
                  </a:lnTo>
                  <a:lnTo>
                    <a:pt x="23" y="207"/>
                  </a:lnTo>
                  <a:lnTo>
                    <a:pt x="29" y="208"/>
                  </a:lnTo>
                  <a:lnTo>
                    <a:pt x="35" y="200"/>
                  </a:lnTo>
                  <a:lnTo>
                    <a:pt x="41" y="200"/>
                  </a:lnTo>
                  <a:lnTo>
                    <a:pt x="43" y="198"/>
                  </a:lnTo>
                  <a:lnTo>
                    <a:pt x="39" y="195"/>
                  </a:lnTo>
                  <a:lnTo>
                    <a:pt x="30" y="196"/>
                  </a:lnTo>
                  <a:lnTo>
                    <a:pt x="22" y="199"/>
                  </a:lnTo>
                  <a:lnTo>
                    <a:pt x="19" y="204"/>
                  </a:lnTo>
                  <a:lnTo>
                    <a:pt x="10" y="196"/>
                  </a:lnTo>
                  <a:lnTo>
                    <a:pt x="11" y="190"/>
                  </a:lnTo>
                  <a:lnTo>
                    <a:pt x="15" y="186"/>
                  </a:lnTo>
                  <a:lnTo>
                    <a:pt x="39" y="186"/>
                  </a:lnTo>
                  <a:lnTo>
                    <a:pt x="44" y="188"/>
                  </a:lnTo>
                  <a:lnTo>
                    <a:pt x="53" y="184"/>
                  </a:lnTo>
                  <a:lnTo>
                    <a:pt x="57" y="173"/>
                  </a:lnTo>
                  <a:lnTo>
                    <a:pt x="52" y="173"/>
                  </a:lnTo>
                  <a:lnTo>
                    <a:pt x="50" y="178"/>
                  </a:lnTo>
                  <a:lnTo>
                    <a:pt x="43" y="180"/>
                  </a:lnTo>
                  <a:lnTo>
                    <a:pt x="32" y="181"/>
                  </a:lnTo>
                  <a:lnTo>
                    <a:pt x="22" y="176"/>
                  </a:lnTo>
                  <a:lnTo>
                    <a:pt x="19" y="176"/>
                  </a:lnTo>
                  <a:lnTo>
                    <a:pt x="16" y="181"/>
                  </a:lnTo>
                  <a:lnTo>
                    <a:pt x="13" y="181"/>
                  </a:lnTo>
                  <a:lnTo>
                    <a:pt x="10" y="182"/>
                  </a:lnTo>
                  <a:lnTo>
                    <a:pt x="8" y="191"/>
                  </a:lnTo>
                  <a:lnTo>
                    <a:pt x="5" y="196"/>
                  </a:lnTo>
                  <a:lnTo>
                    <a:pt x="4" y="201"/>
                  </a:lnTo>
                  <a:lnTo>
                    <a:pt x="5" y="209"/>
                  </a:lnTo>
                  <a:lnTo>
                    <a:pt x="3" y="215"/>
                  </a:lnTo>
                  <a:lnTo>
                    <a:pt x="1" y="215"/>
                  </a:lnTo>
                  <a:close/>
                  <a:moveTo>
                    <a:pt x="9" y="23"/>
                  </a:moveTo>
                  <a:lnTo>
                    <a:pt x="8" y="27"/>
                  </a:lnTo>
                  <a:lnTo>
                    <a:pt x="12" y="37"/>
                  </a:lnTo>
                  <a:lnTo>
                    <a:pt x="18" y="40"/>
                  </a:lnTo>
                  <a:lnTo>
                    <a:pt x="18" y="48"/>
                  </a:lnTo>
                  <a:lnTo>
                    <a:pt x="24" y="52"/>
                  </a:lnTo>
                  <a:lnTo>
                    <a:pt x="26" y="50"/>
                  </a:lnTo>
                  <a:lnTo>
                    <a:pt x="27" y="45"/>
                  </a:lnTo>
                  <a:lnTo>
                    <a:pt x="26" y="42"/>
                  </a:lnTo>
                  <a:lnTo>
                    <a:pt x="23" y="33"/>
                  </a:lnTo>
                  <a:lnTo>
                    <a:pt x="25" y="29"/>
                  </a:lnTo>
                  <a:lnTo>
                    <a:pt x="33" y="21"/>
                  </a:lnTo>
                  <a:lnTo>
                    <a:pt x="34" y="15"/>
                  </a:lnTo>
                  <a:lnTo>
                    <a:pt x="31" y="11"/>
                  </a:lnTo>
                  <a:lnTo>
                    <a:pt x="32" y="1"/>
                  </a:lnTo>
                  <a:lnTo>
                    <a:pt x="29" y="0"/>
                  </a:lnTo>
                  <a:lnTo>
                    <a:pt x="24" y="3"/>
                  </a:lnTo>
                  <a:lnTo>
                    <a:pt x="20" y="1"/>
                  </a:lnTo>
                  <a:lnTo>
                    <a:pt x="17" y="1"/>
                  </a:lnTo>
                  <a:lnTo>
                    <a:pt x="17" y="5"/>
                  </a:lnTo>
                  <a:lnTo>
                    <a:pt x="15" y="8"/>
                  </a:lnTo>
                  <a:lnTo>
                    <a:pt x="12" y="23"/>
                  </a:lnTo>
                  <a:lnTo>
                    <a:pt x="9" y="23"/>
                  </a:lnTo>
                  <a:close/>
                  <a:moveTo>
                    <a:pt x="19" y="52"/>
                  </a:moveTo>
                  <a:lnTo>
                    <a:pt x="14" y="52"/>
                  </a:lnTo>
                  <a:lnTo>
                    <a:pt x="13" y="53"/>
                  </a:lnTo>
                  <a:lnTo>
                    <a:pt x="17" y="57"/>
                  </a:lnTo>
                  <a:lnTo>
                    <a:pt x="19" y="63"/>
                  </a:lnTo>
                  <a:lnTo>
                    <a:pt x="22" y="64"/>
                  </a:lnTo>
                  <a:lnTo>
                    <a:pt x="24" y="62"/>
                  </a:lnTo>
                  <a:lnTo>
                    <a:pt x="23" y="56"/>
                  </a:lnTo>
                  <a:lnTo>
                    <a:pt x="19" y="52"/>
                  </a:lnTo>
                  <a:close/>
                  <a:moveTo>
                    <a:pt x="38" y="49"/>
                  </a:moveTo>
                  <a:lnTo>
                    <a:pt x="35" y="45"/>
                  </a:lnTo>
                  <a:lnTo>
                    <a:pt x="32" y="45"/>
                  </a:lnTo>
                  <a:lnTo>
                    <a:pt x="28" y="48"/>
                  </a:lnTo>
                  <a:lnTo>
                    <a:pt x="33" y="54"/>
                  </a:lnTo>
                  <a:lnTo>
                    <a:pt x="35" y="52"/>
                  </a:lnTo>
                  <a:lnTo>
                    <a:pt x="40" y="56"/>
                  </a:lnTo>
                  <a:lnTo>
                    <a:pt x="48" y="61"/>
                  </a:lnTo>
                  <a:lnTo>
                    <a:pt x="49" y="58"/>
                  </a:lnTo>
                  <a:lnTo>
                    <a:pt x="46" y="57"/>
                  </a:lnTo>
                  <a:lnTo>
                    <a:pt x="45" y="51"/>
                  </a:lnTo>
                  <a:lnTo>
                    <a:pt x="42" y="46"/>
                  </a:lnTo>
                  <a:lnTo>
                    <a:pt x="38" y="49"/>
                  </a:lnTo>
                  <a:close/>
                  <a:moveTo>
                    <a:pt x="51" y="64"/>
                  </a:moveTo>
                  <a:lnTo>
                    <a:pt x="51" y="66"/>
                  </a:lnTo>
                  <a:lnTo>
                    <a:pt x="55" y="69"/>
                  </a:lnTo>
                  <a:lnTo>
                    <a:pt x="57" y="74"/>
                  </a:lnTo>
                  <a:lnTo>
                    <a:pt x="61" y="76"/>
                  </a:lnTo>
                  <a:lnTo>
                    <a:pt x="61" y="69"/>
                  </a:lnTo>
                  <a:lnTo>
                    <a:pt x="59" y="64"/>
                  </a:lnTo>
                  <a:lnTo>
                    <a:pt x="54" y="63"/>
                  </a:lnTo>
                  <a:lnTo>
                    <a:pt x="51" y="6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6" name="Freeform 598">
              <a:extLst>
                <a:ext uri="{FF2B5EF4-FFF2-40B4-BE49-F238E27FC236}">
                  <a16:creationId xmlns:a16="http://schemas.microsoft.com/office/drawing/2014/main" id="{82D80E9A-306B-60A2-6662-E9D51A0916A0}"/>
                </a:ext>
                <a:ext uri="{C183D7F6-B498-43B3-948B-1728B52AA6E4}">
                  <adec:decorative xmlns:adec="http://schemas.microsoft.com/office/drawing/2017/decorative" val="1"/>
                </a:ext>
              </a:extLst>
            </p:cNvPr>
            <p:cNvSpPr>
              <a:spLocks/>
            </p:cNvSpPr>
            <p:nvPr/>
          </p:nvSpPr>
          <p:spPr bwMode="gray">
            <a:xfrm>
              <a:off x="17940928" y="7874633"/>
              <a:ext cx="20863" cy="29210"/>
            </a:xfrm>
            <a:custGeom>
              <a:avLst/>
              <a:gdLst>
                <a:gd name="T0" fmla="*/ 0 w 4"/>
                <a:gd name="T1" fmla="*/ 2147483647 h 5"/>
                <a:gd name="T2" fmla="*/ 2147483647 w 4"/>
                <a:gd name="T3" fmla="*/ 2147483647 h 5"/>
                <a:gd name="T4" fmla="*/ 2147483647 w 4"/>
                <a:gd name="T5" fmla="*/ 2147483647 h 5"/>
                <a:gd name="T6" fmla="*/ 2147483647 w 4"/>
                <a:gd name="T7" fmla="*/ 2147483647 h 5"/>
                <a:gd name="T8" fmla="*/ 2147483647 w 4"/>
                <a:gd name="T9" fmla="*/ 0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3"/>
                  </a:moveTo>
                  <a:lnTo>
                    <a:pt x="1" y="5"/>
                  </a:lnTo>
                  <a:lnTo>
                    <a:pt x="4" y="4"/>
                  </a:lnTo>
                  <a:lnTo>
                    <a:pt x="4" y="1"/>
                  </a:lnTo>
                  <a:lnTo>
                    <a:pt x="1" y="0"/>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7" name="Freeform 599">
              <a:extLst>
                <a:ext uri="{FF2B5EF4-FFF2-40B4-BE49-F238E27FC236}">
                  <a16:creationId xmlns:a16="http://schemas.microsoft.com/office/drawing/2014/main" id="{5A3D8296-7D3A-9092-7DF3-65CF38EBE22D}"/>
                </a:ext>
                <a:ext uri="{C183D7F6-B498-43B3-948B-1728B52AA6E4}">
                  <adec:decorative xmlns:adec="http://schemas.microsoft.com/office/drawing/2017/decorative" val="1"/>
                </a:ext>
              </a:extLst>
            </p:cNvPr>
            <p:cNvSpPr>
              <a:spLocks/>
            </p:cNvSpPr>
            <p:nvPr/>
          </p:nvSpPr>
          <p:spPr bwMode="gray">
            <a:xfrm>
              <a:off x="17903375" y="7974782"/>
              <a:ext cx="33380" cy="25038"/>
            </a:xfrm>
            <a:custGeom>
              <a:avLst/>
              <a:gdLst>
                <a:gd name="T0" fmla="*/ 0 w 6"/>
                <a:gd name="T1" fmla="*/ 0 h 5"/>
                <a:gd name="T2" fmla="*/ 0 w 6"/>
                <a:gd name="T3" fmla="*/ 2147483647 h 5"/>
                <a:gd name="T4" fmla="*/ 2147483647 w 6"/>
                <a:gd name="T5" fmla="*/ 2147483647 h 5"/>
                <a:gd name="T6" fmla="*/ 2147483647 w 6"/>
                <a:gd name="T7" fmla="*/ 2147483647 h 5"/>
                <a:gd name="T8" fmla="*/ 2147483647 w 6"/>
                <a:gd name="T9" fmla="*/ 2147483647 h 5"/>
                <a:gd name="T10" fmla="*/ 2147483647 w 6"/>
                <a:gd name="T11" fmla="*/ 0 h 5"/>
                <a:gd name="T12" fmla="*/ 0 w 6"/>
                <a:gd name="T13" fmla="*/ 0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0"/>
                  </a:moveTo>
                  <a:lnTo>
                    <a:pt x="0" y="5"/>
                  </a:lnTo>
                  <a:lnTo>
                    <a:pt x="2" y="3"/>
                  </a:lnTo>
                  <a:lnTo>
                    <a:pt x="6" y="5"/>
                  </a:lnTo>
                  <a:lnTo>
                    <a:pt x="6" y="3"/>
                  </a:lnTo>
                  <a:lnTo>
                    <a:pt x="3" y="0"/>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8" name="Freeform 600">
              <a:extLst>
                <a:ext uri="{FF2B5EF4-FFF2-40B4-BE49-F238E27FC236}">
                  <a16:creationId xmlns:a16="http://schemas.microsoft.com/office/drawing/2014/main" id="{52C4B75A-9B2C-7FA4-B1E3-3555B60804E1}"/>
                </a:ext>
                <a:ext uri="{C183D7F6-B498-43B3-948B-1728B52AA6E4}">
                  <adec:decorative xmlns:adec="http://schemas.microsoft.com/office/drawing/2017/decorative" val="1"/>
                </a:ext>
              </a:extLst>
            </p:cNvPr>
            <p:cNvSpPr>
              <a:spLocks noEditPoints="1"/>
            </p:cNvSpPr>
            <p:nvPr/>
          </p:nvSpPr>
          <p:spPr bwMode="gray">
            <a:xfrm>
              <a:off x="17849134" y="8020683"/>
              <a:ext cx="66759" cy="129359"/>
            </a:xfrm>
            <a:custGeom>
              <a:avLst/>
              <a:gdLst>
                <a:gd name="T0" fmla="*/ 2147483647 w 13"/>
                <a:gd name="T1" fmla="*/ 0 h 23"/>
                <a:gd name="T2" fmla="*/ 0 w 13"/>
                <a:gd name="T3" fmla="*/ 2147483647 h 23"/>
                <a:gd name="T4" fmla="*/ 2147483647 w 13"/>
                <a:gd name="T5" fmla="*/ 2147483647 h 23"/>
                <a:gd name="T6" fmla="*/ 2147483647 w 13"/>
                <a:gd name="T7" fmla="*/ 2147483647 h 23"/>
                <a:gd name="T8" fmla="*/ 2147483647 w 13"/>
                <a:gd name="T9" fmla="*/ 0 h 23"/>
                <a:gd name="T10" fmla="*/ 2147483647 w 13"/>
                <a:gd name="T11" fmla="*/ 0 h 23"/>
                <a:gd name="T12" fmla="*/ 2147483647 w 13"/>
                <a:gd name="T13" fmla="*/ 2147483647 h 23"/>
                <a:gd name="T14" fmla="*/ 2147483647 w 13"/>
                <a:gd name="T15" fmla="*/ 2147483647 h 23"/>
                <a:gd name="T16" fmla="*/ 2147483647 w 13"/>
                <a:gd name="T17" fmla="*/ 2147483647 h 23"/>
                <a:gd name="T18" fmla="*/ 2147483647 w 13"/>
                <a:gd name="T19" fmla="*/ 2147483647 h 23"/>
                <a:gd name="T20" fmla="*/ 2147483647 w 13"/>
                <a:gd name="T21" fmla="*/ 2147483647 h 23"/>
                <a:gd name="T22" fmla="*/ 2147483647 w 13"/>
                <a:gd name="T23" fmla="*/ 2147483647 h 23"/>
                <a:gd name="T24" fmla="*/ 2147483647 w 13"/>
                <a:gd name="T25" fmla="*/ 2147483647 h 23"/>
                <a:gd name="T26" fmla="*/ 2147483647 w 13"/>
                <a:gd name="T27" fmla="*/ 2147483647 h 23"/>
                <a:gd name="T28" fmla="*/ 2147483647 w 13"/>
                <a:gd name="T29" fmla="*/ 2147483647 h 23"/>
                <a:gd name="T30" fmla="*/ 2147483647 w 13"/>
                <a:gd name="T31" fmla="*/ 2147483647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23"/>
                <a:gd name="T50" fmla="*/ 13 w 13"/>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23">
                  <a:moveTo>
                    <a:pt x="1" y="0"/>
                  </a:moveTo>
                  <a:lnTo>
                    <a:pt x="0" y="11"/>
                  </a:lnTo>
                  <a:lnTo>
                    <a:pt x="6" y="6"/>
                  </a:lnTo>
                  <a:lnTo>
                    <a:pt x="8" y="1"/>
                  </a:lnTo>
                  <a:lnTo>
                    <a:pt x="5" y="0"/>
                  </a:lnTo>
                  <a:lnTo>
                    <a:pt x="1" y="0"/>
                  </a:lnTo>
                  <a:close/>
                  <a:moveTo>
                    <a:pt x="7" y="11"/>
                  </a:moveTo>
                  <a:lnTo>
                    <a:pt x="10" y="14"/>
                  </a:lnTo>
                  <a:lnTo>
                    <a:pt x="3" y="16"/>
                  </a:lnTo>
                  <a:lnTo>
                    <a:pt x="2" y="20"/>
                  </a:lnTo>
                  <a:lnTo>
                    <a:pt x="7" y="23"/>
                  </a:lnTo>
                  <a:lnTo>
                    <a:pt x="10" y="21"/>
                  </a:lnTo>
                  <a:lnTo>
                    <a:pt x="13" y="16"/>
                  </a:lnTo>
                  <a:lnTo>
                    <a:pt x="13" y="8"/>
                  </a:lnTo>
                  <a:lnTo>
                    <a:pt x="9" y="7"/>
                  </a:lnTo>
                  <a:lnTo>
                    <a:pt x="7" y="1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599" name="Freeform 601">
              <a:extLst>
                <a:ext uri="{FF2B5EF4-FFF2-40B4-BE49-F238E27FC236}">
                  <a16:creationId xmlns:a16="http://schemas.microsoft.com/office/drawing/2014/main" id="{7AD52936-FE60-E41C-BC1F-C7690BE92EC8}"/>
                </a:ext>
                <a:ext uri="{C183D7F6-B498-43B3-948B-1728B52AA6E4}">
                  <adec:decorative xmlns:adec="http://schemas.microsoft.com/office/drawing/2017/decorative" val="1"/>
                </a:ext>
              </a:extLst>
            </p:cNvPr>
            <p:cNvSpPr>
              <a:spLocks/>
            </p:cNvSpPr>
            <p:nvPr/>
          </p:nvSpPr>
          <p:spPr bwMode="gray">
            <a:xfrm>
              <a:off x="17924238" y="8049893"/>
              <a:ext cx="20863" cy="79284"/>
            </a:xfrm>
            <a:custGeom>
              <a:avLst/>
              <a:gdLst>
                <a:gd name="T0" fmla="*/ 0 w 4"/>
                <a:gd name="T1" fmla="*/ 2147483647 h 14"/>
                <a:gd name="T2" fmla="*/ 2147483647 w 4"/>
                <a:gd name="T3" fmla="*/ 2147483647 h 14"/>
                <a:gd name="T4" fmla="*/ 2147483647 w 4"/>
                <a:gd name="T5" fmla="*/ 2147483647 h 14"/>
                <a:gd name="T6" fmla="*/ 2147483647 w 4"/>
                <a:gd name="T7" fmla="*/ 0 h 14"/>
                <a:gd name="T8" fmla="*/ 0 w 4"/>
                <a:gd name="T9" fmla="*/ 2147483647 h 14"/>
                <a:gd name="T10" fmla="*/ 0 60000 65536"/>
                <a:gd name="T11" fmla="*/ 0 60000 65536"/>
                <a:gd name="T12" fmla="*/ 0 60000 65536"/>
                <a:gd name="T13" fmla="*/ 0 60000 65536"/>
                <a:gd name="T14" fmla="*/ 0 60000 65536"/>
                <a:gd name="T15" fmla="*/ 0 w 4"/>
                <a:gd name="T16" fmla="*/ 0 h 14"/>
                <a:gd name="T17" fmla="*/ 4 w 4"/>
                <a:gd name="T18" fmla="*/ 14 h 14"/>
              </a:gdLst>
              <a:ahLst/>
              <a:cxnLst>
                <a:cxn ang="T10">
                  <a:pos x="T0" y="T1"/>
                </a:cxn>
                <a:cxn ang="T11">
                  <a:pos x="T2" y="T3"/>
                </a:cxn>
                <a:cxn ang="T12">
                  <a:pos x="T4" y="T5"/>
                </a:cxn>
                <a:cxn ang="T13">
                  <a:pos x="T6" y="T7"/>
                </a:cxn>
                <a:cxn ang="T14">
                  <a:pos x="T8" y="T9"/>
                </a:cxn>
              </a:cxnLst>
              <a:rect l="T15" t="T16" r="T17" b="T18"/>
              <a:pathLst>
                <a:path w="4" h="14">
                  <a:moveTo>
                    <a:pt x="0" y="14"/>
                  </a:moveTo>
                  <a:lnTo>
                    <a:pt x="3" y="13"/>
                  </a:lnTo>
                  <a:lnTo>
                    <a:pt x="4" y="9"/>
                  </a:lnTo>
                  <a:lnTo>
                    <a:pt x="2" y="0"/>
                  </a:lnTo>
                  <a:lnTo>
                    <a:pt x="0" y="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0" name="Freeform 602">
              <a:extLst>
                <a:ext uri="{FF2B5EF4-FFF2-40B4-BE49-F238E27FC236}">
                  <a16:creationId xmlns:a16="http://schemas.microsoft.com/office/drawing/2014/main" id="{0E7359C3-5CF5-8142-E5EB-79FAE8326D41}"/>
                </a:ext>
                <a:ext uri="{C183D7F6-B498-43B3-948B-1728B52AA6E4}">
                  <adec:decorative xmlns:adec="http://schemas.microsoft.com/office/drawing/2017/decorative" val="1"/>
                </a:ext>
              </a:extLst>
            </p:cNvPr>
            <p:cNvSpPr>
              <a:spLocks/>
            </p:cNvSpPr>
            <p:nvPr/>
          </p:nvSpPr>
          <p:spPr bwMode="gray">
            <a:xfrm>
              <a:off x="17953445" y="8041548"/>
              <a:ext cx="50070" cy="50074"/>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0 h 10"/>
                <a:gd name="T10" fmla="*/ 0 w 9"/>
                <a:gd name="T11" fmla="*/ 0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5" y="5"/>
                  </a:moveTo>
                  <a:lnTo>
                    <a:pt x="5" y="10"/>
                  </a:lnTo>
                  <a:lnTo>
                    <a:pt x="9" y="9"/>
                  </a:lnTo>
                  <a:lnTo>
                    <a:pt x="8" y="5"/>
                  </a:lnTo>
                  <a:lnTo>
                    <a:pt x="5" y="0"/>
                  </a:lnTo>
                  <a:lnTo>
                    <a:pt x="0" y="0"/>
                  </a:lnTo>
                  <a:lnTo>
                    <a:pt x="5"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1" name="Freeform 603">
              <a:extLst>
                <a:ext uri="{FF2B5EF4-FFF2-40B4-BE49-F238E27FC236}">
                  <a16:creationId xmlns:a16="http://schemas.microsoft.com/office/drawing/2014/main" id="{81BE1C25-B863-6FF3-8DC3-1C2131B0865C}"/>
                </a:ext>
                <a:ext uri="{C183D7F6-B498-43B3-948B-1728B52AA6E4}">
                  <adec:decorative xmlns:adec="http://schemas.microsoft.com/office/drawing/2017/decorative" val="1"/>
                </a:ext>
              </a:extLst>
            </p:cNvPr>
            <p:cNvSpPr>
              <a:spLocks/>
            </p:cNvSpPr>
            <p:nvPr/>
          </p:nvSpPr>
          <p:spPr bwMode="gray">
            <a:xfrm>
              <a:off x="17945101" y="8099967"/>
              <a:ext cx="37552" cy="29210"/>
            </a:xfrm>
            <a:custGeom>
              <a:avLst/>
              <a:gdLst>
                <a:gd name="T0" fmla="*/ 2147483647 w 7"/>
                <a:gd name="T1" fmla="*/ 2147483647 h 6"/>
                <a:gd name="T2" fmla="*/ 2147483647 w 7"/>
                <a:gd name="T3" fmla="*/ 0 h 6"/>
                <a:gd name="T4" fmla="*/ 2147483647 w 7"/>
                <a:gd name="T5" fmla="*/ 2147483647 h 6"/>
                <a:gd name="T6" fmla="*/ 0 w 7"/>
                <a:gd name="T7" fmla="*/ 2147483647 h 6"/>
                <a:gd name="T8" fmla="*/ 2147483647 w 7"/>
                <a:gd name="T9" fmla="*/ 2147483647 h 6"/>
                <a:gd name="T10" fmla="*/ 2147483647 w 7"/>
                <a:gd name="T11" fmla="*/ 2147483647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7" y="1"/>
                  </a:moveTo>
                  <a:lnTo>
                    <a:pt x="4" y="0"/>
                  </a:lnTo>
                  <a:lnTo>
                    <a:pt x="3" y="1"/>
                  </a:lnTo>
                  <a:lnTo>
                    <a:pt x="0" y="5"/>
                  </a:lnTo>
                  <a:lnTo>
                    <a:pt x="4" y="6"/>
                  </a:lnTo>
                  <a:lnTo>
                    <a:pt x="7"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2" name="Freeform 604">
              <a:extLst>
                <a:ext uri="{FF2B5EF4-FFF2-40B4-BE49-F238E27FC236}">
                  <a16:creationId xmlns:a16="http://schemas.microsoft.com/office/drawing/2014/main" id="{B5BF7C55-F6A4-CFBB-F339-886C2408AC7D}"/>
                </a:ext>
                <a:ext uri="{C183D7F6-B498-43B3-948B-1728B52AA6E4}">
                  <adec:decorative xmlns:adec="http://schemas.microsoft.com/office/drawing/2017/decorative" val="1"/>
                </a:ext>
              </a:extLst>
            </p:cNvPr>
            <p:cNvSpPr>
              <a:spLocks/>
            </p:cNvSpPr>
            <p:nvPr/>
          </p:nvSpPr>
          <p:spPr bwMode="gray">
            <a:xfrm>
              <a:off x="17844961" y="8129178"/>
              <a:ext cx="225313" cy="225334"/>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0 w 42"/>
                <a:gd name="T27" fmla="*/ 2147483647 h 41"/>
                <a:gd name="T28" fmla="*/ 0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2147483647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2147483647 w 42"/>
                <a:gd name="T51" fmla="*/ 2147483647 h 41"/>
                <a:gd name="T52" fmla="*/ 2147483647 w 42"/>
                <a:gd name="T53" fmla="*/ 2147483647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2147483647 w 42"/>
                <a:gd name="T63" fmla="*/ 2147483647 h 41"/>
                <a:gd name="T64" fmla="*/ 2147483647 w 42"/>
                <a:gd name="T65" fmla="*/ 2147483647 h 41"/>
                <a:gd name="T66" fmla="*/ 2147483647 w 42"/>
                <a:gd name="T67" fmla="*/ 2147483647 h 41"/>
                <a:gd name="T68" fmla="*/ 2147483647 w 42"/>
                <a:gd name="T69" fmla="*/ 2147483647 h 41"/>
                <a:gd name="T70" fmla="*/ 2147483647 w 42"/>
                <a:gd name="T71" fmla="*/ 2147483647 h 41"/>
                <a:gd name="T72" fmla="*/ 2147483647 w 42"/>
                <a:gd name="T73" fmla="*/ 2147483647 h 41"/>
                <a:gd name="T74" fmla="*/ 2147483647 w 42"/>
                <a:gd name="T75" fmla="*/ 2147483647 h 41"/>
                <a:gd name="T76" fmla="*/ 2147483647 w 42"/>
                <a:gd name="T77" fmla="*/ 2147483647 h 41"/>
                <a:gd name="T78" fmla="*/ 2147483647 w 42"/>
                <a:gd name="T79" fmla="*/ 2147483647 h 41"/>
                <a:gd name="T80" fmla="*/ 2147483647 w 42"/>
                <a:gd name="T81" fmla="*/ 2147483647 h 41"/>
                <a:gd name="T82" fmla="*/ 2147483647 w 42"/>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
                <a:gd name="T127" fmla="*/ 0 h 41"/>
                <a:gd name="T128" fmla="*/ 42 w 42"/>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 h="41">
                  <a:moveTo>
                    <a:pt x="31" y="0"/>
                  </a:move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3" name="Freeform 605">
              <a:extLst>
                <a:ext uri="{FF2B5EF4-FFF2-40B4-BE49-F238E27FC236}">
                  <a16:creationId xmlns:a16="http://schemas.microsoft.com/office/drawing/2014/main" id="{AD020939-3DE7-982C-2860-FED95A4521C8}"/>
                </a:ext>
                <a:ext uri="{C183D7F6-B498-43B3-948B-1728B52AA6E4}">
                  <adec:decorative xmlns:adec="http://schemas.microsoft.com/office/drawing/2017/decorative" val="1"/>
                </a:ext>
              </a:extLst>
            </p:cNvPr>
            <p:cNvSpPr>
              <a:spLocks/>
            </p:cNvSpPr>
            <p:nvPr/>
          </p:nvSpPr>
          <p:spPr bwMode="gray">
            <a:xfrm>
              <a:off x="18011859" y="8079104"/>
              <a:ext cx="20863" cy="29210"/>
            </a:xfrm>
            <a:custGeom>
              <a:avLst/>
              <a:gdLst>
                <a:gd name="T0" fmla="*/ 0 w 4"/>
                <a:gd name="T1" fmla="*/ 2147483647 h 5"/>
                <a:gd name="T2" fmla="*/ 2147483647 w 4"/>
                <a:gd name="T3" fmla="*/ 2147483647 h 5"/>
                <a:gd name="T4" fmla="*/ 2147483647 w 4"/>
                <a:gd name="T5" fmla="*/ 2147483647 h 5"/>
                <a:gd name="T6" fmla="*/ 2147483647 w 4"/>
                <a:gd name="T7" fmla="*/ 0 h 5"/>
                <a:gd name="T8" fmla="*/ 2147483647 w 4"/>
                <a:gd name="T9" fmla="*/ 2147483647 h 5"/>
                <a:gd name="T10" fmla="*/ 0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4"/>
                  </a:moveTo>
                  <a:lnTo>
                    <a:pt x="2" y="5"/>
                  </a:lnTo>
                  <a:lnTo>
                    <a:pt x="4" y="4"/>
                  </a:lnTo>
                  <a:lnTo>
                    <a:pt x="4" y="0"/>
                  </a:lnTo>
                  <a:lnTo>
                    <a:pt x="1" y="1"/>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4" name="Freeform 606">
              <a:extLst>
                <a:ext uri="{FF2B5EF4-FFF2-40B4-BE49-F238E27FC236}">
                  <a16:creationId xmlns:a16="http://schemas.microsoft.com/office/drawing/2014/main" id="{6D1D057D-6D76-CF38-1A88-FDF10F2243E2}"/>
                </a:ext>
                <a:ext uri="{C183D7F6-B498-43B3-948B-1728B52AA6E4}">
                  <adec:decorative xmlns:adec="http://schemas.microsoft.com/office/drawing/2017/decorative" val="1"/>
                </a:ext>
              </a:extLst>
            </p:cNvPr>
            <p:cNvSpPr>
              <a:spLocks/>
            </p:cNvSpPr>
            <p:nvPr/>
          </p:nvSpPr>
          <p:spPr bwMode="gray">
            <a:xfrm>
              <a:off x="18124515" y="8575673"/>
              <a:ext cx="66759" cy="104321"/>
            </a:xfrm>
            <a:custGeom>
              <a:avLst/>
              <a:gdLst>
                <a:gd name="T0" fmla="*/ 0 w 12"/>
                <a:gd name="T1" fmla="*/ 2147483647 h 19"/>
                <a:gd name="T2" fmla="*/ 2147483647 w 12"/>
                <a:gd name="T3" fmla="*/ 2147483647 h 19"/>
                <a:gd name="T4" fmla="*/ 2147483647 w 12"/>
                <a:gd name="T5" fmla="*/ 2147483647 h 19"/>
                <a:gd name="T6" fmla="*/ 2147483647 w 12"/>
                <a:gd name="T7" fmla="*/ 2147483647 h 19"/>
                <a:gd name="T8" fmla="*/ 2147483647 w 12"/>
                <a:gd name="T9" fmla="*/ 2147483647 h 19"/>
                <a:gd name="T10" fmla="*/ 2147483647 w 12"/>
                <a:gd name="T11" fmla="*/ 2147483647 h 19"/>
                <a:gd name="T12" fmla="*/ 2147483647 w 12"/>
                <a:gd name="T13" fmla="*/ 2147483647 h 19"/>
                <a:gd name="T14" fmla="*/ 2147483647 w 12"/>
                <a:gd name="T15" fmla="*/ 2147483647 h 19"/>
                <a:gd name="T16" fmla="*/ 2147483647 w 12"/>
                <a:gd name="T17" fmla="*/ 2147483647 h 19"/>
                <a:gd name="T18" fmla="*/ 2147483647 w 12"/>
                <a:gd name="T19" fmla="*/ 2147483647 h 19"/>
                <a:gd name="T20" fmla="*/ 2147483647 w 12"/>
                <a:gd name="T21" fmla="*/ 2147483647 h 19"/>
                <a:gd name="T22" fmla="*/ 2147483647 w 12"/>
                <a:gd name="T23" fmla="*/ 0 h 19"/>
                <a:gd name="T24" fmla="*/ 2147483647 w 12"/>
                <a:gd name="T25" fmla="*/ 0 h 19"/>
                <a:gd name="T26" fmla="*/ 0 w 12"/>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9"/>
                <a:gd name="T44" fmla="*/ 12 w 1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5" name="Freeform 607">
              <a:extLst>
                <a:ext uri="{FF2B5EF4-FFF2-40B4-BE49-F238E27FC236}">
                  <a16:creationId xmlns:a16="http://schemas.microsoft.com/office/drawing/2014/main" id="{A6FDA256-5531-7F60-7DD7-3813F2FA37A8}"/>
                </a:ext>
                <a:ext uri="{C183D7F6-B498-43B3-948B-1728B52AA6E4}">
                  <adec:decorative xmlns:adec="http://schemas.microsoft.com/office/drawing/2017/decorative" val="1"/>
                </a:ext>
              </a:extLst>
            </p:cNvPr>
            <p:cNvSpPr>
              <a:spLocks/>
            </p:cNvSpPr>
            <p:nvPr/>
          </p:nvSpPr>
          <p:spPr bwMode="gray">
            <a:xfrm>
              <a:off x="18120344" y="8554809"/>
              <a:ext cx="16690" cy="45901"/>
            </a:xfrm>
            <a:custGeom>
              <a:avLst/>
              <a:gdLst>
                <a:gd name="T0" fmla="*/ 2147483647 w 3"/>
                <a:gd name="T1" fmla="*/ 2147483647 h 8"/>
                <a:gd name="T2" fmla="*/ 2147483647 w 3"/>
                <a:gd name="T3" fmla="*/ 2147483647 h 8"/>
                <a:gd name="T4" fmla="*/ 2147483647 w 3"/>
                <a:gd name="T5" fmla="*/ 0 h 8"/>
                <a:gd name="T6" fmla="*/ 0 w 3"/>
                <a:gd name="T7" fmla="*/ 0 h 8"/>
                <a:gd name="T8" fmla="*/ 2147483647 w 3"/>
                <a:gd name="T9" fmla="*/ 2147483647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1" y="8"/>
                  </a:moveTo>
                  <a:lnTo>
                    <a:pt x="3" y="5"/>
                  </a:lnTo>
                  <a:lnTo>
                    <a:pt x="2" y="0"/>
                  </a:lnTo>
                  <a:lnTo>
                    <a:pt x="0" y="0"/>
                  </a:lnTo>
                  <a:lnTo>
                    <a:pt x="1"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6" name="Freeform 608">
              <a:extLst>
                <a:ext uri="{FF2B5EF4-FFF2-40B4-BE49-F238E27FC236}">
                  <a16:creationId xmlns:a16="http://schemas.microsoft.com/office/drawing/2014/main" id="{AD01A80E-0247-691D-9859-F9D70A9177F0}"/>
                </a:ext>
                <a:ext uri="{C183D7F6-B498-43B3-948B-1728B52AA6E4}">
                  <adec:decorative xmlns:adec="http://schemas.microsoft.com/office/drawing/2017/decorative" val="1"/>
                </a:ext>
              </a:extLst>
            </p:cNvPr>
            <p:cNvSpPr>
              <a:spLocks/>
            </p:cNvSpPr>
            <p:nvPr/>
          </p:nvSpPr>
          <p:spPr bwMode="gray">
            <a:xfrm>
              <a:off x="18157895" y="8517253"/>
              <a:ext cx="20863" cy="29210"/>
            </a:xfrm>
            <a:custGeom>
              <a:avLst/>
              <a:gdLst>
                <a:gd name="T0" fmla="*/ 0 w 4"/>
                <a:gd name="T1" fmla="*/ 2147483647 h 5"/>
                <a:gd name="T2" fmla="*/ 2147483647 w 4"/>
                <a:gd name="T3" fmla="*/ 2147483647 h 5"/>
                <a:gd name="T4" fmla="*/ 2147483647 w 4"/>
                <a:gd name="T5" fmla="*/ 2147483647 h 5"/>
                <a:gd name="T6" fmla="*/ 2147483647 w 4"/>
                <a:gd name="T7" fmla="*/ 0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3"/>
                  </a:moveTo>
                  <a:lnTo>
                    <a:pt x="2" y="5"/>
                  </a:lnTo>
                  <a:lnTo>
                    <a:pt x="4" y="3"/>
                  </a:lnTo>
                  <a:lnTo>
                    <a:pt x="2" y="0"/>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7" name="Freeform 609">
              <a:extLst>
                <a:ext uri="{FF2B5EF4-FFF2-40B4-BE49-F238E27FC236}">
                  <a16:creationId xmlns:a16="http://schemas.microsoft.com/office/drawing/2014/main" id="{8A1FEBD8-BBED-54D0-5AF1-5CEABD52271A}"/>
                </a:ext>
                <a:ext uri="{C183D7F6-B498-43B3-948B-1728B52AA6E4}">
                  <adec:decorative xmlns:adec="http://schemas.microsoft.com/office/drawing/2017/decorative" val="1"/>
                </a:ext>
              </a:extLst>
            </p:cNvPr>
            <p:cNvSpPr>
              <a:spLocks/>
            </p:cNvSpPr>
            <p:nvPr/>
          </p:nvSpPr>
          <p:spPr bwMode="gray">
            <a:xfrm>
              <a:off x="18070274" y="8396240"/>
              <a:ext cx="20863" cy="37556"/>
            </a:xfrm>
            <a:custGeom>
              <a:avLst/>
              <a:gdLst>
                <a:gd name="T0" fmla="*/ 0 w 4"/>
                <a:gd name="T1" fmla="*/ 2147483647 h 6"/>
                <a:gd name="T2" fmla="*/ 2147483647 w 4"/>
                <a:gd name="T3" fmla="*/ 2147483647 h 6"/>
                <a:gd name="T4" fmla="*/ 2147483647 w 4"/>
                <a:gd name="T5" fmla="*/ 2147483647 h 6"/>
                <a:gd name="T6" fmla="*/ 2147483647 w 4"/>
                <a:gd name="T7" fmla="*/ 2147483647 h 6"/>
                <a:gd name="T8" fmla="*/ 2147483647 w 4"/>
                <a:gd name="T9" fmla="*/ 0 h 6"/>
                <a:gd name="T10" fmla="*/ 0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0" y="5"/>
                  </a:moveTo>
                  <a:lnTo>
                    <a:pt x="2" y="6"/>
                  </a:lnTo>
                  <a:lnTo>
                    <a:pt x="3" y="5"/>
                  </a:lnTo>
                  <a:lnTo>
                    <a:pt x="4" y="2"/>
                  </a:lnTo>
                  <a:lnTo>
                    <a:pt x="3" y="0"/>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8" name="Freeform 610">
              <a:extLst>
                <a:ext uri="{FF2B5EF4-FFF2-40B4-BE49-F238E27FC236}">
                  <a16:creationId xmlns:a16="http://schemas.microsoft.com/office/drawing/2014/main" id="{A82B2FB6-F71A-EB9F-05A9-55925336FFFB}"/>
                </a:ext>
                <a:ext uri="{C183D7F6-B498-43B3-948B-1728B52AA6E4}">
                  <adec:decorative xmlns:adec="http://schemas.microsoft.com/office/drawing/2017/decorative" val="1"/>
                </a:ext>
              </a:extLst>
            </p:cNvPr>
            <p:cNvSpPr>
              <a:spLocks/>
            </p:cNvSpPr>
            <p:nvPr/>
          </p:nvSpPr>
          <p:spPr bwMode="gray">
            <a:xfrm>
              <a:off x="18111998" y="8663303"/>
              <a:ext cx="25034" cy="37556"/>
            </a:xfrm>
            <a:custGeom>
              <a:avLst/>
              <a:gdLst>
                <a:gd name="T0" fmla="*/ 0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2147483647 w 5"/>
                <a:gd name="T11" fmla="*/ 0 h 6"/>
                <a:gd name="T12" fmla="*/ 0 w 5"/>
                <a:gd name="T13" fmla="*/ 2147483647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0" y="2"/>
                  </a:moveTo>
                  <a:lnTo>
                    <a:pt x="1" y="4"/>
                  </a:lnTo>
                  <a:lnTo>
                    <a:pt x="4" y="6"/>
                  </a:lnTo>
                  <a:lnTo>
                    <a:pt x="5" y="4"/>
                  </a:lnTo>
                  <a:lnTo>
                    <a:pt x="4" y="3"/>
                  </a:lnTo>
                  <a:lnTo>
                    <a:pt x="2" y="0"/>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09" name="Freeform 611">
              <a:extLst>
                <a:ext uri="{FF2B5EF4-FFF2-40B4-BE49-F238E27FC236}">
                  <a16:creationId xmlns:a16="http://schemas.microsoft.com/office/drawing/2014/main" id="{7A60C1E7-1B02-87B1-21FA-A4D060D2785B}"/>
                </a:ext>
                <a:ext uri="{C183D7F6-B498-43B3-948B-1728B52AA6E4}">
                  <adec:decorative xmlns:adec="http://schemas.microsoft.com/office/drawing/2017/decorative" val="1"/>
                </a:ext>
              </a:extLst>
            </p:cNvPr>
            <p:cNvSpPr>
              <a:spLocks/>
            </p:cNvSpPr>
            <p:nvPr/>
          </p:nvSpPr>
          <p:spPr bwMode="gray">
            <a:xfrm>
              <a:off x="18053584" y="8809353"/>
              <a:ext cx="58414" cy="41729"/>
            </a:xfrm>
            <a:custGeom>
              <a:avLst/>
              <a:gdLst>
                <a:gd name="T0" fmla="*/ 2147483647 w 10"/>
                <a:gd name="T1" fmla="*/ 0 h 7"/>
                <a:gd name="T2" fmla="*/ 0 w 10"/>
                <a:gd name="T3" fmla="*/ 2147483647 h 7"/>
                <a:gd name="T4" fmla="*/ 2147483647 w 10"/>
                <a:gd name="T5" fmla="*/ 2147483647 h 7"/>
                <a:gd name="T6" fmla="*/ 2147483647 w 10"/>
                <a:gd name="T7" fmla="*/ 2147483647 h 7"/>
                <a:gd name="T8" fmla="*/ 2147483647 w 10"/>
                <a:gd name="T9" fmla="*/ 2147483647 h 7"/>
                <a:gd name="T10" fmla="*/ 2147483647 w 10"/>
                <a:gd name="T11" fmla="*/ 0 h 7"/>
                <a:gd name="T12" fmla="*/ 2147483647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2" y="0"/>
                  </a:moveTo>
                  <a:lnTo>
                    <a:pt x="0" y="3"/>
                  </a:lnTo>
                  <a:lnTo>
                    <a:pt x="3" y="7"/>
                  </a:lnTo>
                  <a:lnTo>
                    <a:pt x="8" y="7"/>
                  </a:lnTo>
                  <a:lnTo>
                    <a:pt x="10" y="3"/>
                  </a:lnTo>
                  <a:lnTo>
                    <a:pt x="7"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0" name="Freeform 612">
              <a:extLst>
                <a:ext uri="{FF2B5EF4-FFF2-40B4-BE49-F238E27FC236}">
                  <a16:creationId xmlns:a16="http://schemas.microsoft.com/office/drawing/2014/main" id="{83826C99-1BA9-9F95-9FF1-65EEDA1F0A5A}"/>
                </a:ext>
                <a:ext uri="{C183D7F6-B498-43B3-948B-1728B52AA6E4}">
                  <adec:decorative xmlns:adec="http://schemas.microsoft.com/office/drawing/2017/decorative" val="1"/>
                </a:ext>
              </a:extLst>
            </p:cNvPr>
            <p:cNvSpPr>
              <a:spLocks/>
            </p:cNvSpPr>
            <p:nvPr/>
          </p:nvSpPr>
          <p:spPr bwMode="gray">
            <a:xfrm>
              <a:off x="18141205" y="8809353"/>
              <a:ext cx="158553" cy="62592"/>
            </a:xfrm>
            <a:custGeom>
              <a:avLst/>
              <a:gdLst>
                <a:gd name="T0" fmla="*/ 2147483647 w 29"/>
                <a:gd name="T1" fmla="*/ 2147483647 h 12"/>
                <a:gd name="T2" fmla="*/ 2147483647 w 29"/>
                <a:gd name="T3" fmla="*/ 2147483647 h 12"/>
                <a:gd name="T4" fmla="*/ 2147483647 w 29"/>
                <a:gd name="T5" fmla="*/ 2147483647 h 12"/>
                <a:gd name="T6" fmla="*/ 2147483647 w 29"/>
                <a:gd name="T7" fmla="*/ 2147483647 h 12"/>
                <a:gd name="T8" fmla="*/ 2147483647 w 29"/>
                <a:gd name="T9" fmla="*/ 2147483647 h 12"/>
                <a:gd name="T10" fmla="*/ 2147483647 w 29"/>
                <a:gd name="T11" fmla="*/ 0 h 12"/>
                <a:gd name="T12" fmla="*/ 2147483647 w 29"/>
                <a:gd name="T13" fmla="*/ 0 h 12"/>
                <a:gd name="T14" fmla="*/ 0 w 29"/>
                <a:gd name="T15" fmla="*/ 2147483647 h 12"/>
                <a:gd name="T16" fmla="*/ 2147483647 w 29"/>
                <a:gd name="T17" fmla="*/ 2147483647 h 12"/>
                <a:gd name="T18" fmla="*/ 2147483647 w 29"/>
                <a:gd name="T19" fmla="*/ 2147483647 h 12"/>
                <a:gd name="T20" fmla="*/ 2147483647 w 29"/>
                <a:gd name="T21" fmla="*/ 2147483647 h 12"/>
                <a:gd name="T22" fmla="*/ 2147483647 w 29"/>
                <a:gd name="T23" fmla="*/ 2147483647 h 12"/>
                <a:gd name="T24" fmla="*/ 2147483647 w 29"/>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2"/>
                <a:gd name="T41" fmla="*/ 29 w 29"/>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2">
                  <a:moveTo>
                    <a:pt x="27" y="12"/>
                  </a:moveTo>
                  <a:lnTo>
                    <a:pt x="29" y="11"/>
                  </a:lnTo>
                  <a:lnTo>
                    <a:pt x="29" y="5"/>
                  </a:lnTo>
                  <a:lnTo>
                    <a:pt x="26" y="3"/>
                  </a:lnTo>
                  <a:lnTo>
                    <a:pt x="22" y="3"/>
                  </a:lnTo>
                  <a:lnTo>
                    <a:pt x="18" y="0"/>
                  </a:lnTo>
                  <a:lnTo>
                    <a:pt x="8" y="0"/>
                  </a:lnTo>
                  <a:lnTo>
                    <a:pt x="0" y="3"/>
                  </a:lnTo>
                  <a:lnTo>
                    <a:pt x="2" y="8"/>
                  </a:lnTo>
                  <a:lnTo>
                    <a:pt x="6" y="5"/>
                  </a:lnTo>
                  <a:lnTo>
                    <a:pt x="12" y="4"/>
                  </a:lnTo>
                  <a:lnTo>
                    <a:pt x="19" y="5"/>
                  </a:lnTo>
                  <a:lnTo>
                    <a:pt x="27" y="1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1" name="Freeform 613">
              <a:extLst>
                <a:ext uri="{FF2B5EF4-FFF2-40B4-BE49-F238E27FC236}">
                  <a16:creationId xmlns:a16="http://schemas.microsoft.com/office/drawing/2014/main" id="{3FB13CD1-5D03-4C7D-6889-255904B1416D}"/>
                </a:ext>
                <a:ext uri="{C183D7F6-B498-43B3-948B-1728B52AA6E4}">
                  <adec:decorative xmlns:adec="http://schemas.microsoft.com/office/drawing/2017/decorative" val="1"/>
                </a:ext>
              </a:extLst>
            </p:cNvPr>
            <p:cNvSpPr>
              <a:spLocks/>
            </p:cNvSpPr>
            <p:nvPr/>
          </p:nvSpPr>
          <p:spPr bwMode="gray">
            <a:xfrm>
              <a:off x="17957618" y="8734242"/>
              <a:ext cx="83449" cy="29210"/>
            </a:xfrm>
            <a:custGeom>
              <a:avLst/>
              <a:gdLst>
                <a:gd name="T0" fmla="*/ 2147483647 w 15"/>
                <a:gd name="T1" fmla="*/ 2147483647 h 5"/>
                <a:gd name="T2" fmla="*/ 2147483647 w 15"/>
                <a:gd name="T3" fmla="*/ 0 h 5"/>
                <a:gd name="T4" fmla="*/ 0 w 15"/>
                <a:gd name="T5" fmla="*/ 2147483647 h 5"/>
                <a:gd name="T6" fmla="*/ 0 w 15"/>
                <a:gd name="T7" fmla="*/ 2147483647 h 5"/>
                <a:gd name="T8" fmla="*/ 2147483647 w 15"/>
                <a:gd name="T9" fmla="*/ 2147483647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6" y="2"/>
                  </a:moveTo>
                  <a:lnTo>
                    <a:pt x="4" y="0"/>
                  </a:lnTo>
                  <a:lnTo>
                    <a:pt x="0" y="1"/>
                  </a:lnTo>
                  <a:lnTo>
                    <a:pt x="0" y="3"/>
                  </a:lnTo>
                  <a:lnTo>
                    <a:pt x="3" y="5"/>
                  </a:lnTo>
                  <a:lnTo>
                    <a:pt x="15" y="5"/>
                  </a:lnTo>
                  <a:lnTo>
                    <a:pt x="15" y="3"/>
                  </a:lnTo>
                  <a:lnTo>
                    <a:pt x="9" y="3"/>
                  </a:lnTo>
                  <a:lnTo>
                    <a:pt x="6"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2" name="Freeform 614">
              <a:extLst>
                <a:ext uri="{FF2B5EF4-FFF2-40B4-BE49-F238E27FC236}">
                  <a16:creationId xmlns:a16="http://schemas.microsoft.com/office/drawing/2014/main" id="{7B12486D-27C8-E0F8-6D50-B1ACC5192B76}"/>
                </a:ext>
                <a:ext uri="{C183D7F6-B498-43B3-948B-1728B52AA6E4}">
                  <adec:decorative xmlns:adec="http://schemas.microsoft.com/office/drawing/2017/decorative" val="1"/>
                </a:ext>
              </a:extLst>
            </p:cNvPr>
            <p:cNvSpPr>
              <a:spLocks/>
            </p:cNvSpPr>
            <p:nvPr/>
          </p:nvSpPr>
          <p:spPr bwMode="gray">
            <a:xfrm>
              <a:off x="17865824" y="8896983"/>
              <a:ext cx="37552" cy="70939"/>
            </a:xfrm>
            <a:custGeom>
              <a:avLst/>
              <a:gdLst>
                <a:gd name="T0" fmla="*/ 0 w 7"/>
                <a:gd name="T1" fmla="*/ 2147483647 h 13"/>
                <a:gd name="T2" fmla="*/ 2147483647 w 7"/>
                <a:gd name="T3" fmla="*/ 2147483647 h 13"/>
                <a:gd name="T4" fmla="*/ 2147483647 w 7"/>
                <a:gd name="T5" fmla="*/ 2147483647 h 13"/>
                <a:gd name="T6" fmla="*/ 2147483647 w 7"/>
                <a:gd name="T7" fmla="*/ 2147483647 h 13"/>
                <a:gd name="T8" fmla="*/ 2147483647 w 7"/>
                <a:gd name="T9" fmla="*/ 0 h 13"/>
                <a:gd name="T10" fmla="*/ 2147483647 w 7"/>
                <a:gd name="T11" fmla="*/ 2147483647 h 13"/>
                <a:gd name="T12" fmla="*/ 2147483647 w 7"/>
                <a:gd name="T13" fmla="*/ 2147483647 h 13"/>
                <a:gd name="T14" fmla="*/ 2147483647 w 7"/>
                <a:gd name="T15" fmla="*/ 2147483647 h 13"/>
                <a:gd name="T16" fmla="*/ 0 w 7"/>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3"/>
                <a:gd name="T29" fmla="*/ 7 w 7"/>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3">
                  <a:moveTo>
                    <a:pt x="0" y="12"/>
                  </a:moveTo>
                  <a:lnTo>
                    <a:pt x="2" y="13"/>
                  </a:lnTo>
                  <a:lnTo>
                    <a:pt x="5" y="9"/>
                  </a:lnTo>
                  <a:lnTo>
                    <a:pt x="7" y="2"/>
                  </a:lnTo>
                  <a:lnTo>
                    <a:pt x="5" y="0"/>
                  </a:lnTo>
                  <a:lnTo>
                    <a:pt x="3" y="2"/>
                  </a:lnTo>
                  <a:lnTo>
                    <a:pt x="4" y="5"/>
                  </a:lnTo>
                  <a:lnTo>
                    <a:pt x="2" y="10"/>
                  </a:lnTo>
                  <a:lnTo>
                    <a:pt x="0" y="1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3" name="Freeform 615">
              <a:extLst>
                <a:ext uri="{FF2B5EF4-FFF2-40B4-BE49-F238E27FC236}">
                  <a16:creationId xmlns:a16="http://schemas.microsoft.com/office/drawing/2014/main" id="{B8096E4E-805C-4915-C3A8-B36DBEDF8B71}"/>
                </a:ext>
                <a:ext uri="{C183D7F6-B498-43B3-948B-1728B52AA6E4}">
                  <adec:decorative xmlns:adec="http://schemas.microsoft.com/office/drawing/2017/decorative" val="1"/>
                </a:ext>
              </a:extLst>
            </p:cNvPr>
            <p:cNvSpPr>
              <a:spLocks/>
            </p:cNvSpPr>
            <p:nvPr/>
          </p:nvSpPr>
          <p:spPr bwMode="gray">
            <a:xfrm>
              <a:off x="17849134" y="8922020"/>
              <a:ext cx="25034" cy="20864"/>
            </a:xfrm>
            <a:custGeom>
              <a:avLst/>
              <a:gdLst>
                <a:gd name="T0" fmla="*/ 2147483647 w 5"/>
                <a:gd name="T1" fmla="*/ 0 h 4"/>
                <a:gd name="T2" fmla="*/ 0 w 5"/>
                <a:gd name="T3" fmla="*/ 2147483647 h 4"/>
                <a:gd name="T4" fmla="*/ 2147483647 w 5"/>
                <a:gd name="T5" fmla="*/ 2147483647 h 4"/>
                <a:gd name="T6" fmla="*/ 2147483647 w 5"/>
                <a:gd name="T7" fmla="*/ 2147483647 h 4"/>
                <a:gd name="T8" fmla="*/ 2147483647 w 5"/>
                <a:gd name="T9" fmla="*/ 2147483647 h 4"/>
                <a:gd name="T10" fmla="*/ 2147483647 w 5"/>
                <a:gd name="T11" fmla="*/ 0 h 4"/>
                <a:gd name="T12" fmla="*/ 2147483647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2" y="0"/>
                  </a:moveTo>
                  <a:lnTo>
                    <a:pt x="0" y="4"/>
                  </a:lnTo>
                  <a:lnTo>
                    <a:pt x="3" y="4"/>
                  </a:lnTo>
                  <a:lnTo>
                    <a:pt x="3" y="3"/>
                  </a:lnTo>
                  <a:lnTo>
                    <a:pt x="5" y="2"/>
                  </a:lnTo>
                  <a:lnTo>
                    <a:pt x="4"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4" name="Freeform 616">
              <a:extLst>
                <a:ext uri="{FF2B5EF4-FFF2-40B4-BE49-F238E27FC236}">
                  <a16:creationId xmlns:a16="http://schemas.microsoft.com/office/drawing/2014/main" id="{7E3C2222-C962-0EA7-7EDD-7911BC1ED2BB}"/>
                </a:ext>
                <a:ext uri="{C183D7F6-B498-43B3-948B-1728B52AA6E4}">
                  <adec:decorative xmlns:adec="http://schemas.microsoft.com/office/drawing/2017/decorative" val="1"/>
                </a:ext>
              </a:extLst>
            </p:cNvPr>
            <p:cNvSpPr>
              <a:spLocks/>
            </p:cNvSpPr>
            <p:nvPr/>
          </p:nvSpPr>
          <p:spPr bwMode="gray">
            <a:xfrm>
              <a:off x="18366518" y="8959576"/>
              <a:ext cx="33380" cy="29210"/>
            </a:xfrm>
            <a:custGeom>
              <a:avLst/>
              <a:gdLst>
                <a:gd name="T0" fmla="*/ 0 w 7"/>
                <a:gd name="T1" fmla="*/ 2147483647 h 5"/>
                <a:gd name="T2" fmla="*/ 2147483647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lnTo>
                    <a:pt x="2" y="5"/>
                  </a:lnTo>
                  <a:lnTo>
                    <a:pt x="7" y="3"/>
                  </a:lnTo>
                  <a:lnTo>
                    <a:pt x="6" y="1"/>
                  </a:lnTo>
                  <a:lnTo>
                    <a:pt x="2"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5" name="Freeform 617">
              <a:extLst>
                <a:ext uri="{FF2B5EF4-FFF2-40B4-BE49-F238E27FC236}">
                  <a16:creationId xmlns:a16="http://schemas.microsoft.com/office/drawing/2014/main" id="{A9295BDC-AC5D-1C4C-A3FF-DAF18733D37D}"/>
                </a:ext>
                <a:ext uri="{C183D7F6-B498-43B3-948B-1728B52AA6E4}">
                  <adec:decorative xmlns:adec="http://schemas.microsoft.com/office/drawing/2017/decorative" val="1"/>
                </a:ext>
              </a:extLst>
            </p:cNvPr>
            <p:cNvSpPr>
              <a:spLocks/>
            </p:cNvSpPr>
            <p:nvPr/>
          </p:nvSpPr>
          <p:spPr bwMode="gray">
            <a:xfrm>
              <a:off x="18299759" y="9051379"/>
              <a:ext cx="29207" cy="45901"/>
            </a:xfrm>
            <a:custGeom>
              <a:avLst/>
              <a:gdLst>
                <a:gd name="T0" fmla="*/ 2147483647 w 5"/>
                <a:gd name="T1" fmla="*/ 2147483647 h 9"/>
                <a:gd name="T2" fmla="*/ 2147483647 w 5"/>
                <a:gd name="T3" fmla="*/ 0 h 9"/>
                <a:gd name="T4" fmla="*/ 0 w 5"/>
                <a:gd name="T5" fmla="*/ 2147483647 h 9"/>
                <a:gd name="T6" fmla="*/ 0 w 5"/>
                <a:gd name="T7" fmla="*/ 2147483647 h 9"/>
                <a:gd name="T8" fmla="*/ 2147483647 w 5"/>
                <a:gd name="T9" fmla="*/ 2147483647 h 9"/>
                <a:gd name="T10" fmla="*/ 2147483647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3"/>
                  </a:moveTo>
                  <a:lnTo>
                    <a:pt x="4" y="0"/>
                  </a:lnTo>
                  <a:lnTo>
                    <a:pt x="0" y="6"/>
                  </a:lnTo>
                  <a:lnTo>
                    <a:pt x="0" y="9"/>
                  </a:lnTo>
                  <a:lnTo>
                    <a:pt x="4" y="7"/>
                  </a:lnTo>
                  <a:lnTo>
                    <a:pt x="5"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6" name="Freeform 618">
              <a:extLst>
                <a:ext uri="{FF2B5EF4-FFF2-40B4-BE49-F238E27FC236}">
                  <a16:creationId xmlns:a16="http://schemas.microsoft.com/office/drawing/2014/main" id="{E27649A2-608E-CB38-F379-364322C0544F}"/>
                </a:ext>
                <a:ext uri="{C183D7F6-B498-43B3-948B-1728B52AA6E4}">
                  <adec:decorative xmlns:adec="http://schemas.microsoft.com/office/drawing/2017/decorative" val="1"/>
                </a:ext>
              </a:extLst>
            </p:cNvPr>
            <p:cNvSpPr>
              <a:spLocks/>
            </p:cNvSpPr>
            <p:nvPr/>
          </p:nvSpPr>
          <p:spPr bwMode="gray">
            <a:xfrm>
              <a:off x="18224655" y="9084761"/>
              <a:ext cx="20863" cy="20864"/>
            </a:xfrm>
            <a:custGeom>
              <a:avLst/>
              <a:gdLst>
                <a:gd name="T0" fmla="*/ 2147483647 w 4"/>
                <a:gd name="T1" fmla="*/ 2147483647 h 4"/>
                <a:gd name="T2" fmla="*/ 2147483647 w 4"/>
                <a:gd name="T3" fmla="*/ 2147483647 h 4"/>
                <a:gd name="T4" fmla="*/ 2147483647 w 4"/>
                <a:gd name="T5" fmla="*/ 0 h 4"/>
                <a:gd name="T6" fmla="*/ 0 w 4"/>
                <a:gd name="T7" fmla="*/ 0 h 4"/>
                <a:gd name="T8" fmla="*/ 0 w 4"/>
                <a:gd name="T9" fmla="*/ 2147483647 h 4"/>
                <a:gd name="T10" fmla="*/ 2147483647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2" y="4"/>
                  </a:moveTo>
                  <a:lnTo>
                    <a:pt x="4" y="4"/>
                  </a:lnTo>
                  <a:lnTo>
                    <a:pt x="4" y="0"/>
                  </a:lnTo>
                  <a:lnTo>
                    <a:pt x="0" y="0"/>
                  </a:lnTo>
                  <a:lnTo>
                    <a:pt x="0" y="2"/>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7" name="Freeform 619">
              <a:extLst>
                <a:ext uri="{FF2B5EF4-FFF2-40B4-BE49-F238E27FC236}">
                  <a16:creationId xmlns:a16="http://schemas.microsoft.com/office/drawing/2014/main" id="{47DC4DC6-4971-B3E4-A30C-EAA84C215797}"/>
                </a:ext>
                <a:ext uri="{C183D7F6-B498-43B3-948B-1728B52AA6E4}">
                  <adec:decorative xmlns:adec="http://schemas.microsoft.com/office/drawing/2017/decorative" val="1"/>
                </a:ext>
              </a:extLst>
            </p:cNvPr>
            <p:cNvSpPr>
              <a:spLocks/>
            </p:cNvSpPr>
            <p:nvPr/>
          </p:nvSpPr>
          <p:spPr bwMode="gray">
            <a:xfrm>
              <a:off x="18449967" y="8997131"/>
              <a:ext cx="16690" cy="29210"/>
            </a:xfrm>
            <a:custGeom>
              <a:avLst/>
              <a:gdLst>
                <a:gd name="T0" fmla="*/ 0 w 3"/>
                <a:gd name="T1" fmla="*/ 2147483647 h 5"/>
                <a:gd name="T2" fmla="*/ 0 w 3"/>
                <a:gd name="T3" fmla="*/ 2147483647 h 5"/>
                <a:gd name="T4" fmla="*/ 2147483647 w 3"/>
                <a:gd name="T5" fmla="*/ 2147483647 h 5"/>
                <a:gd name="T6" fmla="*/ 2147483647 w 3"/>
                <a:gd name="T7" fmla="*/ 0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1"/>
                  </a:moveTo>
                  <a:lnTo>
                    <a:pt x="0" y="5"/>
                  </a:lnTo>
                  <a:lnTo>
                    <a:pt x="3" y="3"/>
                  </a:lnTo>
                  <a:lnTo>
                    <a:pt x="2"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8" name="Freeform 620">
              <a:extLst>
                <a:ext uri="{FF2B5EF4-FFF2-40B4-BE49-F238E27FC236}">
                  <a16:creationId xmlns:a16="http://schemas.microsoft.com/office/drawing/2014/main" id="{C57FD486-C434-1A58-C9DB-589EAE3FC11A}"/>
                </a:ext>
                <a:ext uri="{C183D7F6-B498-43B3-948B-1728B52AA6E4}">
                  <adec:decorative xmlns:adec="http://schemas.microsoft.com/office/drawing/2017/decorative" val="1"/>
                </a:ext>
              </a:extLst>
            </p:cNvPr>
            <p:cNvSpPr>
              <a:spLocks/>
            </p:cNvSpPr>
            <p:nvPr/>
          </p:nvSpPr>
          <p:spPr bwMode="gray">
            <a:xfrm>
              <a:off x="18466657" y="8959576"/>
              <a:ext cx="20863" cy="29210"/>
            </a:xfrm>
            <a:custGeom>
              <a:avLst/>
              <a:gdLst>
                <a:gd name="T0" fmla="*/ 2147483647 w 4"/>
                <a:gd name="T1" fmla="*/ 0 h 6"/>
                <a:gd name="T2" fmla="*/ 2147483647 w 4"/>
                <a:gd name="T3" fmla="*/ 0 h 6"/>
                <a:gd name="T4" fmla="*/ 0 w 4"/>
                <a:gd name="T5" fmla="*/ 2147483647 h 6"/>
                <a:gd name="T6" fmla="*/ 2147483647 w 4"/>
                <a:gd name="T7" fmla="*/ 2147483647 h 6"/>
                <a:gd name="T8" fmla="*/ 2147483647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4" y="0"/>
                  </a:moveTo>
                  <a:lnTo>
                    <a:pt x="1" y="0"/>
                  </a:lnTo>
                  <a:lnTo>
                    <a:pt x="0" y="3"/>
                  </a:lnTo>
                  <a:lnTo>
                    <a:pt x="4" y="6"/>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19" name="Freeform 621">
              <a:extLst>
                <a:ext uri="{FF2B5EF4-FFF2-40B4-BE49-F238E27FC236}">
                  <a16:creationId xmlns:a16="http://schemas.microsoft.com/office/drawing/2014/main" id="{5E3D95C6-3B0B-3F88-6638-BC80E674135A}"/>
                </a:ext>
                <a:ext uri="{C183D7F6-B498-43B3-948B-1728B52AA6E4}">
                  <adec:decorative xmlns:adec="http://schemas.microsoft.com/office/drawing/2017/decorative" val="1"/>
                </a:ext>
              </a:extLst>
            </p:cNvPr>
            <p:cNvSpPr>
              <a:spLocks/>
            </p:cNvSpPr>
            <p:nvPr/>
          </p:nvSpPr>
          <p:spPr bwMode="gray">
            <a:xfrm>
              <a:off x="18116171" y="8721723"/>
              <a:ext cx="33380" cy="20864"/>
            </a:xfrm>
            <a:custGeom>
              <a:avLst/>
              <a:gdLst>
                <a:gd name="T0" fmla="*/ 2147483647 w 6"/>
                <a:gd name="T1" fmla="*/ 0 h 3"/>
                <a:gd name="T2" fmla="*/ 0 w 6"/>
                <a:gd name="T3" fmla="*/ 2147483647 h 3"/>
                <a:gd name="T4" fmla="*/ 2147483647 w 6"/>
                <a:gd name="T5" fmla="*/ 2147483647 h 3"/>
                <a:gd name="T6" fmla="*/ 2147483647 w 6"/>
                <a:gd name="T7" fmla="*/ 2147483647 h 3"/>
                <a:gd name="T8" fmla="*/ 2147483647 w 6"/>
                <a:gd name="T9" fmla="*/ 2147483647 h 3"/>
                <a:gd name="T10" fmla="*/ 2147483647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0"/>
                  </a:moveTo>
                  <a:lnTo>
                    <a:pt x="0" y="2"/>
                  </a:lnTo>
                  <a:lnTo>
                    <a:pt x="2" y="3"/>
                  </a:lnTo>
                  <a:lnTo>
                    <a:pt x="5" y="3"/>
                  </a:lnTo>
                  <a:lnTo>
                    <a:pt x="6" y="1"/>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0" name="Freeform 622">
              <a:extLst>
                <a:ext uri="{FF2B5EF4-FFF2-40B4-BE49-F238E27FC236}">
                  <a16:creationId xmlns:a16="http://schemas.microsoft.com/office/drawing/2014/main" id="{432CE13D-5A08-0E4C-1004-3BF1B57F274A}"/>
                </a:ext>
                <a:ext uri="{C183D7F6-B498-43B3-948B-1728B52AA6E4}">
                  <adec:decorative xmlns:adec="http://schemas.microsoft.com/office/drawing/2017/decorative" val="1"/>
                </a:ext>
              </a:extLst>
            </p:cNvPr>
            <p:cNvSpPr>
              <a:spLocks/>
            </p:cNvSpPr>
            <p:nvPr/>
          </p:nvSpPr>
          <p:spPr bwMode="gray">
            <a:xfrm>
              <a:off x="18241345" y="8730069"/>
              <a:ext cx="29207" cy="29210"/>
            </a:xfrm>
            <a:custGeom>
              <a:avLst/>
              <a:gdLst>
                <a:gd name="T0" fmla="*/ 0 w 6"/>
                <a:gd name="T1" fmla="*/ 2147483647 h 5"/>
                <a:gd name="T2" fmla="*/ 0 w 6"/>
                <a:gd name="T3" fmla="*/ 2147483647 h 5"/>
                <a:gd name="T4" fmla="*/ 2147483647 w 6"/>
                <a:gd name="T5" fmla="*/ 2147483647 h 5"/>
                <a:gd name="T6" fmla="*/ 2147483647 w 6"/>
                <a:gd name="T7" fmla="*/ 2147483647 h 5"/>
                <a:gd name="T8" fmla="*/ 2147483647 w 6"/>
                <a:gd name="T9" fmla="*/ 0 h 5"/>
                <a:gd name="T10" fmla="*/ 2147483647 w 6"/>
                <a:gd name="T11" fmla="*/ 0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3"/>
                  </a:moveTo>
                  <a:lnTo>
                    <a:pt x="0" y="5"/>
                  </a:lnTo>
                  <a:lnTo>
                    <a:pt x="4" y="5"/>
                  </a:lnTo>
                  <a:lnTo>
                    <a:pt x="6" y="3"/>
                  </a:lnTo>
                  <a:lnTo>
                    <a:pt x="6" y="0"/>
                  </a:lnTo>
                  <a:lnTo>
                    <a:pt x="1" y="0"/>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1" name="Freeform 623">
              <a:extLst>
                <a:ext uri="{FF2B5EF4-FFF2-40B4-BE49-F238E27FC236}">
                  <a16:creationId xmlns:a16="http://schemas.microsoft.com/office/drawing/2014/main" id="{665C1470-69A2-E08A-88CE-8DE22DE41934}"/>
                </a:ext>
                <a:ext uri="{C183D7F6-B498-43B3-948B-1728B52AA6E4}">
                  <adec:decorative xmlns:adec="http://schemas.microsoft.com/office/drawing/2017/decorative" val="1"/>
                </a:ext>
              </a:extLst>
            </p:cNvPr>
            <p:cNvSpPr>
              <a:spLocks/>
            </p:cNvSpPr>
            <p:nvPr/>
          </p:nvSpPr>
          <p:spPr bwMode="gray">
            <a:xfrm>
              <a:off x="18508381" y="8679995"/>
              <a:ext cx="66759" cy="41729"/>
            </a:xfrm>
            <a:custGeom>
              <a:avLst/>
              <a:gdLst>
                <a:gd name="T0" fmla="*/ 2147483647 w 12"/>
                <a:gd name="T1" fmla="*/ 2147483647 h 8"/>
                <a:gd name="T2" fmla="*/ 2147483647 w 12"/>
                <a:gd name="T3" fmla="*/ 2147483647 h 8"/>
                <a:gd name="T4" fmla="*/ 0 w 12"/>
                <a:gd name="T5" fmla="*/ 0 h 8"/>
                <a:gd name="T6" fmla="*/ 2147483647 w 12"/>
                <a:gd name="T7" fmla="*/ 2147483647 h 8"/>
                <a:gd name="T8" fmla="*/ 2147483647 w 12"/>
                <a:gd name="T9" fmla="*/ 2147483647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12" y="6"/>
                  </a:moveTo>
                  <a:lnTo>
                    <a:pt x="6" y="1"/>
                  </a:lnTo>
                  <a:lnTo>
                    <a:pt x="0" y="0"/>
                  </a:lnTo>
                  <a:lnTo>
                    <a:pt x="8" y="8"/>
                  </a:lnTo>
                  <a:lnTo>
                    <a:pt x="12"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2" name="Freeform 624">
              <a:extLst>
                <a:ext uri="{FF2B5EF4-FFF2-40B4-BE49-F238E27FC236}">
                  <a16:creationId xmlns:a16="http://schemas.microsoft.com/office/drawing/2014/main" id="{BC6B4CB8-1C27-956D-8694-070A298918C9}"/>
                </a:ext>
                <a:ext uri="{C183D7F6-B498-43B3-948B-1728B52AA6E4}">
                  <adec:decorative xmlns:adec="http://schemas.microsoft.com/office/drawing/2017/decorative" val="1"/>
                </a:ext>
              </a:extLst>
            </p:cNvPr>
            <p:cNvSpPr>
              <a:spLocks/>
            </p:cNvSpPr>
            <p:nvPr/>
          </p:nvSpPr>
          <p:spPr bwMode="gray">
            <a:xfrm>
              <a:off x="21291410" y="7294606"/>
              <a:ext cx="20863" cy="16691"/>
            </a:xfrm>
            <a:custGeom>
              <a:avLst/>
              <a:gdLst>
                <a:gd name="T0" fmla="*/ 0 w 4"/>
                <a:gd name="T1" fmla="*/ 2147483647 h 3"/>
                <a:gd name="T2" fmla="*/ 2147483647 w 4"/>
                <a:gd name="T3" fmla="*/ 2147483647 h 3"/>
                <a:gd name="T4" fmla="*/ 2147483647 w 4"/>
                <a:gd name="T5" fmla="*/ 2147483647 h 3"/>
                <a:gd name="T6" fmla="*/ 2147483647 w 4"/>
                <a:gd name="T7" fmla="*/ 0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2" y="3"/>
                  </a:lnTo>
                  <a:lnTo>
                    <a:pt x="4" y="1"/>
                  </a:lnTo>
                  <a:lnTo>
                    <a:pt x="1"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3" name="Freeform 625">
              <a:extLst>
                <a:ext uri="{FF2B5EF4-FFF2-40B4-BE49-F238E27FC236}">
                  <a16:creationId xmlns:a16="http://schemas.microsoft.com/office/drawing/2014/main" id="{6DD892B9-4140-1A0E-4B9A-6DED59FB1A63}"/>
                </a:ext>
                <a:ext uri="{C183D7F6-B498-43B3-948B-1728B52AA6E4}">
                  <adec:decorative xmlns:adec="http://schemas.microsoft.com/office/drawing/2017/decorative" val="1"/>
                </a:ext>
              </a:extLst>
            </p:cNvPr>
            <p:cNvSpPr>
              <a:spLocks/>
            </p:cNvSpPr>
            <p:nvPr/>
          </p:nvSpPr>
          <p:spPr bwMode="gray">
            <a:xfrm>
              <a:off x="14573756" y="2036808"/>
              <a:ext cx="62587" cy="29210"/>
            </a:xfrm>
            <a:custGeom>
              <a:avLst/>
              <a:gdLst>
                <a:gd name="T0" fmla="*/ 2147483647 w 12"/>
                <a:gd name="T1" fmla="*/ 0 h 6"/>
                <a:gd name="T2" fmla="*/ 2147483647 w 12"/>
                <a:gd name="T3" fmla="*/ 2147483647 h 6"/>
                <a:gd name="T4" fmla="*/ 2147483647 w 12"/>
                <a:gd name="T5" fmla="*/ 2147483647 h 6"/>
                <a:gd name="T6" fmla="*/ 0 w 12"/>
                <a:gd name="T7" fmla="*/ 2147483647 h 6"/>
                <a:gd name="T8" fmla="*/ 2147483647 w 12"/>
                <a:gd name="T9" fmla="*/ 2147483647 h 6"/>
                <a:gd name="T10" fmla="*/ 2147483647 w 12"/>
                <a:gd name="T11" fmla="*/ 0 h 6"/>
                <a:gd name="T12" fmla="*/ 2147483647 w 12"/>
                <a:gd name="T13" fmla="*/ 0 h 6"/>
                <a:gd name="T14" fmla="*/ 0 60000 65536"/>
                <a:gd name="T15" fmla="*/ 0 60000 65536"/>
                <a:gd name="T16" fmla="*/ 0 60000 65536"/>
                <a:gd name="T17" fmla="*/ 0 60000 65536"/>
                <a:gd name="T18" fmla="*/ 0 60000 65536"/>
                <a:gd name="T19" fmla="*/ 0 60000 65536"/>
                <a:gd name="T20" fmla="*/ 0 60000 65536"/>
                <a:gd name="T21" fmla="*/ 0 w 12"/>
                <a:gd name="T22" fmla="*/ 0 h 6"/>
                <a:gd name="T23" fmla="*/ 12 w 1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6">
                  <a:moveTo>
                    <a:pt x="11" y="0"/>
                  </a:moveTo>
                  <a:lnTo>
                    <a:pt x="12" y="4"/>
                  </a:lnTo>
                  <a:lnTo>
                    <a:pt x="7" y="6"/>
                  </a:lnTo>
                  <a:lnTo>
                    <a:pt x="0" y="5"/>
                  </a:lnTo>
                  <a:lnTo>
                    <a:pt x="2" y="2"/>
                  </a:lnTo>
                  <a:lnTo>
                    <a:pt x="6" y="0"/>
                  </a:lnTo>
                  <a:lnTo>
                    <a:pt x="1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4" name="Freeform 626">
              <a:extLst>
                <a:ext uri="{FF2B5EF4-FFF2-40B4-BE49-F238E27FC236}">
                  <a16:creationId xmlns:a16="http://schemas.microsoft.com/office/drawing/2014/main" id="{C3B6EA9D-90EE-A865-5D89-508BC7C49477}"/>
                </a:ext>
                <a:ext uri="{C183D7F6-B498-43B3-948B-1728B52AA6E4}">
                  <adec:decorative xmlns:adec="http://schemas.microsoft.com/office/drawing/2017/decorative" val="1"/>
                </a:ext>
              </a:extLst>
            </p:cNvPr>
            <p:cNvSpPr>
              <a:spLocks/>
            </p:cNvSpPr>
            <p:nvPr/>
          </p:nvSpPr>
          <p:spPr bwMode="gray">
            <a:xfrm>
              <a:off x="14523686" y="2091055"/>
              <a:ext cx="75104" cy="20864"/>
            </a:xfrm>
            <a:custGeom>
              <a:avLst/>
              <a:gdLst>
                <a:gd name="T0" fmla="*/ 2147483647 w 14"/>
                <a:gd name="T1" fmla="*/ 0 h 4"/>
                <a:gd name="T2" fmla="*/ 2147483647 w 14"/>
                <a:gd name="T3" fmla="*/ 2147483647 h 4"/>
                <a:gd name="T4" fmla="*/ 2147483647 w 14"/>
                <a:gd name="T5" fmla="*/ 2147483647 h 4"/>
                <a:gd name="T6" fmla="*/ 0 w 14"/>
                <a:gd name="T7" fmla="*/ 2147483647 h 4"/>
                <a:gd name="T8" fmla="*/ 2147483647 w 14"/>
                <a:gd name="T9" fmla="*/ 2147483647 h 4"/>
                <a:gd name="T10" fmla="*/ 2147483647 w 14"/>
                <a:gd name="T11" fmla="*/ 0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0"/>
                  </a:moveTo>
                  <a:lnTo>
                    <a:pt x="14" y="3"/>
                  </a:lnTo>
                  <a:lnTo>
                    <a:pt x="8" y="4"/>
                  </a:lnTo>
                  <a:lnTo>
                    <a:pt x="0" y="4"/>
                  </a:lnTo>
                  <a:lnTo>
                    <a:pt x="1" y="2"/>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5" name="Freeform 627">
              <a:extLst>
                <a:ext uri="{FF2B5EF4-FFF2-40B4-BE49-F238E27FC236}">
                  <a16:creationId xmlns:a16="http://schemas.microsoft.com/office/drawing/2014/main" id="{3A6EF400-C187-DE9C-624C-E52BD680F451}"/>
                </a:ext>
                <a:ext uri="{C183D7F6-B498-43B3-948B-1728B52AA6E4}">
                  <adec:decorative xmlns:adec="http://schemas.microsoft.com/office/drawing/2017/decorative" val="1"/>
                </a:ext>
              </a:extLst>
            </p:cNvPr>
            <p:cNvSpPr>
              <a:spLocks/>
            </p:cNvSpPr>
            <p:nvPr/>
          </p:nvSpPr>
          <p:spPr bwMode="gray">
            <a:xfrm>
              <a:off x="14456927" y="2116092"/>
              <a:ext cx="112656" cy="20864"/>
            </a:xfrm>
            <a:custGeom>
              <a:avLst/>
              <a:gdLst>
                <a:gd name="T0" fmla="*/ 2147483647 w 20"/>
                <a:gd name="T1" fmla="*/ 0 h 4"/>
                <a:gd name="T2" fmla="*/ 2147483647 w 20"/>
                <a:gd name="T3" fmla="*/ 0 h 4"/>
                <a:gd name="T4" fmla="*/ 2147483647 w 20"/>
                <a:gd name="T5" fmla="*/ 2147483647 h 4"/>
                <a:gd name="T6" fmla="*/ 2147483647 w 20"/>
                <a:gd name="T7" fmla="*/ 2147483647 h 4"/>
                <a:gd name="T8" fmla="*/ 2147483647 w 20"/>
                <a:gd name="T9" fmla="*/ 2147483647 h 4"/>
                <a:gd name="T10" fmla="*/ 2147483647 w 20"/>
                <a:gd name="T11" fmla="*/ 2147483647 h 4"/>
                <a:gd name="T12" fmla="*/ 0 w 20"/>
                <a:gd name="T13" fmla="*/ 2147483647 h 4"/>
                <a:gd name="T14" fmla="*/ 2147483647 w 20"/>
                <a:gd name="T15" fmla="*/ 2147483647 h 4"/>
                <a:gd name="T16" fmla="*/ 2147483647 w 20"/>
                <a:gd name="T17" fmla="*/ 2147483647 h 4"/>
                <a:gd name="T18" fmla="*/ 2147483647 w 20"/>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4"/>
                <a:gd name="T32" fmla="*/ 20 w 2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4">
                  <a:moveTo>
                    <a:pt x="10" y="0"/>
                  </a:moveTo>
                  <a:lnTo>
                    <a:pt x="14" y="0"/>
                  </a:lnTo>
                  <a:lnTo>
                    <a:pt x="20" y="1"/>
                  </a:lnTo>
                  <a:lnTo>
                    <a:pt x="20" y="3"/>
                  </a:lnTo>
                  <a:lnTo>
                    <a:pt x="11" y="4"/>
                  </a:lnTo>
                  <a:lnTo>
                    <a:pt x="2" y="4"/>
                  </a:lnTo>
                  <a:lnTo>
                    <a:pt x="0" y="2"/>
                  </a:lnTo>
                  <a:lnTo>
                    <a:pt x="4" y="2"/>
                  </a:lnTo>
                  <a:lnTo>
                    <a:pt x="6" y="3"/>
                  </a:lnTo>
                  <a:lnTo>
                    <a:pt x="1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6" name="Freeform 628">
              <a:extLst>
                <a:ext uri="{FF2B5EF4-FFF2-40B4-BE49-F238E27FC236}">
                  <a16:creationId xmlns:a16="http://schemas.microsoft.com/office/drawing/2014/main" id="{C92D298D-B43F-0B49-3005-A6812D78CA31}"/>
                </a:ext>
                <a:ext uri="{C183D7F6-B498-43B3-948B-1728B52AA6E4}">
                  <adec:decorative xmlns:adec="http://schemas.microsoft.com/office/drawing/2017/decorative" val="1"/>
                </a:ext>
              </a:extLst>
            </p:cNvPr>
            <p:cNvSpPr>
              <a:spLocks/>
            </p:cNvSpPr>
            <p:nvPr/>
          </p:nvSpPr>
          <p:spPr bwMode="gray">
            <a:xfrm>
              <a:off x="14490307" y="2166167"/>
              <a:ext cx="95966" cy="33383"/>
            </a:xfrm>
            <a:custGeom>
              <a:avLst/>
              <a:gdLst>
                <a:gd name="T0" fmla="*/ 0 w 17"/>
                <a:gd name="T1" fmla="*/ 0 h 6"/>
                <a:gd name="T2" fmla="*/ 2147483647 w 17"/>
                <a:gd name="T3" fmla="*/ 0 h 6"/>
                <a:gd name="T4" fmla="*/ 2147483647 w 17"/>
                <a:gd name="T5" fmla="*/ 2147483647 h 6"/>
                <a:gd name="T6" fmla="*/ 2147483647 w 17"/>
                <a:gd name="T7" fmla="*/ 2147483647 h 6"/>
                <a:gd name="T8" fmla="*/ 2147483647 w 17"/>
                <a:gd name="T9" fmla="*/ 2147483647 h 6"/>
                <a:gd name="T10" fmla="*/ 2147483647 w 17"/>
                <a:gd name="T11" fmla="*/ 2147483647 h 6"/>
                <a:gd name="T12" fmla="*/ 2147483647 w 17"/>
                <a:gd name="T13" fmla="*/ 2147483647 h 6"/>
                <a:gd name="T14" fmla="*/ 0 w 17"/>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6"/>
                <a:gd name="T26" fmla="*/ 17 w 1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6">
                  <a:moveTo>
                    <a:pt x="0" y="0"/>
                  </a:moveTo>
                  <a:lnTo>
                    <a:pt x="9" y="0"/>
                  </a:lnTo>
                  <a:lnTo>
                    <a:pt x="12" y="1"/>
                  </a:lnTo>
                  <a:lnTo>
                    <a:pt x="17" y="4"/>
                  </a:lnTo>
                  <a:lnTo>
                    <a:pt x="16" y="6"/>
                  </a:lnTo>
                  <a:lnTo>
                    <a:pt x="12" y="5"/>
                  </a:lnTo>
                  <a:lnTo>
                    <a:pt x="6"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7" name="Freeform 629">
              <a:extLst>
                <a:ext uri="{FF2B5EF4-FFF2-40B4-BE49-F238E27FC236}">
                  <a16:creationId xmlns:a16="http://schemas.microsoft.com/office/drawing/2014/main" id="{66B0E567-2CEF-7971-8667-327E6A9EE1E9}"/>
                </a:ext>
                <a:ext uri="{C183D7F6-B498-43B3-948B-1728B52AA6E4}">
                  <adec:decorative xmlns:adec="http://schemas.microsoft.com/office/drawing/2017/decorative" val="1"/>
                </a:ext>
              </a:extLst>
            </p:cNvPr>
            <p:cNvSpPr>
              <a:spLocks/>
            </p:cNvSpPr>
            <p:nvPr/>
          </p:nvSpPr>
          <p:spPr bwMode="gray">
            <a:xfrm>
              <a:off x="14415203" y="2161994"/>
              <a:ext cx="158553" cy="58420"/>
            </a:xfrm>
            <a:custGeom>
              <a:avLst/>
              <a:gdLst>
                <a:gd name="T0" fmla="*/ 2147483647 w 29"/>
                <a:gd name="T1" fmla="*/ 0 h 11"/>
                <a:gd name="T2" fmla="*/ 2147483647 w 29"/>
                <a:gd name="T3" fmla="*/ 2147483647 h 11"/>
                <a:gd name="T4" fmla="*/ 2147483647 w 29"/>
                <a:gd name="T5" fmla="*/ 2147483647 h 11"/>
                <a:gd name="T6" fmla="*/ 2147483647 w 29"/>
                <a:gd name="T7" fmla="*/ 2147483647 h 11"/>
                <a:gd name="T8" fmla="*/ 2147483647 w 29"/>
                <a:gd name="T9" fmla="*/ 2147483647 h 11"/>
                <a:gd name="T10" fmla="*/ 2147483647 w 29"/>
                <a:gd name="T11" fmla="*/ 2147483647 h 11"/>
                <a:gd name="T12" fmla="*/ 2147483647 w 29"/>
                <a:gd name="T13" fmla="*/ 2147483647 h 11"/>
                <a:gd name="T14" fmla="*/ 2147483647 w 29"/>
                <a:gd name="T15" fmla="*/ 2147483647 h 11"/>
                <a:gd name="T16" fmla="*/ 2147483647 w 29"/>
                <a:gd name="T17" fmla="*/ 2147483647 h 11"/>
                <a:gd name="T18" fmla="*/ 2147483647 w 29"/>
                <a:gd name="T19" fmla="*/ 2147483647 h 11"/>
                <a:gd name="T20" fmla="*/ 2147483647 w 29"/>
                <a:gd name="T21" fmla="*/ 2147483647 h 11"/>
                <a:gd name="T22" fmla="*/ 2147483647 w 29"/>
                <a:gd name="T23" fmla="*/ 2147483647 h 11"/>
                <a:gd name="T24" fmla="*/ 2147483647 w 29"/>
                <a:gd name="T25" fmla="*/ 2147483647 h 11"/>
                <a:gd name="T26" fmla="*/ 0 w 29"/>
                <a:gd name="T27" fmla="*/ 2147483647 h 11"/>
                <a:gd name="T28" fmla="*/ 2147483647 w 29"/>
                <a:gd name="T29" fmla="*/ 0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11"/>
                <a:gd name="T47" fmla="*/ 29 w 29"/>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11">
                  <a:moveTo>
                    <a:pt x="3" y="0"/>
                  </a:moveTo>
                  <a:lnTo>
                    <a:pt x="9" y="2"/>
                  </a:lnTo>
                  <a:lnTo>
                    <a:pt x="13" y="3"/>
                  </a:lnTo>
                  <a:lnTo>
                    <a:pt x="17" y="4"/>
                  </a:lnTo>
                  <a:lnTo>
                    <a:pt x="24" y="6"/>
                  </a:lnTo>
                  <a:lnTo>
                    <a:pt x="29" y="8"/>
                  </a:lnTo>
                  <a:lnTo>
                    <a:pt x="28" y="10"/>
                  </a:lnTo>
                  <a:lnTo>
                    <a:pt x="23" y="11"/>
                  </a:lnTo>
                  <a:lnTo>
                    <a:pt x="19" y="8"/>
                  </a:lnTo>
                  <a:lnTo>
                    <a:pt x="13" y="8"/>
                  </a:lnTo>
                  <a:lnTo>
                    <a:pt x="8" y="6"/>
                  </a:lnTo>
                  <a:lnTo>
                    <a:pt x="7" y="5"/>
                  </a:lnTo>
                  <a:lnTo>
                    <a:pt x="1" y="3"/>
                  </a:lnTo>
                  <a:lnTo>
                    <a:pt x="0"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8" name="Freeform 630">
              <a:extLst>
                <a:ext uri="{FF2B5EF4-FFF2-40B4-BE49-F238E27FC236}">
                  <a16:creationId xmlns:a16="http://schemas.microsoft.com/office/drawing/2014/main" id="{74B9E202-4D3B-BB7C-370A-FD86DC0D589F}"/>
                </a:ext>
                <a:ext uri="{C183D7F6-B498-43B3-948B-1728B52AA6E4}">
                  <adec:decorative xmlns:adec="http://schemas.microsoft.com/office/drawing/2017/decorative" val="1"/>
                </a:ext>
              </a:extLst>
            </p:cNvPr>
            <p:cNvSpPr>
              <a:spLocks/>
            </p:cNvSpPr>
            <p:nvPr/>
          </p:nvSpPr>
          <p:spPr bwMode="gray">
            <a:xfrm>
              <a:off x="14381823" y="2128611"/>
              <a:ext cx="29207" cy="8345"/>
            </a:xfrm>
            <a:custGeom>
              <a:avLst/>
              <a:gdLst>
                <a:gd name="T0" fmla="*/ 0 w 5"/>
                <a:gd name="T1" fmla="*/ 0 h 2"/>
                <a:gd name="T2" fmla="*/ 2147483647 w 5"/>
                <a:gd name="T3" fmla="*/ 0 h 2"/>
                <a:gd name="T4" fmla="*/ 2147483647 w 5"/>
                <a:gd name="T5" fmla="*/ 2147483646 h 2"/>
                <a:gd name="T6" fmla="*/ 2147483647 w 5"/>
                <a:gd name="T7" fmla="*/ 2147483646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4" y="0"/>
                  </a:lnTo>
                  <a:lnTo>
                    <a:pt x="5" y="1"/>
                  </a:lnTo>
                  <a:lnTo>
                    <a:pt x="1"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29" name="Freeform 631">
              <a:extLst>
                <a:ext uri="{FF2B5EF4-FFF2-40B4-BE49-F238E27FC236}">
                  <a16:creationId xmlns:a16="http://schemas.microsoft.com/office/drawing/2014/main" id="{4F028986-9864-5663-E40A-35A682EFF0CC}"/>
                </a:ext>
                <a:ext uri="{C183D7F6-B498-43B3-948B-1728B52AA6E4}">
                  <adec:decorative xmlns:adec="http://schemas.microsoft.com/office/drawing/2017/decorative" val="1"/>
                </a:ext>
              </a:extLst>
            </p:cNvPr>
            <p:cNvSpPr>
              <a:spLocks/>
            </p:cNvSpPr>
            <p:nvPr/>
          </p:nvSpPr>
          <p:spPr bwMode="gray">
            <a:xfrm>
              <a:off x="14536204" y="2145302"/>
              <a:ext cx="50070" cy="8345"/>
            </a:xfrm>
            <a:custGeom>
              <a:avLst/>
              <a:gdLst>
                <a:gd name="T0" fmla="*/ 0 w 9"/>
                <a:gd name="T1" fmla="*/ 2147483646 h 2"/>
                <a:gd name="T2" fmla="*/ 2147483647 w 9"/>
                <a:gd name="T3" fmla="*/ 0 h 2"/>
                <a:gd name="T4" fmla="*/ 2147483647 w 9"/>
                <a:gd name="T5" fmla="*/ 0 h 2"/>
                <a:gd name="T6" fmla="*/ 2147483647 w 9"/>
                <a:gd name="T7" fmla="*/ 2147483646 h 2"/>
                <a:gd name="T8" fmla="*/ 2147483647 w 9"/>
                <a:gd name="T9" fmla="*/ 2147483646 h 2"/>
                <a:gd name="T10" fmla="*/ 0 w 9"/>
                <a:gd name="T11" fmla="*/ 2147483646 h 2"/>
                <a:gd name="T12" fmla="*/ 0 60000 65536"/>
                <a:gd name="T13" fmla="*/ 0 60000 65536"/>
                <a:gd name="T14" fmla="*/ 0 60000 65536"/>
                <a:gd name="T15" fmla="*/ 0 60000 65536"/>
                <a:gd name="T16" fmla="*/ 0 60000 65536"/>
                <a:gd name="T17" fmla="*/ 0 60000 65536"/>
                <a:gd name="T18" fmla="*/ 0 w 9"/>
                <a:gd name="T19" fmla="*/ 0 h 2"/>
                <a:gd name="T20" fmla="*/ 9 w 9"/>
                <a:gd name="T21" fmla="*/ 2 h 2"/>
              </a:gdLst>
              <a:ahLst/>
              <a:cxnLst>
                <a:cxn ang="T12">
                  <a:pos x="T0" y="T1"/>
                </a:cxn>
                <a:cxn ang="T13">
                  <a:pos x="T2" y="T3"/>
                </a:cxn>
                <a:cxn ang="T14">
                  <a:pos x="T4" y="T5"/>
                </a:cxn>
                <a:cxn ang="T15">
                  <a:pos x="T6" y="T7"/>
                </a:cxn>
                <a:cxn ang="T16">
                  <a:pos x="T8" y="T9"/>
                </a:cxn>
                <a:cxn ang="T17">
                  <a:pos x="T10" y="T11"/>
                </a:cxn>
              </a:cxnLst>
              <a:rect l="T18" t="T19" r="T20" b="T21"/>
              <a:pathLst>
                <a:path w="9" h="2">
                  <a:moveTo>
                    <a:pt x="0" y="1"/>
                  </a:moveTo>
                  <a:lnTo>
                    <a:pt x="4" y="0"/>
                  </a:lnTo>
                  <a:lnTo>
                    <a:pt x="9" y="0"/>
                  </a:lnTo>
                  <a:lnTo>
                    <a:pt x="9" y="1"/>
                  </a:lnTo>
                  <a:lnTo>
                    <a:pt x="4"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0" name="Freeform 632">
              <a:extLst>
                <a:ext uri="{FF2B5EF4-FFF2-40B4-BE49-F238E27FC236}">
                  <a16:creationId xmlns:a16="http://schemas.microsoft.com/office/drawing/2014/main" id="{E43281DF-4787-FFB8-0F9E-D4F6FEF3978F}"/>
                </a:ext>
                <a:ext uri="{C183D7F6-B498-43B3-948B-1728B52AA6E4}">
                  <adec:decorative xmlns:adec="http://schemas.microsoft.com/office/drawing/2017/decorative" val="1"/>
                </a:ext>
              </a:extLst>
            </p:cNvPr>
            <p:cNvSpPr>
              <a:spLocks/>
            </p:cNvSpPr>
            <p:nvPr/>
          </p:nvSpPr>
          <p:spPr bwMode="gray">
            <a:xfrm>
              <a:off x="14586273" y="2166167"/>
              <a:ext cx="29207" cy="16691"/>
            </a:xfrm>
            <a:custGeom>
              <a:avLst/>
              <a:gdLst>
                <a:gd name="T0" fmla="*/ 0 w 6"/>
                <a:gd name="T1" fmla="*/ 2147483647 h 3"/>
                <a:gd name="T2" fmla="*/ 0 w 6"/>
                <a:gd name="T3" fmla="*/ 0 h 3"/>
                <a:gd name="T4" fmla="*/ 2147483647 w 6"/>
                <a:gd name="T5" fmla="*/ 2147483647 h 3"/>
                <a:gd name="T6" fmla="*/ 2147483647 w 6"/>
                <a:gd name="T7" fmla="*/ 2147483647 h 3"/>
                <a:gd name="T8" fmla="*/ 2147483647 w 6"/>
                <a:gd name="T9" fmla="*/ 2147483647 h 3"/>
                <a:gd name="T10" fmla="*/ 0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2"/>
                  </a:moveTo>
                  <a:lnTo>
                    <a:pt x="0" y="0"/>
                  </a:lnTo>
                  <a:lnTo>
                    <a:pt x="4" y="1"/>
                  </a:lnTo>
                  <a:lnTo>
                    <a:pt x="6" y="3"/>
                  </a:lnTo>
                  <a:lnTo>
                    <a:pt x="2"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1" name="Freeform 633">
              <a:extLst>
                <a:ext uri="{FF2B5EF4-FFF2-40B4-BE49-F238E27FC236}">
                  <a16:creationId xmlns:a16="http://schemas.microsoft.com/office/drawing/2014/main" id="{88495462-7A26-5301-0585-57681D42BC6B}"/>
                </a:ext>
                <a:ext uri="{C183D7F6-B498-43B3-948B-1728B52AA6E4}">
                  <adec:decorative xmlns:adec="http://schemas.microsoft.com/office/drawing/2017/decorative" val="1"/>
                </a:ext>
              </a:extLst>
            </p:cNvPr>
            <p:cNvSpPr>
              <a:spLocks/>
            </p:cNvSpPr>
            <p:nvPr/>
          </p:nvSpPr>
          <p:spPr bwMode="gray">
            <a:xfrm>
              <a:off x="14598790" y="2187030"/>
              <a:ext cx="33380" cy="25038"/>
            </a:xfrm>
            <a:custGeom>
              <a:avLst/>
              <a:gdLst>
                <a:gd name="T0" fmla="*/ 0 w 6"/>
                <a:gd name="T1" fmla="*/ 2147483647 h 4"/>
                <a:gd name="T2" fmla="*/ 2147483647 w 6"/>
                <a:gd name="T3" fmla="*/ 0 h 4"/>
                <a:gd name="T4" fmla="*/ 2147483647 w 6"/>
                <a:gd name="T5" fmla="*/ 2147483647 h 4"/>
                <a:gd name="T6" fmla="*/ 2147483647 w 6"/>
                <a:gd name="T7" fmla="*/ 2147483647 h 4"/>
                <a:gd name="T8" fmla="*/ 0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2"/>
                  </a:moveTo>
                  <a:lnTo>
                    <a:pt x="3" y="0"/>
                  </a:lnTo>
                  <a:lnTo>
                    <a:pt x="6" y="2"/>
                  </a:lnTo>
                  <a:lnTo>
                    <a:pt x="3"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2" name="Freeform 634">
              <a:extLst>
                <a:ext uri="{FF2B5EF4-FFF2-40B4-BE49-F238E27FC236}">
                  <a16:creationId xmlns:a16="http://schemas.microsoft.com/office/drawing/2014/main" id="{9BDCED91-79D3-FAA6-BC9D-1C649431203D}"/>
                </a:ext>
                <a:ext uri="{C183D7F6-B498-43B3-948B-1728B52AA6E4}">
                  <adec:decorative xmlns:adec="http://schemas.microsoft.com/office/drawing/2017/decorative" val="1"/>
                </a:ext>
              </a:extLst>
            </p:cNvPr>
            <p:cNvSpPr>
              <a:spLocks/>
            </p:cNvSpPr>
            <p:nvPr/>
          </p:nvSpPr>
          <p:spPr bwMode="gray">
            <a:xfrm>
              <a:off x="14548721" y="2232932"/>
              <a:ext cx="50070" cy="8345"/>
            </a:xfrm>
            <a:custGeom>
              <a:avLst/>
              <a:gdLst>
                <a:gd name="T0" fmla="*/ 0 w 9"/>
                <a:gd name="T1" fmla="*/ 0 h 2"/>
                <a:gd name="T2" fmla="*/ 2147483647 w 9"/>
                <a:gd name="T3" fmla="*/ 0 h 2"/>
                <a:gd name="T4" fmla="*/ 2147483647 w 9"/>
                <a:gd name="T5" fmla="*/ 0 h 2"/>
                <a:gd name="T6" fmla="*/ 2147483647 w 9"/>
                <a:gd name="T7" fmla="*/ 2147483646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2" y="0"/>
                  </a:lnTo>
                  <a:lnTo>
                    <a:pt x="9" y="0"/>
                  </a:lnTo>
                  <a:lnTo>
                    <a:pt x="5"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3" name="Freeform 635">
              <a:extLst>
                <a:ext uri="{FF2B5EF4-FFF2-40B4-BE49-F238E27FC236}">
                  <a16:creationId xmlns:a16="http://schemas.microsoft.com/office/drawing/2014/main" id="{5D2D125B-BF54-AE9F-A549-50C85EDA1717}"/>
                </a:ext>
                <a:ext uri="{C183D7F6-B498-43B3-948B-1728B52AA6E4}">
                  <adec:decorative xmlns:adec="http://schemas.microsoft.com/office/drawing/2017/decorative" val="1"/>
                </a:ext>
              </a:extLst>
            </p:cNvPr>
            <p:cNvSpPr>
              <a:spLocks/>
            </p:cNvSpPr>
            <p:nvPr/>
          </p:nvSpPr>
          <p:spPr bwMode="gray">
            <a:xfrm>
              <a:off x="14390167" y="2187030"/>
              <a:ext cx="66759" cy="29210"/>
            </a:xfrm>
            <a:custGeom>
              <a:avLst/>
              <a:gdLst>
                <a:gd name="T0" fmla="*/ 2147483647 w 11"/>
                <a:gd name="T1" fmla="*/ 2147483647 h 5"/>
                <a:gd name="T2" fmla="*/ 2147483647 w 11"/>
                <a:gd name="T3" fmla="*/ 2147483647 h 5"/>
                <a:gd name="T4" fmla="*/ 2147483647 w 11"/>
                <a:gd name="T5" fmla="*/ 2147483647 h 5"/>
                <a:gd name="T6" fmla="*/ 2147483647 w 11"/>
                <a:gd name="T7" fmla="*/ 2147483647 h 5"/>
                <a:gd name="T8" fmla="*/ 0 w 11"/>
                <a:gd name="T9" fmla="*/ 2147483647 h 5"/>
                <a:gd name="T10" fmla="*/ 0 w 11"/>
                <a:gd name="T11" fmla="*/ 0 h 5"/>
                <a:gd name="T12" fmla="*/ 2147483647 w 11"/>
                <a:gd name="T13" fmla="*/ 0 h 5"/>
                <a:gd name="T14" fmla="*/ 2147483647 w 1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9" y="1"/>
                  </a:moveTo>
                  <a:lnTo>
                    <a:pt x="11" y="3"/>
                  </a:lnTo>
                  <a:lnTo>
                    <a:pt x="10" y="4"/>
                  </a:lnTo>
                  <a:lnTo>
                    <a:pt x="5" y="5"/>
                  </a:lnTo>
                  <a:lnTo>
                    <a:pt x="0" y="3"/>
                  </a:lnTo>
                  <a:lnTo>
                    <a:pt x="0" y="0"/>
                  </a:lnTo>
                  <a:lnTo>
                    <a:pt x="5" y="0"/>
                  </a:lnTo>
                  <a:lnTo>
                    <a:pt x="9"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4" name="Freeform 636">
              <a:extLst>
                <a:ext uri="{FF2B5EF4-FFF2-40B4-BE49-F238E27FC236}">
                  <a16:creationId xmlns:a16="http://schemas.microsoft.com/office/drawing/2014/main" id="{38ECA6D6-22DC-0A6D-7C63-BC410D8525E7}"/>
                </a:ext>
                <a:ext uri="{C183D7F6-B498-43B3-948B-1728B52AA6E4}">
                  <adec:decorative xmlns:adec="http://schemas.microsoft.com/office/drawing/2017/decorative" val="1"/>
                </a:ext>
              </a:extLst>
            </p:cNvPr>
            <p:cNvSpPr>
              <a:spLocks/>
            </p:cNvSpPr>
            <p:nvPr/>
          </p:nvSpPr>
          <p:spPr bwMode="gray">
            <a:xfrm>
              <a:off x="14456927" y="2216241"/>
              <a:ext cx="62587" cy="16691"/>
            </a:xfrm>
            <a:custGeom>
              <a:avLst/>
              <a:gdLst>
                <a:gd name="T0" fmla="*/ 0 w 11"/>
                <a:gd name="T1" fmla="*/ 2147483647 h 3"/>
                <a:gd name="T2" fmla="*/ 2147483647 w 11"/>
                <a:gd name="T3" fmla="*/ 0 h 3"/>
                <a:gd name="T4" fmla="*/ 2147483647 w 11"/>
                <a:gd name="T5" fmla="*/ 0 h 3"/>
                <a:gd name="T6" fmla="*/ 2147483647 w 11"/>
                <a:gd name="T7" fmla="*/ 2147483647 h 3"/>
                <a:gd name="T8" fmla="*/ 2147483647 w 11"/>
                <a:gd name="T9" fmla="*/ 2147483647 h 3"/>
                <a:gd name="T10" fmla="*/ 0 w 11"/>
                <a:gd name="T11" fmla="*/ 2147483647 h 3"/>
                <a:gd name="T12" fmla="*/ 0 60000 65536"/>
                <a:gd name="T13" fmla="*/ 0 60000 65536"/>
                <a:gd name="T14" fmla="*/ 0 60000 65536"/>
                <a:gd name="T15" fmla="*/ 0 60000 65536"/>
                <a:gd name="T16" fmla="*/ 0 60000 65536"/>
                <a:gd name="T17" fmla="*/ 0 60000 65536"/>
                <a:gd name="T18" fmla="*/ 0 w 11"/>
                <a:gd name="T19" fmla="*/ 0 h 3"/>
                <a:gd name="T20" fmla="*/ 11 w 1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1" h="3">
                  <a:moveTo>
                    <a:pt x="0" y="2"/>
                  </a:moveTo>
                  <a:lnTo>
                    <a:pt x="4" y="0"/>
                  </a:lnTo>
                  <a:lnTo>
                    <a:pt x="10" y="0"/>
                  </a:lnTo>
                  <a:lnTo>
                    <a:pt x="11" y="2"/>
                  </a:lnTo>
                  <a:lnTo>
                    <a:pt x="7" y="3"/>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5" name="Freeform 637">
              <a:extLst>
                <a:ext uri="{FF2B5EF4-FFF2-40B4-BE49-F238E27FC236}">
                  <a16:creationId xmlns:a16="http://schemas.microsoft.com/office/drawing/2014/main" id="{17C8AA0F-B4AC-C31A-7D66-A50854A08F3F}"/>
                </a:ext>
                <a:ext uri="{C183D7F6-B498-43B3-948B-1728B52AA6E4}">
                  <adec:decorative xmlns:adec="http://schemas.microsoft.com/office/drawing/2017/decorative" val="1"/>
                </a:ext>
              </a:extLst>
            </p:cNvPr>
            <p:cNvSpPr>
              <a:spLocks/>
            </p:cNvSpPr>
            <p:nvPr/>
          </p:nvSpPr>
          <p:spPr bwMode="gray">
            <a:xfrm>
              <a:off x="14477790" y="2262142"/>
              <a:ext cx="45897" cy="41729"/>
            </a:xfrm>
            <a:custGeom>
              <a:avLst/>
              <a:gdLst>
                <a:gd name="T0" fmla="*/ 2147483647 w 8"/>
                <a:gd name="T1" fmla="*/ 0 h 7"/>
                <a:gd name="T2" fmla="*/ 2147483647 w 8"/>
                <a:gd name="T3" fmla="*/ 2147483647 h 7"/>
                <a:gd name="T4" fmla="*/ 2147483647 w 8"/>
                <a:gd name="T5" fmla="*/ 2147483647 h 7"/>
                <a:gd name="T6" fmla="*/ 2147483647 w 8"/>
                <a:gd name="T7" fmla="*/ 2147483647 h 7"/>
                <a:gd name="T8" fmla="*/ 0 w 8"/>
                <a:gd name="T9" fmla="*/ 2147483647 h 7"/>
                <a:gd name="T10" fmla="*/ 2147483647 w 8"/>
                <a:gd name="T11" fmla="*/ 2147483647 h 7"/>
                <a:gd name="T12" fmla="*/ 2147483647 w 8"/>
                <a:gd name="T13" fmla="*/ 0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7" y="0"/>
                  </a:moveTo>
                  <a:lnTo>
                    <a:pt x="8" y="2"/>
                  </a:lnTo>
                  <a:lnTo>
                    <a:pt x="8" y="6"/>
                  </a:lnTo>
                  <a:lnTo>
                    <a:pt x="1" y="7"/>
                  </a:lnTo>
                  <a:lnTo>
                    <a:pt x="0" y="5"/>
                  </a:lnTo>
                  <a:lnTo>
                    <a:pt x="1" y="1"/>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6" name="Freeform 638">
              <a:extLst>
                <a:ext uri="{FF2B5EF4-FFF2-40B4-BE49-F238E27FC236}">
                  <a16:creationId xmlns:a16="http://schemas.microsoft.com/office/drawing/2014/main" id="{F531F3AC-2945-23DC-7875-F369F6E096FE}"/>
                </a:ext>
                <a:ext uri="{C183D7F6-B498-43B3-948B-1728B52AA6E4}">
                  <adec:decorative xmlns:adec="http://schemas.microsoft.com/office/drawing/2017/decorative" val="1"/>
                </a:ext>
              </a:extLst>
            </p:cNvPr>
            <p:cNvSpPr>
              <a:spLocks/>
            </p:cNvSpPr>
            <p:nvPr/>
          </p:nvSpPr>
          <p:spPr bwMode="gray">
            <a:xfrm>
              <a:off x="14577929" y="2328907"/>
              <a:ext cx="45897" cy="4173"/>
            </a:xfrm>
            <a:custGeom>
              <a:avLst/>
              <a:gdLst>
                <a:gd name="T0" fmla="*/ 0 w 8"/>
                <a:gd name="T1" fmla="*/ 2147483646 h 1"/>
                <a:gd name="T2" fmla="*/ 2147483647 w 8"/>
                <a:gd name="T3" fmla="*/ 0 h 1"/>
                <a:gd name="T4" fmla="*/ 2147483647 w 8"/>
                <a:gd name="T5" fmla="*/ 0 h 1"/>
                <a:gd name="T6" fmla="*/ 2147483647 w 8"/>
                <a:gd name="T7" fmla="*/ 2147483646 h 1"/>
                <a:gd name="T8" fmla="*/ 2147483647 w 8"/>
                <a:gd name="T9" fmla="*/ 2147483646 h 1"/>
                <a:gd name="T10" fmla="*/ 0 w 8"/>
                <a:gd name="T11" fmla="*/ 2147483646 h 1"/>
                <a:gd name="T12" fmla="*/ 0 60000 65536"/>
                <a:gd name="T13" fmla="*/ 0 60000 65536"/>
                <a:gd name="T14" fmla="*/ 0 60000 65536"/>
                <a:gd name="T15" fmla="*/ 0 60000 65536"/>
                <a:gd name="T16" fmla="*/ 0 60000 65536"/>
                <a:gd name="T17" fmla="*/ 0 60000 65536"/>
                <a:gd name="T18" fmla="*/ 0 w 8"/>
                <a:gd name="T19" fmla="*/ 0 h 1"/>
                <a:gd name="T20" fmla="*/ 8 w 8"/>
                <a:gd name="T21" fmla="*/ 1 h 1"/>
              </a:gdLst>
              <a:ahLst/>
              <a:cxnLst>
                <a:cxn ang="T12">
                  <a:pos x="T0" y="T1"/>
                </a:cxn>
                <a:cxn ang="T13">
                  <a:pos x="T2" y="T3"/>
                </a:cxn>
                <a:cxn ang="T14">
                  <a:pos x="T4" y="T5"/>
                </a:cxn>
                <a:cxn ang="T15">
                  <a:pos x="T6" y="T7"/>
                </a:cxn>
                <a:cxn ang="T16">
                  <a:pos x="T8" y="T9"/>
                </a:cxn>
                <a:cxn ang="T17">
                  <a:pos x="T10" y="T11"/>
                </a:cxn>
              </a:cxnLst>
              <a:rect l="T18" t="T19" r="T20" b="T21"/>
              <a:pathLst>
                <a:path w="8" h="1">
                  <a:moveTo>
                    <a:pt x="0" y="1"/>
                  </a:moveTo>
                  <a:lnTo>
                    <a:pt x="3" y="0"/>
                  </a:lnTo>
                  <a:lnTo>
                    <a:pt x="8" y="0"/>
                  </a:lnTo>
                  <a:lnTo>
                    <a:pt x="8" y="1"/>
                  </a:lnTo>
                  <a:lnTo>
                    <a:pt x="2" y="1"/>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7" name="Freeform 639">
              <a:extLst>
                <a:ext uri="{FF2B5EF4-FFF2-40B4-BE49-F238E27FC236}">
                  <a16:creationId xmlns:a16="http://schemas.microsoft.com/office/drawing/2014/main" id="{37B6557A-BD0B-8D4F-715D-9279E1AFF3C8}"/>
                </a:ext>
                <a:ext uri="{C183D7F6-B498-43B3-948B-1728B52AA6E4}">
                  <adec:decorative xmlns:adec="http://schemas.microsoft.com/office/drawing/2017/decorative" val="1"/>
                </a:ext>
              </a:extLst>
            </p:cNvPr>
            <p:cNvSpPr>
              <a:spLocks/>
            </p:cNvSpPr>
            <p:nvPr/>
          </p:nvSpPr>
          <p:spPr bwMode="gray">
            <a:xfrm>
              <a:off x="14298374" y="2262142"/>
              <a:ext cx="62587" cy="29210"/>
            </a:xfrm>
            <a:custGeom>
              <a:avLst/>
              <a:gdLst>
                <a:gd name="T0" fmla="*/ 2147483647 w 12"/>
                <a:gd name="T1" fmla="*/ 0 h 5"/>
                <a:gd name="T2" fmla="*/ 2147483647 w 12"/>
                <a:gd name="T3" fmla="*/ 0 h 5"/>
                <a:gd name="T4" fmla="*/ 2147483647 w 12"/>
                <a:gd name="T5" fmla="*/ 2147483647 h 5"/>
                <a:gd name="T6" fmla="*/ 2147483647 w 12"/>
                <a:gd name="T7" fmla="*/ 2147483647 h 5"/>
                <a:gd name="T8" fmla="*/ 2147483647 w 12"/>
                <a:gd name="T9" fmla="*/ 2147483647 h 5"/>
                <a:gd name="T10" fmla="*/ 0 w 12"/>
                <a:gd name="T11" fmla="*/ 2147483647 h 5"/>
                <a:gd name="T12" fmla="*/ 2147483647 w 12"/>
                <a:gd name="T13" fmla="*/ 0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8" y="0"/>
                  </a:moveTo>
                  <a:lnTo>
                    <a:pt x="10" y="0"/>
                  </a:lnTo>
                  <a:lnTo>
                    <a:pt x="12" y="2"/>
                  </a:lnTo>
                  <a:lnTo>
                    <a:pt x="11" y="5"/>
                  </a:lnTo>
                  <a:lnTo>
                    <a:pt x="5" y="5"/>
                  </a:lnTo>
                  <a:lnTo>
                    <a:pt x="0" y="3"/>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8" name="Freeform 640">
              <a:extLst>
                <a:ext uri="{FF2B5EF4-FFF2-40B4-BE49-F238E27FC236}">
                  <a16:creationId xmlns:a16="http://schemas.microsoft.com/office/drawing/2014/main" id="{81FBEACC-2891-F076-696F-A29E14F55CE8}"/>
                </a:ext>
                <a:ext uri="{C183D7F6-B498-43B3-948B-1728B52AA6E4}">
                  <adec:decorative xmlns:adec="http://schemas.microsoft.com/office/drawing/2017/decorative" val="1"/>
                </a:ext>
              </a:extLst>
            </p:cNvPr>
            <p:cNvSpPr>
              <a:spLocks/>
            </p:cNvSpPr>
            <p:nvPr/>
          </p:nvSpPr>
          <p:spPr bwMode="gray">
            <a:xfrm>
              <a:off x="14377650" y="2232932"/>
              <a:ext cx="20863" cy="12518"/>
            </a:xfrm>
            <a:custGeom>
              <a:avLst/>
              <a:gdLst>
                <a:gd name="T0" fmla="*/ 2147483647 w 4"/>
                <a:gd name="T1" fmla="*/ 0 h 3"/>
                <a:gd name="T2" fmla="*/ 0 w 4"/>
                <a:gd name="T3" fmla="*/ 0 h 3"/>
                <a:gd name="T4" fmla="*/ 0 w 4"/>
                <a:gd name="T5" fmla="*/ 2147483646 h 3"/>
                <a:gd name="T6" fmla="*/ 2147483647 w 4"/>
                <a:gd name="T7" fmla="*/ 2147483646 h 3"/>
                <a:gd name="T8" fmla="*/ 2147483647 w 4"/>
                <a:gd name="T9" fmla="*/ 2147483646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0"/>
                  </a:moveTo>
                  <a:lnTo>
                    <a:pt x="0" y="0"/>
                  </a:lnTo>
                  <a:lnTo>
                    <a:pt x="0" y="3"/>
                  </a:lnTo>
                  <a:lnTo>
                    <a:pt x="3" y="3"/>
                  </a:lnTo>
                  <a:lnTo>
                    <a:pt x="4" y="2"/>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39" name="Freeform 641">
              <a:extLst>
                <a:ext uri="{FF2B5EF4-FFF2-40B4-BE49-F238E27FC236}">
                  <a16:creationId xmlns:a16="http://schemas.microsoft.com/office/drawing/2014/main" id="{3BA99A66-30A3-8ECF-5B18-61D3C41CBD48}"/>
                </a:ext>
                <a:ext uri="{C183D7F6-B498-43B3-948B-1728B52AA6E4}">
                  <adec:decorative xmlns:adec="http://schemas.microsoft.com/office/drawing/2017/decorative" val="1"/>
                </a:ext>
              </a:extLst>
            </p:cNvPr>
            <p:cNvSpPr>
              <a:spLocks/>
            </p:cNvSpPr>
            <p:nvPr/>
          </p:nvSpPr>
          <p:spPr bwMode="gray">
            <a:xfrm>
              <a:off x="14411030" y="2241277"/>
              <a:ext cx="37552" cy="16691"/>
            </a:xfrm>
            <a:custGeom>
              <a:avLst/>
              <a:gdLst>
                <a:gd name="T0" fmla="*/ 2147483647 w 7"/>
                <a:gd name="T1" fmla="*/ 0 h 3"/>
                <a:gd name="T2" fmla="*/ 2147483647 w 7"/>
                <a:gd name="T3" fmla="*/ 2147483647 h 3"/>
                <a:gd name="T4" fmla="*/ 0 w 7"/>
                <a:gd name="T5" fmla="*/ 2147483647 h 3"/>
                <a:gd name="T6" fmla="*/ 0 w 7"/>
                <a:gd name="T7" fmla="*/ 2147483647 h 3"/>
                <a:gd name="T8" fmla="*/ 2147483647 w 7"/>
                <a:gd name="T9" fmla="*/ 2147483647 h 3"/>
                <a:gd name="T10" fmla="*/ 2147483647 w 7"/>
                <a:gd name="T11" fmla="*/ 2147483647 h 3"/>
                <a:gd name="T12" fmla="*/ 2147483647 w 7"/>
                <a:gd name="T13" fmla="*/ 0 h 3"/>
                <a:gd name="T14" fmla="*/ 2147483647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2" y="0"/>
                  </a:moveTo>
                  <a:lnTo>
                    <a:pt x="3" y="1"/>
                  </a:lnTo>
                  <a:lnTo>
                    <a:pt x="0" y="2"/>
                  </a:lnTo>
                  <a:lnTo>
                    <a:pt x="0" y="3"/>
                  </a:lnTo>
                  <a:lnTo>
                    <a:pt x="5" y="3"/>
                  </a:lnTo>
                  <a:lnTo>
                    <a:pt x="7" y="1"/>
                  </a:lnTo>
                  <a:lnTo>
                    <a:pt x="4" y="0"/>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0" name="Freeform 642">
              <a:extLst>
                <a:ext uri="{FF2B5EF4-FFF2-40B4-BE49-F238E27FC236}">
                  <a16:creationId xmlns:a16="http://schemas.microsoft.com/office/drawing/2014/main" id="{0179AB8D-DFB1-9147-852B-CD00BB187464}"/>
                </a:ext>
                <a:ext uri="{C183D7F6-B498-43B3-948B-1728B52AA6E4}">
                  <adec:decorative xmlns:adec="http://schemas.microsoft.com/office/drawing/2017/decorative" val="1"/>
                </a:ext>
              </a:extLst>
            </p:cNvPr>
            <p:cNvSpPr>
              <a:spLocks/>
            </p:cNvSpPr>
            <p:nvPr/>
          </p:nvSpPr>
          <p:spPr bwMode="gray">
            <a:xfrm>
              <a:off x="14431893" y="2262142"/>
              <a:ext cx="33380" cy="20864"/>
            </a:xfrm>
            <a:custGeom>
              <a:avLst/>
              <a:gdLst>
                <a:gd name="T0" fmla="*/ 2147483647 w 6"/>
                <a:gd name="T1" fmla="*/ 2147483647 h 3"/>
                <a:gd name="T2" fmla="*/ 0 w 6"/>
                <a:gd name="T3" fmla="*/ 2147483647 h 3"/>
                <a:gd name="T4" fmla="*/ 0 w 6"/>
                <a:gd name="T5" fmla="*/ 2147483647 h 3"/>
                <a:gd name="T6" fmla="*/ 2147483647 w 6"/>
                <a:gd name="T7" fmla="*/ 2147483647 h 3"/>
                <a:gd name="T8" fmla="*/ 2147483647 w 6"/>
                <a:gd name="T9" fmla="*/ 0 h 3"/>
                <a:gd name="T10" fmla="*/ 2147483647 w 6"/>
                <a:gd name="T11" fmla="*/ 2147483647 h 3"/>
                <a:gd name="T12" fmla="*/ 2147483647 w 6"/>
                <a:gd name="T13" fmla="*/ 2147483647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3" y="3"/>
                  </a:moveTo>
                  <a:lnTo>
                    <a:pt x="0" y="2"/>
                  </a:lnTo>
                  <a:lnTo>
                    <a:pt x="0" y="1"/>
                  </a:lnTo>
                  <a:lnTo>
                    <a:pt x="3" y="1"/>
                  </a:lnTo>
                  <a:lnTo>
                    <a:pt x="6" y="0"/>
                  </a:lnTo>
                  <a:lnTo>
                    <a:pt x="5" y="2"/>
                  </a:lnTo>
                  <a:lnTo>
                    <a:pt x="3"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1" name="Freeform 643">
              <a:extLst>
                <a:ext uri="{FF2B5EF4-FFF2-40B4-BE49-F238E27FC236}">
                  <a16:creationId xmlns:a16="http://schemas.microsoft.com/office/drawing/2014/main" id="{F9F7BF45-7C3B-D072-17F4-D85CB172BB18}"/>
                </a:ext>
                <a:ext uri="{C183D7F6-B498-43B3-948B-1728B52AA6E4}">
                  <adec:decorative xmlns:adec="http://schemas.microsoft.com/office/drawing/2017/decorative" val="1"/>
                </a:ext>
              </a:extLst>
            </p:cNvPr>
            <p:cNvSpPr>
              <a:spLocks/>
            </p:cNvSpPr>
            <p:nvPr/>
          </p:nvSpPr>
          <p:spPr bwMode="gray">
            <a:xfrm>
              <a:off x="14377650" y="2270488"/>
              <a:ext cx="12517" cy="12518"/>
            </a:xfrm>
            <a:custGeom>
              <a:avLst/>
              <a:gdLst>
                <a:gd name="T0" fmla="*/ 0 w 2"/>
                <a:gd name="T1" fmla="*/ 0 h 3"/>
                <a:gd name="T2" fmla="*/ 0 w 2"/>
                <a:gd name="T3" fmla="*/ 2147483646 h 3"/>
                <a:gd name="T4" fmla="*/ 2147483647 w 2"/>
                <a:gd name="T5" fmla="*/ 2147483646 h 3"/>
                <a:gd name="T6" fmla="*/ 2147483647 w 2"/>
                <a:gd name="T7" fmla="*/ 2147483646 h 3"/>
                <a:gd name="T8" fmla="*/ 2147483647 w 2"/>
                <a:gd name="T9" fmla="*/ 0 h 3"/>
                <a:gd name="T10" fmla="*/ 0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0"/>
                  </a:moveTo>
                  <a:lnTo>
                    <a:pt x="0" y="3"/>
                  </a:lnTo>
                  <a:lnTo>
                    <a:pt x="2" y="3"/>
                  </a:lnTo>
                  <a:lnTo>
                    <a:pt x="2" y="2"/>
                  </a:lnTo>
                  <a:lnTo>
                    <a:pt x="1" y="0"/>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2" name="Freeform 644">
              <a:extLst>
                <a:ext uri="{FF2B5EF4-FFF2-40B4-BE49-F238E27FC236}">
                  <a16:creationId xmlns:a16="http://schemas.microsoft.com/office/drawing/2014/main" id="{1FF0A819-2B1A-0636-8506-AC7DC5F9D039}"/>
                </a:ext>
                <a:ext uri="{C183D7F6-B498-43B3-948B-1728B52AA6E4}">
                  <adec:decorative xmlns:adec="http://schemas.microsoft.com/office/drawing/2017/decorative" val="1"/>
                </a:ext>
              </a:extLst>
            </p:cNvPr>
            <p:cNvSpPr>
              <a:spLocks/>
            </p:cNvSpPr>
            <p:nvPr/>
          </p:nvSpPr>
          <p:spPr bwMode="gray">
            <a:xfrm>
              <a:off x="14006301" y="2182858"/>
              <a:ext cx="246175" cy="137704"/>
            </a:xfrm>
            <a:custGeom>
              <a:avLst/>
              <a:gdLst>
                <a:gd name="T0" fmla="*/ 2147483647 w 45"/>
                <a:gd name="T1" fmla="*/ 0 h 25"/>
                <a:gd name="T2" fmla="*/ 2147483647 w 45"/>
                <a:gd name="T3" fmla="*/ 2147483647 h 25"/>
                <a:gd name="T4" fmla="*/ 2147483647 w 45"/>
                <a:gd name="T5" fmla="*/ 2147483647 h 25"/>
                <a:gd name="T6" fmla="*/ 2147483647 w 45"/>
                <a:gd name="T7" fmla="*/ 2147483647 h 25"/>
                <a:gd name="T8" fmla="*/ 2147483647 w 45"/>
                <a:gd name="T9" fmla="*/ 2147483647 h 25"/>
                <a:gd name="T10" fmla="*/ 2147483647 w 45"/>
                <a:gd name="T11" fmla="*/ 2147483647 h 25"/>
                <a:gd name="T12" fmla="*/ 2147483647 w 45"/>
                <a:gd name="T13" fmla="*/ 2147483647 h 25"/>
                <a:gd name="T14" fmla="*/ 2147483647 w 45"/>
                <a:gd name="T15" fmla="*/ 2147483647 h 25"/>
                <a:gd name="T16" fmla="*/ 2147483647 w 45"/>
                <a:gd name="T17" fmla="*/ 2147483647 h 25"/>
                <a:gd name="T18" fmla="*/ 2147483647 w 45"/>
                <a:gd name="T19" fmla="*/ 2147483647 h 25"/>
                <a:gd name="T20" fmla="*/ 2147483647 w 45"/>
                <a:gd name="T21" fmla="*/ 2147483647 h 25"/>
                <a:gd name="T22" fmla="*/ 2147483647 w 45"/>
                <a:gd name="T23" fmla="*/ 2147483647 h 25"/>
                <a:gd name="T24" fmla="*/ 2147483647 w 45"/>
                <a:gd name="T25" fmla="*/ 2147483647 h 25"/>
                <a:gd name="T26" fmla="*/ 2147483647 w 45"/>
                <a:gd name="T27" fmla="*/ 2147483647 h 25"/>
                <a:gd name="T28" fmla="*/ 2147483647 w 45"/>
                <a:gd name="T29" fmla="*/ 2147483647 h 25"/>
                <a:gd name="T30" fmla="*/ 2147483647 w 45"/>
                <a:gd name="T31" fmla="*/ 2147483647 h 25"/>
                <a:gd name="T32" fmla="*/ 2147483647 w 45"/>
                <a:gd name="T33" fmla="*/ 2147483647 h 25"/>
                <a:gd name="T34" fmla="*/ 2147483647 w 45"/>
                <a:gd name="T35" fmla="*/ 2147483647 h 25"/>
                <a:gd name="T36" fmla="*/ 2147483647 w 45"/>
                <a:gd name="T37" fmla="*/ 2147483647 h 25"/>
                <a:gd name="T38" fmla="*/ 2147483647 w 45"/>
                <a:gd name="T39" fmla="*/ 2147483647 h 25"/>
                <a:gd name="T40" fmla="*/ 2147483647 w 45"/>
                <a:gd name="T41" fmla="*/ 2147483647 h 25"/>
                <a:gd name="T42" fmla="*/ 2147483647 w 45"/>
                <a:gd name="T43" fmla="*/ 2147483647 h 25"/>
                <a:gd name="T44" fmla="*/ 0 w 45"/>
                <a:gd name="T45" fmla="*/ 2147483647 h 25"/>
                <a:gd name="T46" fmla="*/ 2147483647 w 45"/>
                <a:gd name="T47" fmla="*/ 2147483647 h 25"/>
                <a:gd name="T48" fmla="*/ 2147483647 w 45"/>
                <a:gd name="T49" fmla="*/ 2147483647 h 25"/>
                <a:gd name="T50" fmla="*/ 0 w 45"/>
                <a:gd name="T51" fmla="*/ 2147483647 h 25"/>
                <a:gd name="T52" fmla="*/ 0 w 45"/>
                <a:gd name="T53" fmla="*/ 2147483647 h 25"/>
                <a:gd name="T54" fmla="*/ 2147483647 w 45"/>
                <a:gd name="T55" fmla="*/ 2147483647 h 25"/>
                <a:gd name="T56" fmla="*/ 2147483647 w 45"/>
                <a:gd name="T57" fmla="*/ 2147483647 h 25"/>
                <a:gd name="T58" fmla="*/ 2147483647 w 45"/>
                <a:gd name="T59" fmla="*/ 2147483647 h 25"/>
                <a:gd name="T60" fmla="*/ 2147483647 w 45"/>
                <a:gd name="T61" fmla="*/ 2147483647 h 25"/>
                <a:gd name="T62" fmla="*/ 2147483647 w 45"/>
                <a:gd name="T63" fmla="*/ 2147483647 h 25"/>
                <a:gd name="T64" fmla="*/ 2147483647 w 45"/>
                <a:gd name="T65" fmla="*/ 0 h 25"/>
                <a:gd name="T66" fmla="*/ 2147483647 w 45"/>
                <a:gd name="T67" fmla="*/ 0 h 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5"/>
                <a:gd name="T104" fmla="*/ 45 w 45"/>
                <a:gd name="T105" fmla="*/ 25 h 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5">
                  <a:moveTo>
                    <a:pt x="40" y="0"/>
                  </a:moveTo>
                  <a:lnTo>
                    <a:pt x="42" y="1"/>
                  </a:lnTo>
                  <a:lnTo>
                    <a:pt x="36" y="4"/>
                  </a:lnTo>
                  <a:lnTo>
                    <a:pt x="36" y="5"/>
                  </a:lnTo>
                  <a:lnTo>
                    <a:pt x="45" y="5"/>
                  </a:lnTo>
                  <a:lnTo>
                    <a:pt x="45" y="7"/>
                  </a:lnTo>
                  <a:lnTo>
                    <a:pt x="45" y="10"/>
                  </a:lnTo>
                  <a:lnTo>
                    <a:pt x="43" y="11"/>
                  </a:lnTo>
                  <a:lnTo>
                    <a:pt x="36" y="11"/>
                  </a:lnTo>
                  <a:lnTo>
                    <a:pt x="33" y="12"/>
                  </a:lnTo>
                  <a:lnTo>
                    <a:pt x="33" y="13"/>
                  </a:lnTo>
                  <a:lnTo>
                    <a:pt x="36" y="14"/>
                  </a:lnTo>
                  <a:lnTo>
                    <a:pt x="35" y="16"/>
                  </a:lnTo>
                  <a:lnTo>
                    <a:pt x="21" y="16"/>
                  </a:lnTo>
                  <a:lnTo>
                    <a:pt x="22" y="18"/>
                  </a:lnTo>
                  <a:lnTo>
                    <a:pt x="21" y="21"/>
                  </a:lnTo>
                  <a:lnTo>
                    <a:pt x="14" y="25"/>
                  </a:lnTo>
                  <a:lnTo>
                    <a:pt x="9" y="25"/>
                  </a:lnTo>
                  <a:lnTo>
                    <a:pt x="9" y="24"/>
                  </a:lnTo>
                  <a:lnTo>
                    <a:pt x="13" y="22"/>
                  </a:lnTo>
                  <a:lnTo>
                    <a:pt x="12" y="21"/>
                  </a:lnTo>
                  <a:lnTo>
                    <a:pt x="4" y="20"/>
                  </a:lnTo>
                  <a:lnTo>
                    <a:pt x="0" y="18"/>
                  </a:lnTo>
                  <a:lnTo>
                    <a:pt x="2" y="16"/>
                  </a:lnTo>
                  <a:lnTo>
                    <a:pt x="8" y="14"/>
                  </a:lnTo>
                  <a:lnTo>
                    <a:pt x="0" y="10"/>
                  </a:lnTo>
                  <a:lnTo>
                    <a:pt x="0" y="8"/>
                  </a:lnTo>
                  <a:lnTo>
                    <a:pt x="24" y="8"/>
                  </a:lnTo>
                  <a:lnTo>
                    <a:pt x="25" y="5"/>
                  </a:lnTo>
                  <a:lnTo>
                    <a:pt x="29" y="4"/>
                  </a:lnTo>
                  <a:lnTo>
                    <a:pt x="33" y="4"/>
                  </a:lnTo>
                  <a:lnTo>
                    <a:pt x="29" y="1"/>
                  </a:lnTo>
                  <a:lnTo>
                    <a:pt x="31" y="0"/>
                  </a:lnTo>
                  <a:lnTo>
                    <a:pt x="4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3" name="Freeform 645">
              <a:extLst>
                <a:ext uri="{FF2B5EF4-FFF2-40B4-BE49-F238E27FC236}">
                  <a16:creationId xmlns:a16="http://schemas.microsoft.com/office/drawing/2014/main" id="{7B41BDF4-8AC9-0063-85F8-F0DA26D5D079}"/>
                </a:ext>
                <a:ext uri="{C183D7F6-B498-43B3-948B-1728B52AA6E4}">
                  <adec:decorative xmlns:adec="http://schemas.microsoft.com/office/drawing/2017/decorative" val="1"/>
                </a:ext>
              </a:extLst>
            </p:cNvPr>
            <p:cNvSpPr>
              <a:spLocks/>
            </p:cNvSpPr>
            <p:nvPr/>
          </p:nvSpPr>
          <p:spPr bwMode="gray">
            <a:xfrm>
              <a:off x="13885301" y="2187030"/>
              <a:ext cx="242003" cy="66766"/>
            </a:xfrm>
            <a:custGeom>
              <a:avLst/>
              <a:gdLst>
                <a:gd name="T0" fmla="*/ 2147483647 w 44"/>
                <a:gd name="T1" fmla="*/ 2147483647 h 12"/>
                <a:gd name="T2" fmla="*/ 2147483647 w 44"/>
                <a:gd name="T3" fmla="*/ 2147483647 h 12"/>
                <a:gd name="T4" fmla="*/ 2147483647 w 44"/>
                <a:gd name="T5" fmla="*/ 2147483647 h 12"/>
                <a:gd name="T6" fmla="*/ 2147483647 w 44"/>
                <a:gd name="T7" fmla="*/ 2147483647 h 12"/>
                <a:gd name="T8" fmla="*/ 2147483647 w 44"/>
                <a:gd name="T9" fmla="*/ 0 h 12"/>
                <a:gd name="T10" fmla="*/ 2147483647 w 44"/>
                <a:gd name="T11" fmla="*/ 2147483647 h 12"/>
                <a:gd name="T12" fmla="*/ 2147483647 w 44"/>
                <a:gd name="T13" fmla="*/ 2147483647 h 12"/>
                <a:gd name="T14" fmla="*/ 0 w 44"/>
                <a:gd name="T15" fmla="*/ 2147483647 h 12"/>
                <a:gd name="T16" fmla="*/ 0 w 44"/>
                <a:gd name="T17" fmla="*/ 2147483647 h 12"/>
                <a:gd name="T18" fmla="*/ 2147483647 w 44"/>
                <a:gd name="T19" fmla="*/ 2147483647 h 12"/>
                <a:gd name="T20" fmla="*/ 2147483647 w 44"/>
                <a:gd name="T21" fmla="*/ 2147483647 h 12"/>
                <a:gd name="T22" fmla="*/ 2147483647 w 44"/>
                <a:gd name="T23" fmla="*/ 2147483647 h 12"/>
                <a:gd name="T24" fmla="*/ 2147483647 w 44"/>
                <a:gd name="T25" fmla="*/ 2147483647 h 12"/>
                <a:gd name="T26" fmla="*/ 2147483647 w 44"/>
                <a:gd name="T27" fmla="*/ 2147483647 h 12"/>
                <a:gd name="T28" fmla="*/ 2147483647 w 44"/>
                <a:gd name="T29" fmla="*/ 2147483647 h 12"/>
                <a:gd name="T30" fmla="*/ 2147483647 w 44"/>
                <a:gd name="T31" fmla="*/ 2147483647 h 12"/>
                <a:gd name="T32" fmla="*/ 2147483647 w 44"/>
                <a:gd name="T33" fmla="*/ 2147483647 h 12"/>
                <a:gd name="T34" fmla="*/ 2147483647 w 44"/>
                <a:gd name="T35" fmla="*/ 2147483647 h 12"/>
                <a:gd name="T36" fmla="*/ 2147483647 w 44"/>
                <a:gd name="T37" fmla="*/ 2147483647 h 12"/>
                <a:gd name="T38" fmla="*/ 2147483647 w 44"/>
                <a:gd name="T39" fmla="*/ 2147483647 h 12"/>
                <a:gd name="T40" fmla="*/ 2147483647 w 44"/>
                <a:gd name="T41" fmla="*/ 2147483647 h 12"/>
                <a:gd name="T42" fmla="*/ 2147483647 w 44"/>
                <a:gd name="T43" fmla="*/ 2147483647 h 12"/>
                <a:gd name="T44" fmla="*/ 2147483647 w 44"/>
                <a:gd name="T45" fmla="*/ 2147483647 h 12"/>
                <a:gd name="T46" fmla="*/ 2147483647 w 44"/>
                <a:gd name="T47" fmla="*/ 2147483647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12"/>
                <a:gd name="T74" fmla="*/ 44 w 44"/>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12">
                  <a:moveTo>
                    <a:pt x="44" y="4"/>
                  </a:moveTo>
                  <a:lnTo>
                    <a:pt x="40" y="1"/>
                  </a:lnTo>
                  <a:lnTo>
                    <a:pt x="32" y="1"/>
                  </a:lnTo>
                  <a:lnTo>
                    <a:pt x="20" y="1"/>
                  </a:lnTo>
                  <a:lnTo>
                    <a:pt x="18" y="0"/>
                  </a:lnTo>
                  <a:lnTo>
                    <a:pt x="14" y="2"/>
                  </a:lnTo>
                  <a:lnTo>
                    <a:pt x="2" y="4"/>
                  </a:lnTo>
                  <a:lnTo>
                    <a:pt x="0" y="6"/>
                  </a:lnTo>
                  <a:lnTo>
                    <a:pt x="0" y="7"/>
                  </a:lnTo>
                  <a:lnTo>
                    <a:pt x="1" y="9"/>
                  </a:lnTo>
                  <a:lnTo>
                    <a:pt x="1" y="10"/>
                  </a:lnTo>
                  <a:lnTo>
                    <a:pt x="5" y="10"/>
                  </a:lnTo>
                  <a:lnTo>
                    <a:pt x="10" y="12"/>
                  </a:lnTo>
                  <a:lnTo>
                    <a:pt x="11" y="11"/>
                  </a:lnTo>
                  <a:lnTo>
                    <a:pt x="16" y="12"/>
                  </a:lnTo>
                  <a:lnTo>
                    <a:pt x="19" y="11"/>
                  </a:lnTo>
                  <a:lnTo>
                    <a:pt x="18" y="9"/>
                  </a:lnTo>
                  <a:lnTo>
                    <a:pt x="14" y="9"/>
                  </a:lnTo>
                  <a:lnTo>
                    <a:pt x="14" y="7"/>
                  </a:lnTo>
                  <a:lnTo>
                    <a:pt x="23" y="2"/>
                  </a:lnTo>
                  <a:lnTo>
                    <a:pt x="32" y="3"/>
                  </a:lnTo>
                  <a:lnTo>
                    <a:pt x="34" y="5"/>
                  </a:lnTo>
                  <a:lnTo>
                    <a:pt x="38" y="5"/>
                  </a:lnTo>
                  <a:lnTo>
                    <a:pt x="44"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4" name="Freeform 646">
              <a:extLst>
                <a:ext uri="{FF2B5EF4-FFF2-40B4-BE49-F238E27FC236}">
                  <a16:creationId xmlns:a16="http://schemas.microsoft.com/office/drawing/2014/main" id="{E4FB2D1E-F0CA-A9D2-7FEC-8622DF6EEB69}"/>
                </a:ext>
                <a:ext uri="{C183D7F6-B498-43B3-948B-1728B52AA6E4}">
                  <adec:decorative xmlns:adec="http://schemas.microsoft.com/office/drawing/2017/decorative" val="1"/>
                </a:ext>
              </a:extLst>
            </p:cNvPr>
            <p:cNvSpPr>
              <a:spLocks/>
            </p:cNvSpPr>
            <p:nvPr/>
          </p:nvSpPr>
          <p:spPr bwMode="gray">
            <a:xfrm>
              <a:off x="14164855" y="2283006"/>
              <a:ext cx="37552" cy="29210"/>
            </a:xfrm>
            <a:custGeom>
              <a:avLst/>
              <a:gdLst>
                <a:gd name="T0" fmla="*/ 0 w 7"/>
                <a:gd name="T1" fmla="*/ 2147483647 h 5"/>
                <a:gd name="T2" fmla="*/ 0 w 7"/>
                <a:gd name="T3" fmla="*/ 2147483647 h 5"/>
                <a:gd name="T4" fmla="*/ 2147483647 w 7"/>
                <a:gd name="T5" fmla="*/ 2147483647 h 5"/>
                <a:gd name="T6" fmla="*/ 2147483647 w 7"/>
                <a:gd name="T7" fmla="*/ 2147483647 h 5"/>
                <a:gd name="T8" fmla="*/ 2147483647 w 7"/>
                <a:gd name="T9" fmla="*/ 0 h 5"/>
                <a:gd name="T10" fmla="*/ 0 w 7"/>
                <a:gd name="T11" fmla="*/ 2147483647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0" y="1"/>
                  </a:moveTo>
                  <a:lnTo>
                    <a:pt x="0" y="4"/>
                  </a:lnTo>
                  <a:lnTo>
                    <a:pt x="1" y="5"/>
                  </a:lnTo>
                  <a:lnTo>
                    <a:pt x="7" y="4"/>
                  </a:lnTo>
                  <a:lnTo>
                    <a:pt x="5"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5" name="Freeform 647">
              <a:extLst>
                <a:ext uri="{FF2B5EF4-FFF2-40B4-BE49-F238E27FC236}">
                  <a16:creationId xmlns:a16="http://schemas.microsoft.com/office/drawing/2014/main" id="{46E6AB48-E5DE-D875-F1D1-F5BF1251F2B5}"/>
                </a:ext>
                <a:ext uri="{C183D7F6-B498-43B3-948B-1728B52AA6E4}">
                  <adec:decorative xmlns:adec="http://schemas.microsoft.com/office/drawing/2017/decorative" val="1"/>
                </a:ext>
              </a:extLst>
            </p:cNvPr>
            <p:cNvSpPr>
              <a:spLocks/>
            </p:cNvSpPr>
            <p:nvPr/>
          </p:nvSpPr>
          <p:spPr bwMode="gray">
            <a:xfrm>
              <a:off x="14194063" y="2308043"/>
              <a:ext cx="54242" cy="25038"/>
            </a:xfrm>
            <a:custGeom>
              <a:avLst/>
              <a:gdLst>
                <a:gd name="T0" fmla="*/ 0 w 10"/>
                <a:gd name="T1" fmla="*/ 2147483647 h 5"/>
                <a:gd name="T2" fmla="*/ 2147483647 w 10"/>
                <a:gd name="T3" fmla="*/ 2147483647 h 5"/>
                <a:gd name="T4" fmla="*/ 2147483647 w 10"/>
                <a:gd name="T5" fmla="*/ 2147483647 h 5"/>
                <a:gd name="T6" fmla="*/ 2147483647 w 10"/>
                <a:gd name="T7" fmla="*/ 2147483647 h 5"/>
                <a:gd name="T8" fmla="*/ 2147483647 w 10"/>
                <a:gd name="T9" fmla="*/ 0 h 5"/>
                <a:gd name="T10" fmla="*/ 2147483647 w 10"/>
                <a:gd name="T11" fmla="*/ 2147483647 h 5"/>
                <a:gd name="T12" fmla="*/ 0 w 10"/>
                <a:gd name="T13" fmla="*/ 2147483647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0" y="2"/>
                  </a:moveTo>
                  <a:lnTo>
                    <a:pt x="6" y="4"/>
                  </a:lnTo>
                  <a:lnTo>
                    <a:pt x="10" y="5"/>
                  </a:lnTo>
                  <a:lnTo>
                    <a:pt x="10" y="1"/>
                  </a:lnTo>
                  <a:lnTo>
                    <a:pt x="8" y="0"/>
                  </a:lnTo>
                  <a:lnTo>
                    <a:pt x="6"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6" name="Freeform 648">
              <a:extLst>
                <a:ext uri="{FF2B5EF4-FFF2-40B4-BE49-F238E27FC236}">
                  <a16:creationId xmlns:a16="http://schemas.microsoft.com/office/drawing/2014/main" id="{743908B0-D8D9-84EA-842A-746A7F1F1A71}"/>
                </a:ext>
                <a:ext uri="{C183D7F6-B498-43B3-948B-1728B52AA6E4}">
                  <adec:decorative xmlns:adec="http://schemas.microsoft.com/office/drawing/2017/decorative" val="1"/>
                </a:ext>
              </a:extLst>
            </p:cNvPr>
            <p:cNvSpPr>
              <a:spLocks/>
            </p:cNvSpPr>
            <p:nvPr/>
          </p:nvSpPr>
          <p:spPr bwMode="gray">
            <a:xfrm>
              <a:off x="14127303" y="2308043"/>
              <a:ext cx="37552" cy="16691"/>
            </a:xfrm>
            <a:custGeom>
              <a:avLst/>
              <a:gdLst>
                <a:gd name="T0" fmla="*/ 0 w 7"/>
                <a:gd name="T1" fmla="*/ 2147483647 h 3"/>
                <a:gd name="T2" fmla="*/ 2147483647 w 7"/>
                <a:gd name="T3" fmla="*/ 2147483647 h 3"/>
                <a:gd name="T4" fmla="*/ 2147483647 w 7"/>
                <a:gd name="T5" fmla="*/ 0 h 3"/>
                <a:gd name="T6" fmla="*/ 2147483647 w 7"/>
                <a:gd name="T7" fmla="*/ 2147483647 h 3"/>
                <a:gd name="T8" fmla="*/ 0 w 7"/>
                <a:gd name="T9" fmla="*/ 2147483647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3"/>
                  </a:moveTo>
                  <a:lnTo>
                    <a:pt x="2" y="1"/>
                  </a:lnTo>
                  <a:lnTo>
                    <a:pt x="4" y="0"/>
                  </a:lnTo>
                  <a:lnTo>
                    <a:pt x="7" y="1"/>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7" name="Freeform 649">
              <a:extLst>
                <a:ext uri="{FF2B5EF4-FFF2-40B4-BE49-F238E27FC236}">
                  <a16:creationId xmlns:a16="http://schemas.microsoft.com/office/drawing/2014/main" id="{98F6FD55-C86A-7D3A-2256-B05196BB2949}"/>
                </a:ext>
                <a:ext uri="{C183D7F6-B498-43B3-948B-1728B52AA6E4}">
                  <adec:decorative xmlns:adec="http://schemas.microsoft.com/office/drawing/2017/decorative" val="1"/>
                </a:ext>
              </a:extLst>
            </p:cNvPr>
            <p:cNvSpPr>
              <a:spLocks/>
            </p:cNvSpPr>
            <p:nvPr/>
          </p:nvSpPr>
          <p:spPr bwMode="gray">
            <a:xfrm>
              <a:off x="14223270" y="2153647"/>
              <a:ext cx="25034" cy="16691"/>
            </a:xfrm>
            <a:custGeom>
              <a:avLst/>
              <a:gdLst>
                <a:gd name="T0" fmla="*/ 2147483647 w 4"/>
                <a:gd name="T1" fmla="*/ 2147483647 h 3"/>
                <a:gd name="T2" fmla="*/ 0 w 4"/>
                <a:gd name="T3" fmla="*/ 2147483647 h 3"/>
                <a:gd name="T4" fmla="*/ 0 w 4"/>
                <a:gd name="T5" fmla="*/ 2147483647 h 3"/>
                <a:gd name="T6" fmla="*/ 2147483647 w 4"/>
                <a:gd name="T7" fmla="*/ 0 h 3"/>
                <a:gd name="T8" fmla="*/ 2147483647 w 4"/>
                <a:gd name="T9" fmla="*/ 2147483647 h 3"/>
                <a:gd name="T10" fmla="*/ 2147483647 w 4"/>
                <a:gd name="T11" fmla="*/ 2147483647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2" y="3"/>
                  </a:moveTo>
                  <a:lnTo>
                    <a:pt x="0" y="2"/>
                  </a:lnTo>
                  <a:lnTo>
                    <a:pt x="0" y="1"/>
                  </a:lnTo>
                  <a:lnTo>
                    <a:pt x="3" y="0"/>
                  </a:lnTo>
                  <a:lnTo>
                    <a:pt x="4" y="2"/>
                  </a:lnTo>
                  <a:lnTo>
                    <a:pt x="2"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8" name="Freeform 650">
              <a:extLst>
                <a:ext uri="{FF2B5EF4-FFF2-40B4-BE49-F238E27FC236}">
                  <a16:creationId xmlns:a16="http://schemas.microsoft.com/office/drawing/2014/main" id="{8A23A3B5-2089-24A8-5929-9F3564C39C29}"/>
                </a:ext>
                <a:ext uri="{C183D7F6-B498-43B3-948B-1728B52AA6E4}">
                  <adec:decorative xmlns:adec="http://schemas.microsoft.com/office/drawing/2017/decorative" val="1"/>
                </a:ext>
              </a:extLst>
            </p:cNvPr>
            <p:cNvSpPr>
              <a:spLocks/>
            </p:cNvSpPr>
            <p:nvPr/>
          </p:nvSpPr>
          <p:spPr bwMode="gray">
            <a:xfrm>
              <a:off x="14260821" y="3092540"/>
              <a:ext cx="296244" cy="296273"/>
            </a:xfrm>
            <a:custGeom>
              <a:avLst/>
              <a:gdLst>
                <a:gd name="T0" fmla="*/ 2147483647 w 54"/>
                <a:gd name="T1" fmla="*/ 2147483647 h 55"/>
                <a:gd name="T2" fmla="*/ 2147483647 w 54"/>
                <a:gd name="T3" fmla="*/ 2147483647 h 55"/>
                <a:gd name="T4" fmla="*/ 2147483647 w 54"/>
                <a:gd name="T5" fmla="*/ 2147483647 h 55"/>
                <a:gd name="T6" fmla="*/ 2147483647 w 54"/>
                <a:gd name="T7" fmla="*/ 2147483647 h 55"/>
                <a:gd name="T8" fmla="*/ 2147483647 w 54"/>
                <a:gd name="T9" fmla="*/ 2147483647 h 55"/>
                <a:gd name="T10" fmla="*/ 2147483647 w 54"/>
                <a:gd name="T11" fmla="*/ 2147483647 h 55"/>
                <a:gd name="T12" fmla="*/ 2147483647 w 54"/>
                <a:gd name="T13" fmla="*/ 2147483647 h 55"/>
                <a:gd name="T14" fmla="*/ 2147483647 w 54"/>
                <a:gd name="T15" fmla="*/ 2147483647 h 55"/>
                <a:gd name="T16" fmla="*/ 2147483647 w 54"/>
                <a:gd name="T17" fmla="*/ 2147483647 h 55"/>
                <a:gd name="T18" fmla="*/ 2147483647 w 54"/>
                <a:gd name="T19" fmla="*/ 2147483647 h 55"/>
                <a:gd name="T20" fmla="*/ 2147483647 w 54"/>
                <a:gd name="T21" fmla="*/ 2147483647 h 55"/>
                <a:gd name="T22" fmla="*/ 2147483647 w 54"/>
                <a:gd name="T23" fmla="*/ 2147483647 h 55"/>
                <a:gd name="T24" fmla="*/ 2147483647 w 54"/>
                <a:gd name="T25" fmla="*/ 2147483647 h 55"/>
                <a:gd name="T26" fmla="*/ 2147483647 w 54"/>
                <a:gd name="T27" fmla="*/ 2147483647 h 55"/>
                <a:gd name="T28" fmla="*/ 2147483647 w 54"/>
                <a:gd name="T29" fmla="*/ 2147483647 h 55"/>
                <a:gd name="T30" fmla="*/ 2147483647 w 54"/>
                <a:gd name="T31" fmla="*/ 2147483647 h 55"/>
                <a:gd name="T32" fmla="*/ 2147483647 w 54"/>
                <a:gd name="T33" fmla="*/ 2147483647 h 55"/>
                <a:gd name="T34" fmla="*/ 2147483647 w 54"/>
                <a:gd name="T35" fmla="*/ 2147483647 h 55"/>
                <a:gd name="T36" fmla="*/ 0 w 54"/>
                <a:gd name="T37" fmla="*/ 2147483647 h 55"/>
                <a:gd name="T38" fmla="*/ 2147483647 w 54"/>
                <a:gd name="T39" fmla="*/ 2147483647 h 55"/>
                <a:gd name="T40" fmla="*/ 2147483647 w 54"/>
                <a:gd name="T41" fmla="*/ 2147483647 h 55"/>
                <a:gd name="T42" fmla="*/ 2147483647 w 54"/>
                <a:gd name="T43" fmla="*/ 2147483647 h 55"/>
                <a:gd name="T44" fmla="*/ 2147483647 w 54"/>
                <a:gd name="T45" fmla="*/ 2147483647 h 55"/>
                <a:gd name="T46" fmla="*/ 2147483647 w 54"/>
                <a:gd name="T47" fmla="*/ 2147483647 h 55"/>
                <a:gd name="T48" fmla="*/ 2147483647 w 54"/>
                <a:gd name="T49" fmla="*/ 2147483647 h 55"/>
                <a:gd name="T50" fmla="*/ 2147483647 w 54"/>
                <a:gd name="T51" fmla="*/ 2147483647 h 55"/>
                <a:gd name="T52" fmla="*/ 2147483647 w 54"/>
                <a:gd name="T53" fmla="*/ 2147483647 h 55"/>
                <a:gd name="T54" fmla="*/ 2147483647 w 54"/>
                <a:gd name="T55" fmla="*/ 0 h 55"/>
                <a:gd name="T56" fmla="*/ 2147483647 w 54"/>
                <a:gd name="T57" fmla="*/ 2147483647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55"/>
                <a:gd name="T89" fmla="*/ 54 w 54"/>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55">
                  <a:moveTo>
                    <a:pt x="45" y="4"/>
                  </a:moveTo>
                  <a:lnTo>
                    <a:pt x="41" y="13"/>
                  </a:lnTo>
                  <a:lnTo>
                    <a:pt x="36" y="14"/>
                  </a:lnTo>
                  <a:lnTo>
                    <a:pt x="35" y="30"/>
                  </a:lnTo>
                  <a:lnTo>
                    <a:pt x="38" y="36"/>
                  </a:lnTo>
                  <a:lnTo>
                    <a:pt x="54" y="47"/>
                  </a:lnTo>
                  <a:lnTo>
                    <a:pt x="53" y="51"/>
                  </a:lnTo>
                  <a:lnTo>
                    <a:pt x="45" y="53"/>
                  </a:lnTo>
                  <a:lnTo>
                    <a:pt x="36" y="55"/>
                  </a:lnTo>
                  <a:lnTo>
                    <a:pt x="27" y="50"/>
                  </a:lnTo>
                  <a:lnTo>
                    <a:pt x="19" y="50"/>
                  </a:lnTo>
                  <a:lnTo>
                    <a:pt x="19" y="45"/>
                  </a:lnTo>
                  <a:lnTo>
                    <a:pt x="22" y="39"/>
                  </a:lnTo>
                  <a:lnTo>
                    <a:pt x="17" y="38"/>
                  </a:lnTo>
                  <a:lnTo>
                    <a:pt x="10" y="36"/>
                  </a:lnTo>
                  <a:lnTo>
                    <a:pt x="9" y="33"/>
                  </a:lnTo>
                  <a:lnTo>
                    <a:pt x="5" y="37"/>
                  </a:lnTo>
                  <a:lnTo>
                    <a:pt x="1" y="35"/>
                  </a:lnTo>
                  <a:lnTo>
                    <a:pt x="0" y="31"/>
                  </a:lnTo>
                  <a:lnTo>
                    <a:pt x="2" y="24"/>
                  </a:lnTo>
                  <a:lnTo>
                    <a:pt x="8" y="23"/>
                  </a:lnTo>
                  <a:lnTo>
                    <a:pt x="11" y="19"/>
                  </a:lnTo>
                  <a:lnTo>
                    <a:pt x="12" y="14"/>
                  </a:lnTo>
                  <a:lnTo>
                    <a:pt x="9" y="11"/>
                  </a:lnTo>
                  <a:lnTo>
                    <a:pt x="11" y="7"/>
                  </a:lnTo>
                  <a:lnTo>
                    <a:pt x="15" y="7"/>
                  </a:lnTo>
                  <a:lnTo>
                    <a:pt x="18" y="1"/>
                  </a:lnTo>
                  <a:lnTo>
                    <a:pt x="37" y="0"/>
                  </a:lnTo>
                  <a:lnTo>
                    <a:pt x="45"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49" name="Freeform 651">
              <a:extLst>
                <a:ext uri="{FF2B5EF4-FFF2-40B4-BE49-F238E27FC236}">
                  <a16:creationId xmlns:a16="http://schemas.microsoft.com/office/drawing/2014/main" id="{C6A61487-342B-86EE-0ED0-11FFC7BD6FA3}"/>
                </a:ext>
                <a:ext uri="{C183D7F6-B498-43B3-948B-1728B52AA6E4}">
                  <adec:decorative xmlns:adec="http://schemas.microsoft.com/office/drawing/2017/decorative" val="1"/>
                </a:ext>
              </a:extLst>
            </p:cNvPr>
            <p:cNvSpPr>
              <a:spLocks/>
            </p:cNvSpPr>
            <p:nvPr/>
          </p:nvSpPr>
          <p:spPr bwMode="gray">
            <a:xfrm>
              <a:off x="14290029" y="3297010"/>
              <a:ext cx="58414" cy="33383"/>
            </a:xfrm>
            <a:custGeom>
              <a:avLst/>
              <a:gdLst>
                <a:gd name="T0" fmla="*/ 2147483647 w 11"/>
                <a:gd name="T1" fmla="*/ 0 h 6"/>
                <a:gd name="T2" fmla="*/ 2147483647 w 11"/>
                <a:gd name="T3" fmla="*/ 2147483647 h 6"/>
                <a:gd name="T4" fmla="*/ 2147483647 w 11"/>
                <a:gd name="T5" fmla="*/ 2147483647 h 6"/>
                <a:gd name="T6" fmla="*/ 0 w 11"/>
                <a:gd name="T7" fmla="*/ 2147483647 h 6"/>
                <a:gd name="T8" fmla="*/ 2147483647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4" y="0"/>
                  </a:moveTo>
                  <a:lnTo>
                    <a:pt x="11" y="4"/>
                  </a:lnTo>
                  <a:lnTo>
                    <a:pt x="10" y="6"/>
                  </a:lnTo>
                  <a:lnTo>
                    <a:pt x="0" y="1"/>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0" name="Freeform 652">
              <a:extLst>
                <a:ext uri="{FF2B5EF4-FFF2-40B4-BE49-F238E27FC236}">
                  <a16:creationId xmlns:a16="http://schemas.microsoft.com/office/drawing/2014/main" id="{CC8DA65A-94CD-669B-0DD7-4BDE8CF53B65}"/>
                </a:ext>
                <a:ext uri="{C183D7F6-B498-43B3-948B-1728B52AA6E4}">
                  <adec:decorative xmlns:adec="http://schemas.microsoft.com/office/drawing/2017/decorative" val="1"/>
                </a:ext>
              </a:extLst>
            </p:cNvPr>
            <p:cNvSpPr>
              <a:spLocks/>
            </p:cNvSpPr>
            <p:nvPr/>
          </p:nvSpPr>
          <p:spPr bwMode="gray">
            <a:xfrm>
              <a:off x="15416592" y="3105059"/>
              <a:ext cx="37552" cy="16691"/>
            </a:xfrm>
            <a:custGeom>
              <a:avLst/>
              <a:gdLst>
                <a:gd name="T0" fmla="*/ 2147483647 w 7"/>
                <a:gd name="T1" fmla="*/ 2147483647 h 3"/>
                <a:gd name="T2" fmla="*/ 2147483647 w 7"/>
                <a:gd name="T3" fmla="*/ 2147483647 h 3"/>
                <a:gd name="T4" fmla="*/ 2147483647 w 7"/>
                <a:gd name="T5" fmla="*/ 0 h 3"/>
                <a:gd name="T6" fmla="*/ 2147483647 w 7"/>
                <a:gd name="T7" fmla="*/ 0 h 3"/>
                <a:gd name="T8" fmla="*/ 0 w 7"/>
                <a:gd name="T9" fmla="*/ 0 h 3"/>
                <a:gd name="T10" fmla="*/ 2147483647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2" y="3"/>
                  </a:moveTo>
                  <a:lnTo>
                    <a:pt x="6" y="2"/>
                  </a:lnTo>
                  <a:lnTo>
                    <a:pt x="7" y="0"/>
                  </a:lnTo>
                  <a:lnTo>
                    <a:pt x="2" y="0"/>
                  </a:lnTo>
                  <a:lnTo>
                    <a:pt x="0" y="0"/>
                  </a:lnTo>
                  <a:lnTo>
                    <a:pt x="2"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1" name="Freeform 653">
              <a:extLst>
                <a:ext uri="{FF2B5EF4-FFF2-40B4-BE49-F238E27FC236}">
                  <a16:creationId xmlns:a16="http://schemas.microsoft.com/office/drawing/2014/main" id="{0F9377B7-A445-2D03-A2FD-512E67513C4A}"/>
                </a:ext>
                <a:ext uri="{C183D7F6-B498-43B3-948B-1728B52AA6E4}">
                  <adec:decorative xmlns:adec="http://schemas.microsoft.com/office/drawing/2017/decorative" val="1"/>
                </a:ext>
              </a:extLst>
            </p:cNvPr>
            <p:cNvSpPr>
              <a:spLocks/>
            </p:cNvSpPr>
            <p:nvPr/>
          </p:nvSpPr>
          <p:spPr bwMode="gray">
            <a:xfrm>
              <a:off x="14824103" y="2116092"/>
              <a:ext cx="116829" cy="87630"/>
            </a:xfrm>
            <a:custGeom>
              <a:avLst/>
              <a:gdLst>
                <a:gd name="T0" fmla="*/ 2147483647 w 22"/>
                <a:gd name="T1" fmla="*/ 0 h 16"/>
                <a:gd name="T2" fmla="*/ 2147483647 w 22"/>
                <a:gd name="T3" fmla="*/ 0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2147483647 w 22"/>
                <a:gd name="T15" fmla="*/ 2147483647 h 16"/>
                <a:gd name="T16" fmla="*/ 2147483647 w 22"/>
                <a:gd name="T17" fmla="*/ 2147483647 h 16"/>
                <a:gd name="T18" fmla="*/ 2147483647 w 22"/>
                <a:gd name="T19" fmla="*/ 2147483647 h 16"/>
                <a:gd name="T20" fmla="*/ 2147483647 w 22"/>
                <a:gd name="T21" fmla="*/ 2147483647 h 16"/>
                <a:gd name="T22" fmla="*/ 0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2147483647 h 16"/>
                <a:gd name="T32" fmla="*/ 2147483647 w 22"/>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4" y="0"/>
                  </a:moveTo>
                  <a:lnTo>
                    <a:pt x="19" y="0"/>
                  </a:lnTo>
                  <a:lnTo>
                    <a:pt x="21" y="2"/>
                  </a:lnTo>
                  <a:lnTo>
                    <a:pt x="19" y="4"/>
                  </a:lnTo>
                  <a:lnTo>
                    <a:pt x="22" y="8"/>
                  </a:lnTo>
                  <a:lnTo>
                    <a:pt x="22" y="11"/>
                  </a:lnTo>
                  <a:lnTo>
                    <a:pt x="13" y="11"/>
                  </a:lnTo>
                  <a:lnTo>
                    <a:pt x="12" y="13"/>
                  </a:lnTo>
                  <a:lnTo>
                    <a:pt x="9" y="16"/>
                  </a:lnTo>
                  <a:lnTo>
                    <a:pt x="6" y="16"/>
                  </a:lnTo>
                  <a:lnTo>
                    <a:pt x="4" y="13"/>
                  </a:lnTo>
                  <a:lnTo>
                    <a:pt x="0" y="11"/>
                  </a:lnTo>
                  <a:lnTo>
                    <a:pt x="4" y="8"/>
                  </a:lnTo>
                  <a:lnTo>
                    <a:pt x="3" y="6"/>
                  </a:lnTo>
                  <a:lnTo>
                    <a:pt x="7" y="3"/>
                  </a:lnTo>
                  <a:lnTo>
                    <a:pt x="13" y="2"/>
                  </a:lnTo>
                  <a:lnTo>
                    <a:pt x="1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2" name="Freeform 654">
              <a:extLst>
                <a:ext uri="{FF2B5EF4-FFF2-40B4-BE49-F238E27FC236}">
                  <a16:creationId xmlns:a16="http://schemas.microsoft.com/office/drawing/2014/main" id="{47DD3177-1554-CF4D-EA10-B2FC380D087F}"/>
                </a:ext>
                <a:ext uri="{C183D7F6-B498-43B3-948B-1728B52AA6E4}">
                  <adec:decorative xmlns:adec="http://schemas.microsoft.com/office/drawing/2017/decorative" val="1"/>
                </a:ext>
              </a:extLst>
            </p:cNvPr>
            <p:cNvSpPr>
              <a:spLocks/>
            </p:cNvSpPr>
            <p:nvPr/>
          </p:nvSpPr>
          <p:spPr bwMode="gray">
            <a:xfrm>
              <a:off x="14665550" y="2199549"/>
              <a:ext cx="129346" cy="58420"/>
            </a:xfrm>
            <a:custGeom>
              <a:avLst/>
              <a:gdLst>
                <a:gd name="T0" fmla="*/ 2147483647 w 24"/>
                <a:gd name="T1" fmla="*/ 0 h 11"/>
                <a:gd name="T2" fmla="*/ 2147483647 w 24"/>
                <a:gd name="T3" fmla="*/ 2147483647 h 11"/>
                <a:gd name="T4" fmla="*/ 2147483647 w 24"/>
                <a:gd name="T5" fmla="*/ 2147483647 h 11"/>
                <a:gd name="T6" fmla="*/ 2147483647 w 24"/>
                <a:gd name="T7" fmla="*/ 2147483647 h 11"/>
                <a:gd name="T8" fmla="*/ 2147483647 w 24"/>
                <a:gd name="T9" fmla="*/ 2147483647 h 11"/>
                <a:gd name="T10" fmla="*/ 2147483647 w 24"/>
                <a:gd name="T11" fmla="*/ 2147483647 h 11"/>
                <a:gd name="T12" fmla="*/ 2147483647 w 24"/>
                <a:gd name="T13" fmla="*/ 2147483647 h 11"/>
                <a:gd name="T14" fmla="*/ 0 w 24"/>
                <a:gd name="T15" fmla="*/ 2147483647 h 11"/>
                <a:gd name="T16" fmla="*/ 0 w 24"/>
                <a:gd name="T17" fmla="*/ 2147483647 h 11"/>
                <a:gd name="T18" fmla="*/ 2147483647 w 24"/>
                <a:gd name="T19" fmla="*/ 2147483647 h 11"/>
                <a:gd name="T20" fmla="*/ 2147483647 w 24"/>
                <a:gd name="T21" fmla="*/ 2147483647 h 11"/>
                <a:gd name="T22" fmla="*/ 2147483647 w 24"/>
                <a:gd name="T23" fmla="*/ 2147483647 h 11"/>
                <a:gd name="T24" fmla="*/ 2147483647 w 24"/>
                <a:gd name="T25" fmla="*/ 0 h 11"/>
                <a:gd name="T26" fmla="*/ 2147483647 w 24"/>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1"/>
                <a:gd name="T44" fmla="*/ 24 w 24"/>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1">
                  <a:moveTo>
                    <a:pt x="24" y="0"/>
                  </a:moveTo>
                  <a:lnTo>
                    <a:pt x="24" y="3"/>
                  </a:lnTo>
                  <a:lnTo>
                    <a:pt x="17" y="3"/>
                  </a:lnTo>
                  <a:lnTo>
                    <a:pt x="16" y="5"/>
                  </a:lnTo>
                  <a:lnTo>
                    <a:pt x="20" y="9"/>
                  </a:lnTo>
                  <a:lnTo>
                    <a:pt x="18" y="11"/>
                  </a:lnTo>
                  <a:lnTo>
                    <a:pt x="4" y="10"/>
                  </a:lnTo>
                  <a:lnTo>
                    <a:pt x="0" y="9"/>
                  </a:lnTo>
                  <a:lnTo>
                    <a:pt x="0" y="5"/>
                  </a:lnTo>
                  <a:lnTo>
                    <a:pt x="3" y="4"/>
                  </a:lnTo>
                  <a:lnTo>
                    <a:pt x="3" y="1"/>
                  </a:lnTo>
                  <a:lnTo>
                    <a:pt x="17" y="1"/>
                  </a:lnTo>
                  <a:lnTo>
                    <a:pt x="20" y="0"/>
                  </a:lnTo>
                  <a:lnTo>
                    <a:pt x="2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3" name="Freeform 655">
              <a:extLst>
                <a:ext uri="{FF2B5EF4-FFF2-40B4-BE49-F238E27FC236}">
                  <a16:creationId xmlns:a16="http://schemas.microsoft.com/office/drawing/2014/main" id="{17C3BF50-3FBB-304A-3BA5-90705B93E3F2}"/>
                </a:ext>
                <a:ext uri="{C183D7F6-B498-43B3-948B-1728B52AA6E4}">
                  <adec:decorative xmlns:adec="http://schemas.microsoft.com/office/drawing/2017/decorative" val="1"/>
                </a:ext>
              </a:extLst>
            </p:cNvPr>
            <p:cNvSpPr>
              <a:spLocks/>
            </p:cNvSpPr>
            <p:nvPr/>
          </p:nvSpPr>
          <p:spPr bwMode="gray">
            <a:xfrm>
              <a:off x="14715619" y="2166167"/>
              <a:ext cx="58414" cy="20864"/>
            </a:xfrm>
            <a:custGeom>
              <a:avLst/>
              <a:gdLst>
                <a:gd name="T0" fmla="*/ 2147483647 w 11"/>
                <a:gd name="T1" fmla="*/ 0 h 4"/>
                <a:gd name="T2" fmla="*/ 2147483647 w 11"/>
                <a:gd name="T3" fmla="*/ 2147483647 h 4"/>
                <a:gd name="T4" fmla="*/ 2147483647 w 11"/>
                <a:gd name="T5" fmla="*/ 2147483647 h 4"/>
                <a:gd name="T6" fmla="*/ 0 w 11"/>
                <a:gd name="T7" fmla="*/ 2147483647 h 4"/>
                <a:gd name="T8" fmla="*/ 0 w 11"/>
                <a:gd name="T9" fmla="*/ 2147483647 h 4"/>
                <a:gd name="T10" fmla="*/ 2147483647 w 11"/>
                <a:gd name="T11" fmla="*/ 0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8" y="0"/>
                  </a:moveTo>
                  <a:lnTo>
                    <a:pt x="11" y="2"/>
                  </a:lnTo>
                  <a:lnTo>
                    <a:pt x="7" y="4"/>
                  </a:lnTo>
                  <a:lnTo>
                    <a:pt x="0" y="3"/>
                  </a:lnTo>
                  <a:lnTo>
                    <a:pt x="0" y="1"/>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4" name="Freeform 656">
              <a:extLst>
                <a:ext uri="{FF2B5EF4-FFF2-40B4-BE49-F238E27FC236}">
                  <a16:creationId xmlns:a16="http://schemas.microsoft.com/office/drawing/2014/main" id="{30BD93BB-476C-AF2D-28E2-E0ED2FEA1A0E}"/>
                </a:ext>
                <a:ext uri="{C183D7F6-B498-43B3-948B-1728B52AA6E4}">
                  <adec:decorative xmlns:adec="http://schemas.microsoft.com/office/drawing/2017/decorative" val="1"/>
                </a:ext>
              </a:extLst>
            </p:cNvPr>
            <p:cNvSpPr>
              <a:spLocks/>
            </p:cNvSpPr>
            <p:nvPr/>
          </p:nvSpPr>
          <p:spPr bwMode="gray">
            <a:xfrm>
              <a:off x="14811586" y="2053499"/>
              <a:ext cx="54242" cy="12518"/>
            </a:xfrm>
            <a:custGeom>
              <a:avLst/>
              <a:gdLst>
                <a:gd name="T0" fmla="*/ 0 w 10"/>
                <a:gd name="T1" fmla="*/ 2147483646 h 3"/>
                <a:gd name="T2" fmla="*/ 2147483647 w 10"/>
                <a:gd name="T3" fmla="*/ 0 h 3"/>
                <a:gd name="T4" fmla="*/ 2147483647 w 10"/>
                <a:gd name="T5" fmla="*/ 2147483646 h 3"/>
                <a:gd name="T6" fmla="*/ 2147483647 w 10"/>
                <a:gd name="T7" fmla="*/ 2147483646 h 3"/>
                <a:gd name="T8" fmla="*/ 0 w 10"/>
                <a:gd name="T9" fmla="*/ 2147483646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0" y="1"/>
                  </a:moveTo>
                  <a:lnTo>
                    <a:pt x="9" y="0"/>
                  </a:lnTo>
                  <a:lnTo>
                    <a:pt x="10" y="3"/>
                  </a:lnTo>
                  <a:lnTo>
                    <a:pt x="6"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5" name="Freeform 657">
              <a:extLst>
                <a:ext uri="{FF2B5EF4-FFF2-40B4-BE49-F238E27FC236}">
                  <a16:creationId xmlns:a16="http://schemas.microsoft.com/office/drawing/2014/main" id="{9F3003FF-788E-58C8-CEA3-2487717CD5E7}"/>
                </a:ext>
                <a:ext uri="{C183D7F6-B498-43B3-948B-1728B52AA6E4}">
                  <adec:decorative xmlns:adec="http://schemas.microsoft.com/office/drawing/2017/decorative" val="1"/>
                </a:ext>
              </a:extLst>
            </p:cNvPr>
            <p:cNvSpPr>
              <a:spLocks/>
            </p:cNvSpPr>
            <p:nvPr/>
          </p:nvSpPr>
          <p:spPr bwMode="gray">
            <a:xfrm>
              <a:off x="14611309" y="2103573"/>
              <a:ext cx="37552" cy="12518"/>
            </a:xfrm>
            <a:custGeom>
              <a:avLst/>
              <a:gdLst>
                <a:gd name="T0" fmla="*/ 0 w 7"/>
                <a:gd name="T1" fmla="*/ 2147483647 h 2"/>
                <a:gd name="T2" fmla="*/ 0 w 7"/>
                <a:gd name="T3" fmla="*/ 2147483647 h 2"/>
                <a:gd name="T4" fmla="*/ 2147483647 w 7"/>
                <a:gd name="T5" fmla="*/ 0 h 2"/>
                <a:gd name="T6" fmla="*/ 2147483647 w 7"/>
                <a:gd name="T7" fmla="*/ 2147483647 h 2"/>
                <a:gd name="T8" fmla="*/ 2147483647 w 7"/>
                <a:gd name="T9" fmla="*/ 2147483647 h 2"/>
                <a:gd name="T10" fmla="*/ 0 w 7"/>
                <a:gd name="T11" fmla="*/ 2147483647 h 2"/>
                <a:gd name="T12" fmla="*/ 0 60000 65536"/>
                <a:gd name="T13" fmla="*/ 0 60000 65536"/>
                <a:gd name="T14" fmla="*/ 0 60000 65536"/>
                <a:gd name="T15" fmla="*/ 0 60000 65536"/>
                <a:gd name="T16" fmla="*/ 0 60000 65536"/>
                <a:gd name="T17" fmla="*/ 0 60000 65536"/>
                <a:gd name="T18" fmla="*/ 0 w 7"/>
                <a:gd name="T19" fmla="*/ 0 h 2"/>
                <a:gd name="T20" fmla="*/ 7 w 7"/>
                <a:gd name="T21" fmla="*/ 2 h 2"/>
              </a:gdLst>
              <a:ahLst/>
              <a:cxnLst>
                <a:cxn ang="T12">
                  <a:pos x="T0" y="T1"/>
                </a:cxn>
                <a:cxn ang="T13">
                  <a:pos x="T2" y="T3"/>
                </a:cxn>
                <a:cxn ang="T14">
                  <a:pos x="T4" y="T5"/>
                </a:cxn>
                <a:cxn ang="T15">
                  <a:pos x="T6" y="T7"/>
                </a:cxn>
                <a:cxn ang="T16">
                  <a:pos x="T8" y="T9"/>
                </a:cxn>
                <a:cxn ang="T17">
                  <a:pos x="T10" y="T11"/>
                </a:cxn>
              </a:cxnLst>
              <a:rect l="T18" t="T19" r="T20" b="T21"/>
              <a:pathLst>
                <a:path w="7" h="2">
                  <a:moveTo>
                    <a:pt x="0" y="2"/>
                  </a:moveTo>
                  <a:lnTo>
                    <a:pt x="0" y="1"/>
                  </a:lnTo>
                  <a:lnTo>
                    <a:pt x="4" y="0"/>
                  </a:lnTo>
                  <a:lnTo>
                    <a:pt x="7" y="1"/>
                  </a:lnTo>
                  <a:lnTo>
                    <a:pt x="5"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6" name="Freeform 658">
              <a:extLst>
                <a:ext uri="{FF2B5EF4-FFF2-40B4-BE49-F238E27FC236}">
                  <a16:creationId xmlns:a16="http://schemas.microsoft.com/office/drawing/2014/main" id="{8C472B13-1D48-168E-64A2-CCA4892E5AB8}"/>
                </a:ext>
                <a:ext uri="{C183D7F6-B498-43B3-948B-1728B52AA6E4}">
                  <adec:decorative xmlns:adec="http://schemas.microsoft.com/office/drawing/2017/decorative" val="1"/>
                </a:ext>
              </a:extLst>
            </p:cNvPr>
            <p:cNvSpPr>
              <a:spLocks/>
            </p:cNvSpPr>
            <p:nvPr/>
          </p:nvSpPr>
          <p:spPr bwMode="gray">
            <a:xfrm>
              <a:off x="14715619" y="2124438"/>
              <a:ext cx="29207" cy="8345"/>
            </a:xfrm>
            <a:custGeom>
              <a:avLst/>
              <a:gdLst>
                <a:gd name="T0" fmla="*/ 0 w 6"/>
                <a:gd name="T1" fmla="*/ 2147483646 h 2"/>
                <a:gd name="T2" fmla="*/ 2147483647 w 6"/>
                <a:gd name="T3" fmla="*/ 0 h 2"/>
                <a:gd name="T4" fmla="*/ 2147483647 w 6"/>
                <a:gd name="T5" fmla="*/ 2147483646 h 2"/>
                <a:gd name="T6" fmla="*/ 2147483647 w 6"/>
                <a:gd name="T7" fmla="*/ 2147483646 h 2"/>
                <a:gd name="T8" fmla="*/ 0 w 6"/>
                <a:gd name="T9" fmla="*/ 2147483646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0" y="1"/>
                  </a:moveTo>
                  <a:lnTo>
                    <a:pt x="6" y="0"/>
                  </a:lnTo>
                  <a:lnTo>
                    <a:pt x="6" y="1"/>
                  </a:lnTo>
                  <a:lnTo>
                    <a:pt x="2"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7" name="Freeform 659">
              <a:extLst>
                <a:ext uri="{FF2B5EF4-FFF2-40B4-BE49-F238E27FC236}">
                  <a16:creationId xmlns:a16="http://schemas.microsoft.com/office/drawing/2014/main" id="{284F2AF7-E5F5-B530-8A6D-04D9619A3917}"/>
                </a:ext>
                <a:ext uri="{C183D7F6-B498-43B3-948B-1728B52AA6E4}">
                  <adec:decorative xmlns:adec="http://schemas.microsoft.com/office/drawing/2017/decorative" val="1"/>
                </a:ext>
              </a:extLst>
            </p:cNvPr>
            <p:cNvSpPr>
              <a:spLocks/>
            </p:cNvSpPr>
            <p:nvPr/>
          </p:nvSpPr>
          <p:spPr bwMode="gray">
            <a:xfrm>
              <a:off x="14548721" y="2253797"/>
              <a:ext cx="95966" cy="50074"/>
            </a:xfrm>
            <a:custGeom>
              <a:avLst/>
              <a:gdLst>
                <a:gd name="T0" fmla="*/ 2147483647 w 17"/>
                <a:gd name="T1" fmla="*/ 0 h 9"/>
                <a:gd name="T2" fmla="*/ 2147483647 w 17"/>
                <a:gd name="T3" fmla="*/ 2147483647 h 9"/>
                <a:gd name="T4" fmla="*/ 2147483647 w 17"/>
                <a:gd name="T5" fmla="*/ 2147483647 h 9"/>
                <a:gd name="T6" fmla="*/ 2147483647 w 17"/>
                <a:gd name="T7" fmla="*/ 2147483647 h 9"/>
                <a:gd name="T8" fmla="*/ 2147483647 w 17"/>
                <a:gd name="T9" fmla="*/ 2147483647 h 9"/>
                <a:gd name="T10" fmla="*/ 2147483647 w 17"/>
                <a:gd name="T11" fmla="*/ 2147483647 h 9"/>
                <a:gd name="T12" fmla="*/ 2147483647 w 17"/>
                <a:gd name="T13" fmla="*/ 2147483647 h 9"/>
                <a:gd name="T14" fmla="*/ 2147483647 w 17"/>
                <a:gd name="T15" fmla="*/ 2147483647 h 9"/>
                <a:gd name="T16" fmla="*/ 2147483647 w 17"/>
                <a:gd name="T17" fmla="*/ 2147483647 h 9"/>
                <a:gd name="T18" fmla="*/ 2147483647 w 17"/>
                <a:gd name="T19" fmla="*/ 2147483647 h 9"/>
                <a:gd name="T20" fmla="*/ 0 w 17"/>
                <a:gd name="T21" fmla="*/ 0 h 9"/>
                <a:gd name="T22" fmla="*/ 2147483647 w 17"/>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9"/>
                <a:gd name="T38" fmla="*/ 17 w 17"/>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9">
                  <a:moveTo>
                    <a:pt x="7" y="0"/>
                  </a:moveTo>
                  <a:lnTo>
                    <a:pt x="11" y="1"/>
                  </a:lnTo>
                  <a:lnTo>
                    <a:pt x="16" y="2"/>
                  </a:lnTo>
                  <a:lnTo>
                    <a:pt x="17" y="3"/>
                  </a:lnTo>
                  <a:lnTo>
                    <a:pt x="12" y="3"/>
                  </a:lnTo>
                  <a:lnTo>
                    <a:pt x="5" y="6"/>
                  </a:lnTo>
                  <a:lnTo>
                    <a:pt x="5" y="9"/>
                  </a:lnTo>
                  <a:lnTo>
                    <a:pt x="2" y="8"/>
                  </a:lnTo>
                  <a:lnTo>
                    <a:pt x="1" y="6"/>
                  </a:lnTo>
                  <a:lnTo>
                    <a:pt x="1" y="2"/>
                  </a:lnTo>
                  <a:lnTo>
                    <a:pt x="0" y="0"/>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8" name="Freeform 660">
              <a:extLst>
                <a:ext uri="{FF2B5EF4-FFF2-40B4-BE49-F238E27FC236}">
                  <a16:creationId xmlns:a16="http://schemas.microsoft.com/office/drawing/2014/main" id="{08C63395-A800-D713-139E-8985E1AA885C}"/>
                </a:ext>
                <a:ext uri="{C183D7F6-B498-43B3-948B-1728B52AA6E4}">
                  <adec:decorative xmlns:adec="http://schemas.microsoft.com/office/drawing/2017/decorative" val="1"/>
                </a:ext>
              </a:extLst>
            </p:cNvPr>
            <p:cNvSpPr>
              <a:spLocks/>
            </p:cNvSpPr>
            <p:nvPr/>
          </p:nvSpPr>
          <p:spPr bwMode="gray">
            <a:xfrm>
              <a:off x="14623826" y="2308043"/>
              <a:ext cx="54242" cy="20864"/>
            </a:xfrm>
            <a:custGeom>
              <a:avLst/>
              <a:gdLst>
                <a:gd name="T0" fmla="*/ 2147483647 w 10"/>
                <a:gd name="T1" fmla="*/ 0 h 4"/>
                <a:gd name="T2" fmla="*/ 2147483647 w 10"/>
                <a:gd name="T3" fmla="*/ 2147483647 h 4"/>
                <a:gd name="T4" fmla="*/ 2147483647 w 10"/>
                <a:gd name="T5" fmla="*/ 2147483647 h 4"/>
                <a:gd name="T6" fmla="*/ 2147483647 w 10"/>
                <a:gd name="T7" fmla="*/ 2147483647 h 4"/>
                <a:gd name="T8" fmla="*/ 2147483647 w 10"/>
                <a:gd name="T9" fmla="*/ 2147483647 h 4"/>
                <a:gd name="T10" fmla="*/ 0 w 10"/>
                <a:gd name="T11" fmla="*/ 2147483647 h 4"/>
                <a:gd name="T12" fmla="*/ 0 w 10"/>
                <a:gd name="T13" fmla="*/ 0 h 4"/>
                <a:gd name="T14" fmla="*/ 2147483647 w 10"/>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
                <a:gd name="T26" fmla="*/ 10 w 1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
                  <a:moveTo>
                    <a:pt x="7" y="0"/>
                  </a:moveTo>
                  <a:lnTo>
                    <a:pt x="9" y="1"/>
                  </a:lnTo>
                  <a:lnTo>
                    <a:pt x="10" y="3"/>
                  </a:lnTo>
                  <a:lnTo>
                    <a:pt x="6" y="4"/>
                  </a:lnTo>
                  <a:lnTo>
                    <a:pt x="3" y="3"/>
                  </a:lnTo>
                  <a:lnTo>
                    <a:pt x="0" y="1"/>
                  </a:lnTo>
                  <a:lnTo>
                    <a:pt x="0" y="0"/>
                  </a:lnTo>
                  <a:lnTo>
                    <a:pt x="7"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59" name="Freeform 661">
              <a:extLst>
                <a:ext uri="{FF2B5EF4-FFF2-40B4-BE49-F238E27FC236}">
                  <a16:creationId xmlns:a16="http://schemas.microsoft.com/office/drawing/2014/main" id="{0DE5D4B3-A380-A4FD-11B1-2B7824967AFC}"/>
                </a:ext>
                <a:ext uri="{C183D7F6-B498-43B3-948B-1728B52AA6E4}">
                  <adec:decorative xmlns:adec="http://schemas.microsoft.com/office/drawing/2017/decorative" val="1"/>
                </a:ext>
              </a:extLst>
            </p:cNvPr>
            <p:cNvSpPr>
              <a:spLocks/>
            </p:cNvSpPr>
            <p:nvPr/>
          </p:nvSpPr>
          <p:spPr bwMode="gray">
            <a:xfrm>
              <a:off x="15207969" y="3063331"/>
              <a:ext cx="70932" cy="54247"/>
            </a:xfrm>
            <a:custGeom>
              <a:avLst/>
              <a:gdLst>
                <a:gd name="T0" fmla="*/ 2147483647 w 14"/>
                <a:gd name="T1" fmla="*/ 2147483647 h 10"/>
                <a:gd name="T2" fmla="*/ 0 w 14"/>
                <a:gd name="T3" fmla="*/ 2147483647 h 10"/>
                <a:gd name="T4" fmla="*/ 0 w 14"/>
                <a:gd name="T5" fmla="*/ 2147483647 h 10"/>
                <a:gd name="T6" fmla="*/ 2147483647 w 14"/>
                <a:gd name="T7" fmla="*/ 0 h 10"/>
                <a:gd name="T8" fmla="*/ 2147483647 w 14"/>
                <a:gd name="T9" fmla="*/ 2147483647 h 10"/>
                <a:gd name="T10" fmla="*/ 2147483647 w 14"/>
                <a:gd name="T11" fmla="*/ 2147483647 h 10"/>
                <a:gd name="T12" fmla="*/ 2147483647 w 14"/>
                <a:gd name="T13" fmla="*/ 2147483647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4" y="10"/>
                  </a:moveTo>
                  <a:lnTo>
                    <a:pt x="0" y="8"/>
                  </a:lnTo>
                  <a:lnTo>
                    <a:pt x="0" y="4"/>
                  </a:lnTo>
                  <a:lnTo>
                    <a:pt x="7" y="0"/>
                  </a:lnTo>
                  <a:lnTo>
                    <a:pt x="14" y="4"/>
                  </a:lnTo>
                  <a:lnTo>
                    <a:pt x="9" y="8"/>
                  </a:lnTo>
                  <a:lnTo>
                    <a:pt x="4" y="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0" name="Freeform 662">
              <a:extLst>
                <a:ext uri="{FF2B5EF4-FFF2-40B4-BE49-F238E27FC236}">
                  <a16:creationId xmlns:a16="http://schemas.microsoft.com/office/drawing/2014/main" id="{CDEC5CAD-224D-3E77-3866-6C47AB140D88}"/>
                </a:ext>
                <a:ext uri="{C183D7F6-B498-43B3-948B-1728B52AA6E4}">
                  <adec:decorative xmlns:adec="http://schemas.microsoft.com/office/drawing/2017/decorative" val="1"/>
                </a:ext>
              </a:extLst>
            </p:cNvPr>
            <p:cNvSpPr>
              <a:spLocks/>
            </p:cNvSpPr>
            <p:nvPr/>
          </p:nvSpPr>
          <p:spPr bwMode="gray">
            <a:xfrm>
              <a:off x="16021598" y="2883897"/>
              <a:ext cx="33380" cy="16691"/>
            </a:xfrm>
            <a:custGeom>
              <a:avLst/>
              <a:gdLst>
                <a:gd name="T0" fmla="*/ 2147483647 w 6"/>
                <a:gd name="T1" fmla="*/ 2147483647 h 3"/>
                <a:gd name="T2" fmla="*/ 2147483647 w 6"/>
                <a:gd name="T3" fmla="*/ 2147483647 h 3"/>
                <a:gd name="T4" fmla="*/ 2147483647 w 6"/>
                <a:gd name="T5" fmla="*/ 0 h 3"/>
                <a:gd name="T6" fmla="*/ 0 w 6"/>
                <a:gd name="T7" fmla="*/ 0 h 3"/>
                <a:gd name="T8" fmla="*/ 0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4" y="3"/>
                  </a:moveTo>
                  <a:lnTo>
                    <a:pt x="6" y="1"/>
                  </a:lnTo>
                  <a:lnTo>
                    <a:pt x="2" y="0"/>
                  </a:lnTo>
                  <a:lnTo>
                    <a:pt x="0" y="0"/>
                  </a:lnTo>
                  <a:lnTo>
                    <a:pt x="0" y="2"/>
                  </a:lnTo>
                  <a:lnTo>
                    <a:pt x="4"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1" name="Freeform 663">
              <a:extLst>
                <a:ext uri="{FF2B5EF4-FFF2-40B4-BE49-F238E27FC236}">
                  <a16:creationId xmlns:a16="http://schemas.microsoft.com/office/drawing/2014/main" id="{C303E390-C5A4-D151-B06E-12DCE6A9DDAD}"/>
                </a:ext>
                <a:ext uri="{C183D7F6-B498-43B3-948B-1728B52AA6E4}">
                  <adec:decorative xmlns:adec="http://schemas.microsoft.com/office/drawing/2017/decorative" val="1"/>
                </a:ext>
              </a:extLst>
            </p:cNvPr>
            <p:cNvSpPr>
              <a:spLocks/>
            </p:cNvSpPr>
            <p:nvPr/>
          </p:nvSpPr>
          <p:spPr bwMode="gray">
            <a:xfrm>
              <a:off x="15821321" y="2984046"/>
              <a:ext cx="37552" cy="12518"/>
            </a:xfrm>
            <a:custGeom>
              <a:avLst/>
              <a:gdLst>
                <a:gd name="T0" fmla="*/ 2147483647 w 7"/>
                <a:gd name="T1" fmla="*/ 0 h 2"/>
                <a:gd name="T2" fmla="*/ 2147483647 w 7"/>
                <a:gd name="T3" fmla="*/ 0 h 2"/>
                <a:gd name="T4" fmla="*/ 2147483647 w 7"/>
                <a:gd name="T5" fmla="*/ 2147483647 h 2"/>
                <a:gd name="T6" fmla="*/ 0 w 7"/>
                <a:gd name="T7" fmla="*/ 2147483647 h 2"/>
                <a:gd name="T8" fmla="*/ 2147483647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3" y="0"/>
                  </a:moveTo>
                  <a:lnTo>
                    <a:pt x="7" y="0"/>
                  </a:lnTo>
                  <a:lnTo>
                    <a:pt x="4" y="2"/>
                  </a:lnTo>
                  <a:lnTo>
                    <a:pt x="0"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2" name="Freeform 664">
              <a:extLst>
                <a:ext uri="{FF2B5EF4-FFF2-40B4-BE49-F238E27FC236}">
                  <a16:creationId xmlns:a16="http://schemas.microsoft.com/office/drawing/2014/main" id="{4CEFE602-1CE1-9EC7-4ABF-E0F9BBED1D54}"/>
                </a:ext>
                <a:ext uri="{C183D7F6-B498-43B3-948B-1728B52AA6E4}">
                  <adec:decorative xmlns:adec="http://schemas.microsoft.com/office/drawing/2017/decorative" val="1"/>
                </a:ext>
              </a:extLst>
            </p:cNvPr>
            <p:cNvSpPr>
              <a:spLocks/>
            </p:cNvSpPr>
            <p:nvPr/>
          </p:nvSpPr>
          <p:spPr bwMode="gray">
            <a:xfrm>
              <a:off x="15863045" y="2984046"/>
              <a:ext cx="33380" cy="12518"/>
            </a:xfrm>
            <a:custGeom>
              <a:avLst/>
              <a:gdLst>
                <a:gd name="T0" fmla="*/ 0 w 6"/>
                <a:gd name="T1" fmla="*/ 0 h 2"/>
                <a:gd name="T2" fmla="*/ 2147483647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3" y="2"/>
                  </a:lnTo>
                  <a:lnTo>
                    <a:pt x="6" y="0"/>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3" name="Freeform 665">
              <a:extLst>
                <a:ext uri="{FF2B5EF4-FFF2-40B4-BE49-F238E27FC236}">
                  <a16:creationId xmlns:a16="http://schemas.microsoft.com/office/drawing/2014/main" id="{6DD9CF9A-24BA-C3DA-F44F-A924F621F8EF}"/>
                </a:ext>
                <a:ext uri="{C183D7F6-B498-43B3-948B-1728B52AA6E4}">
                  <adec:decorative xmlns:adec="http://schemas.microsoft.com/office/drawing/2017/decorative" val="1"/>
                </a:ext>
              </a:extLst>
            </p:cNvPr>
            <p:cNvSpPr>
              <a:spLocks/>
            </p:cNvSpPr>
            <p:nvPr/>
          </p:nvSpPr>
          <p:spPr bwMode="gray">
            <a:xfrm>
              <a:off x="15908942" y="2996565"/>
              <a:ext cx="25034" cy="12518"/>
            </a:xfrm>
            <a:custGeom>
              <a:avLst/>
              <a:gdLst>
                <a:gd name="T0" fmla="*/ 0 w 5"/>
                <a:gd name="T1" fmla="*/ 2147483647 h 2"/>
                <a:gd name="T2" fmla="*/ 2147483647 w 5"/>
                <a:gd name="T3" fmla="*/ 0 h 2"/>
                <a:gd name="T4" fmla="*/ 2147483647 w 5"/>
                <a:gd name="T5" fmla="*/ 2147483647 h 2"/>
                <a:gd name="T6" fmla="*/ 2147483647 w 5"/>
                <a:gd name="T7" fmla="*/ 2147483647 h 2"/>
                <a:gd name="T8" fmla="*/ 0 w 5"/>
                <a:gd name="T9" fmla="*/ 2147483647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1"/>
                  </a:moveTo>
                  <a:lnTo>
                    <a:pt x="4" y="0"/>
                  </a:lnTo>
                  <a:lnTo>
                    <a:pt x="5" y="2"/>
                  </a:lnTo>
                  <a:lnTo>
                    <a:pt x="1"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4" name="Freeform 666">
              <a:extLst>
                <a:ext uri="{FF2B5EF4-FFF2-40B4-BE49-F238E27FC236}">
                  <a16:creationId xmlns:a16="http://schemas.microsoft.com/office/drawing/2014/main" id="{7FD20A0D-179D-58AC-B112-215FB8A2E77B}"/>
                </a:ext>
                <a:ext uri="{C183D7F6-B498-43B3-948B-1728B52AA6E4}">
                  <adec:decorative xmlns:adec="http://schemas.microsoft.com/office/drawing/2017/decorative" val="1"/>
                </a:ext>
              </a:extLst>
            </p:cNvPr>
            <p:cNvSpPr>
              <a:spLocks/>
            </p:cNvSpPr>
            <p:nvPr/>
          </p:nvSpPr>
          <p:spPr bwMode="gray">
            <a:xfrm>
              <a:off x="15975701" y="2984046"/>
              <a:ext cx="33380" cy="8345"/>
            </a:xfrm>
            <a:custGeom>
              <a:avLst/>
              <a:gdLst>
                <a:gd name="T0" fmla="*/ 2147483647 w 6"/>
                <a:gd name="T1" fmla="*/ 0 h 2"/>
                <a:gd name="T2" fmla="*/ 2147483647 w 6"/>
                <a:gd name="T3" fmla="*/ 0 h 2"/>
                <a:gd name="T4" fmla="*/ 2147483647 w 6"/>
                <a:gd name="T5" fmla="*/ 2147483646 h 2"/>
                <a:gd name="T6" fmla="*/ 0 w 6"/>
                <a:gd name="T7" fmla="*/ 2147483646 h 2"/>
                <a:gd name="T8" fmla="*/ 2147483647 w 6"/>
                <a:gd name="T9" fmla="*/ 0 h 2"/>
                <a:gd name="T10" fmla="*/ 0 60000 65536"/>
                <a:gd name="T11" fmla="*/ 0 60000 65536"/>
                <a:gd name="T12" fmla="*/ 0 60000 65536"/>
                <a:gd name="T13" fmla="*/ 0 60000 65536"/>
                <a:gd name="T14" fmla="*/ 0 60000 65536"/>
                <a:gd name="T15" fmla="*/ 0 w 6"/>
                <a:gd name="T16" fmla="*/ 0 h 2"/>
                <a:gd name="T17" fmla="*/ 6 w 6"/>
                <a:gd name="T18" fmla="*/ 2 h 2"/>
              </a:gdLst>
              <a:ahLst/>
              <a:cxnLst>
                <a:cxn ang="T10">
                  <a:pos x="T0" y="T1"/>
                </a:cxn>
                <a:cxn ang="T11">
                  <a:pos x="T2" y="T3"/>
                </a:cxn>
                <a:cxn ang="T12">
                  <a:pos x="T4" y="T5"/>
                </a:cxn>
                <a:cxn ang="T13">
                  <a:pos x="T6" y="T7"/>
                </a:cxn>
                <a:cxn ang="T14">
                  <a:pos x="T8" y="T9"/>
                </a:cxn>
              </a:cxnLst>
              <a:rect l="T15" t="T16" r="T17" b="T18"/>
              <a:pathLst>
                <a:path w="6" h="2">
                  <a:moveTo>
                    <a:pt x="1" y="0"/>
                  </a:moveTo>
                  <a:lnTo>
                    <a:pt x="3" y="0"/>
                  </a:lnTo>
                  <a:lnTo>
                    <a:pt x="6" y="1"/>
                  </a:lnTo>
                  <a:lnTo>
                    <a:pt x="0" y="2"/>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5" name="Freeform 667">
              <a:extLst>
                <a:ext uri="{FF2B5EF4-FFF2-40B4-BE49-F238E27FC236}">
                  <a16:creationId xmlns:a16="http://schemas.microsoft.com/office/drawing/2014/main" id="{524AA75C-1151-EF3A-9E0C-9DCBAB65FB27}"/>
                </a:ext>
                <a:ext uri="{C183D7F6-B498-43B3-948B-1728B52AA6E4}">
                  <adec:decorative xmlns:adec="http://schemas.microsoft.com/office/drawing/2017/decorative" val="1"/>
                </a:ext>
              </a:extLst>
            </p:cNvPr>
            <p:cNvSpPr>
              <a:spLocks/>
            </p:cNvSpPr>
            <p:nvPr/>
          </p:nvSpPr>
          <p:spPr bwMode="gray">
            <a:xfrm>
              <a:off x="15641905" y="3117578"/>
              <a:ext cx="50070" cy="33383"/>
            </a:xfrm>
            <a:custGeom>
              <a:avLst/>
              <a:gdLst>
                <a:gd name="T0" fmla="*/ 0 w 9"/>
                <a:gd name="T1" fmla="*/ 2147483647 h 6"/>
                <a:gd name="T2" fmla="*/ 2147483647 w 9"/>
                <a:gd name="T3" fmla="*/ 0 h 6"/>
                <a:gd name="T4" fmla="*/ 2147483647 w 9"/>
                <a:gd name="T5" fmla="*/ 0 h 6"/>
                <a:gd name="T6" fmla="*/ 2147483647 w 9"/>
                <a:gd name="T7" fmla="*/ 2147483647 h 6"/>
                <a:gd name="T8" fmla="*/ 2147483647 w 9"/>
                <a:gd name="T9" fmla="*/ 2147483647 h 6"/>
                <a:gd name="T10" fmla="*/ 2147483647 w 9"/>
                <a:gd name="T11" fmla="*/ 2147483647 h 6"/>
                <a:gd name="T12" fmla="*/ 0 w 9"/>
                <a:gd name="T13" fmla="*/ 2147483647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2"/>
                  </a:moveTo>
                  <a:lnTo>
                    <a:pt x="5" y="0"/>
                  </a:lnTo>
                  <a:lnTo>
                    <a:pt x="8" y="0"/>
                  </a:lnTo>
                  <a:lnTo>
                    <a:pt x="9" y="3"/>
                  </a:lnTo>
                  <a:lnTo>
                    <a:pt x="6" y="6"/>
                  </a:lnTo>
                  <a:lnTo>
                    <a:pt x="1"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6" name="Freeform 668">
              <a:extLst>
                <a:ext uri="{FF2B5EF4-FFF2-40B4-BE49-F238E27FC236}">
                  <a16:creationId xmlns:a16="http://schemas.microsoft.com/office/drawing/2014/main" id="{4D58CB43-0B61-D4B2-649C-8D9DC6997DC7}"/>
                </a:ext>
                <a:ext uri="{C183D7F6-B498-43B3-948B-1728B52AA6E4}">
                  <adec:decorative xmlns:adec="http://schemas.microsoft.com/office/drawing/2017/decorative" val="1"/>
                </a:ext>
              </a:extLst>
            </p:cNvPr>
            <p:cNvSpPr>
              <a:spLocks/>
            </p:cNvSpPr>
            <p:nvPr/>
          </p:nvSpPr>
          <p:spPr bwMode="gray">
            <a:xfrm>
              <a:off x="15537593" y="3167652"/>
              <a:ext cx="58414" cy="33383"/>
            </a:xfrm>
            <a:custGeom>
              <a:avLst/>
              <a:gdLst>
                <a:gd name="T0" fmla="*/ 2147483647 w 11"/>
                <a:gd name="T1" fmla="*/ 0 h 6"/>
                <a:gd name="T2" fmla="*/ 2147483647 w 11"/>
                <a:gd name="T3" fmla="*/ 2147483647 h 6"/>
                <a:gd name="T4" fmla="*/ 2147483647 w 11"/>
                <a:gd name="T5" fmla="*/ 2147483647 h 6"/>
                <a:gd name="T6" fmla="*/ 2147483647 w 11"/>
                <a:gd name="T7" fmla="*/ 2147483647 h 6"/>
                <a:gd name="T8" fmla="*/ 0 w 11"/>
                <a:gd name="T9" fmla="*/ 2147483647 h 6"/>
                <a:gd name="T10" fmla="*/ 0 w 11"/>
                <a:gd name="T11" fmla="*/ 2147483647 h 6"/>
                <a:gd name="T12" fmla="*/ 2147483647 w 11"/>
                <a:gd name="T13" fmla="*/ 0 h 6"/>
                <a:gd name="T14" fmla="*/ 0 60000 65536"/>
                <a:gd name="T15" fmla="*/ 0 60000 65536"/>
                <a:gd name="T16" fmla="*/ 0 60000 65536"/>
                <a:gd name="T17" fmla="*/ 0 60000 65536"/>
                <a:gd name="T18" fmla="*/ 0 60000 65536"/>
                <a:gd name="T19" fmla="*/ 0 60000 65536"/>
                <a:gd name="T20" fmla="*/ 0 60000 65536"/>
                <a:gd name="T21" fmla="*/ 0 w 11"/>
                <a:gd name="T22" fmla="*/ 0 h 6"/>
                <a:gd name="T23" fmla="*/ 11 w 1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6">
                  <a:moveTo>
                    <a:pt x="8" y="0"/>
                  </a:moveTo>
                  <a:lnTo>
                    <a:pt x="11" y="1"/>
                  </a:lnTo>
                  <a:lnTo>
                    <a:pt x="11" y="3"/>
                  </a:lnTo>
                  <a:lnTo>
                    <a:pt x="6" y="6"/>
                  </a:lnTo>
                  <a:lnTo>
                    <a:pt x="0" y="5"/>
                  </a:lnTo>
                  <a:lnTo>
                    <a:pt x="0" y="3"/>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7" name="Freeform 669">
              <a:extLst>
                <a:ext uri="{FF2B5EF4-FFF2-40B4-BE49-F238E27FC236}">
                  <a16:creationId xmlns:a16="http://schemas.microsoft.com/office/drawing/2014/main" id="{5E9DA06E-1161-2DB0-7E83-8A32137A341B}"/>
                </a:ext>
                <a:ext uri="{C183D7F6-B498-43B3-948B-1728B52AA6E4}">
                  <adec:decorative xmlns:adec="http://schemas.microsoft.com/office/drawing/2017/decorative" val="1"/>
                </a:ext>
              </a:extLst>
            </p:cNvPr>
            <p:cNvSpPr>
              <a:spLocks/>
            </p:cNvSpPr>
            <p:nvPr/>
          </p:nvSpPr>
          <p:spPr bwMode="gray">
            <a:xfrm>
              <a:off x="15516731" y="3084195"/>
              <a:ext cx="29207" cy="16691"/>
            </a:xfrm>
            <a:custGeom>
              <a:avLst/>
              <a:gdLst>
                <a:gd name="T0" fmla="*/ 0 w 6"/>
                <a:gd name="T1" fmla="*/ 0 h 3"/>
                <a:gd name="T2" fmla="*/ 2147483647 w 6"/>
                <a:gd name="T3" fmla="*/ 2147483647 h 3"/>
                <a:gd name="T4" fmla="*/ 2147483647 w 6"/>
                <a:gd name="T5" fmla="*/ 2147483647 h 3"/>
                <a:gd name="T6" fmla="*/ 2147483647 w 6"/>
                <a:gd name="T7" fmla="*/ 2147483647 h 3"/>
                <a:gd name="T8" fmla="*/ 0 w 6"/>
                <a:gd name="T9" fmla="*/ 0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6" y="1"/>
                  </a:lnTo>
                  <a:lnTo>
                    <a:pt x="4" y="3"/>
                  </a:lnTo>
                  <a:lnTo>
                    <a:pt x="1"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8" name="Freeform 670">
              <a:extLst>
                <a:ext uri="{FF2B5EF4-FFF2-40B4-BE49-F238E27FC236}">
                  <a16:creationId xmlns:a16="http://schemas.microsoft.com/office/drawing/2014/main" id="{BCF7071A-58B8-44AA-AF05-80865AEB865C}"/>
                </a:ext>
                <a:ext uri="{C183D7F6-B498-43B3-948B-1728B52AA6E4}">
                  <adec:decorative xmlns:adec="http://schemas.microsoft.com/office/drawing/2017/decorative" val="1"/>
                </a:ext>
              </a:extLst>
            </p:cNvPr>
            <p:cNvSpPr>
              <a:spLocks/>
            </p:cNvSpPr>
            <p:nvPr/>
          </p:nvSpPr>
          <p:spPr bwMode="gray">
            <a:xfrm>
              <a:off x="15487524" y="3050811"/>
              <a:ext cx="33380" cy="29210"/>
            </a:xfrm>
            <a:custGeom>
              <a:avLst/>
              <a:gdLst>
                <a:gd name="T0" fmla="*/ 0 w 6"/>
                <a:gd name="T1" fmla="*/ 2147483647 h 5"/>
                <a:gd name="T2" fmla="*/ 2147483647 w 6"/>
                <a:gd name="T3" fmla="*/ 0 h 5"/>
                <a:gd name="T4" fmla="*/ 2147483647 w 6"/>
                <a:gd name="T5" fmla="*/ 2147483647 h 5"/>
                <a:gd name="T6" fmla="*/ 2147483647 w 6"/>
                <a:gd name="T7" fmla="*/ 2147483647 h 5"/>
                <a:gd name="T8" fmla="*/ 0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5"/>
                  </a:moveTo>
                  <a:lnTo>
                    <a:pt x="1" y="0"/>
                  </a:lnTo>
                  <a:lnTo>
                    <a:pt x="6" y="1"/>
                  </a:lnTo>
                  <a:lnTo>
                    <a:pt x="6" y="2"/>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69" name="Freeform 671">
              <a:extLst>
                <a:ext uri="{FF2B5EF4-FFF2-40B4-BE49-F238E27FC236}">
                  <a16:creationId xmlns:a16="http://schemas.microsoft.com/office/drawing/2014/main" id="{1287E810-F5DD-0561-1DD2-E7EEC8ED5D1F}"/>
                </a:ext>
                <a:ext uri="{C183D7F6-B498-43B3-948B-1728B52AA6E4}">
                  <adec:decorative xmlns:adec="http://schemas.microsoft.com/office/drawing/2017/decorative" val="1"/>
                </a:ext>
              </a:extLst>
            </p:cNvPr>
            <p:cNvSpPr>
              <a:spLocks/>
            </p:cNvSpPr>
            <p:nvPr/>
          </p:nvSpPr>
          <p:spPr bwMode="gray">
            <a:xfrm>
              <a:off x="16075840" y="5571217"/>
              <a:ext cx="12517" cy="4173"/>
            </a:xfrm>
            <a:custGeom>
              <a:avLst/>
              <a:gdLst>
                <a:gd name="T0" fmla="*/ 0 w 3"/>
                <a:gd name="T1" fmla="*/ 0 h 1"/>
                <a:gd name="T2" fmla="*/ 2147483646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lnTo>
                    <a:pt x="3" y="0"/>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0" name="Freeform 672">
              <a:extLst>
                <a:ext uri="{FF2B5EF4-FFF2-40B4-BE49-F238E27FC236}">
                  <a16:creationId xmlns:a16="http://schemas.microsoft.com/office/drawing/2014/main" id="{2B4E5505-88B2-6564-E05B-213C3BD59B8A}"/>
                </a:ext>
                <a:ext uri="{C183D7F6-B498-43B3-948B-1728B52AA6E4}">
                  <adec:decorative xmlns:adec="http://schemas.microsoft.com/office/drawing/2017/decorative" val="1"/>
                </a:ext>
              </a:extLst>
            </p:cNvPr>
            <p:cNvSpPr>
              <a:spLocks/>
            </p:cNvSpPr>
            <p:nvPr/>
          </p:nvSpPr>
          <p:spPr bwMode="gray">
            <a:xfrm>
              <a:off x="16088357" y="5304154"/>
              <a:ext cx="1635603" cy="847090"/>
            </a:xfrm>
            <a:custGeom>
              <a:avLst/>
              <a:gdLst>
                <a:gd name="T0" fmla="*/ 2147483647 w 300"/>
                <a:gd name="T1" fmla="*/ 2147483647 h 156"/>
                <a:gd name="T2" fmla="*/ 2147483647 w 300"/>
                <a:gd name="T3" fmla="*/ 2147483647 h 156"/>
                <a:gd name="T4" fmla="*/ 2147483647 w 300"/>
                <a:gd name="T5" fmla="*/ 2147483647 h 156"/>
                <a:gd name="T6" fmla="*/ 2147483647 w 300"/>
                <a:gd name="T7" fmla="*/ 2147483647 h 156"/>
                <a:gd name="T8" fmla="*/ 2147483647 w 300"/>
                <a:gd name="T9" fmla="*/ 2147483647 h 156"/>
                <a:gd name="T10" fmla="*/ 2147483647 w 300"/>
                <a:gd name="T11" fmla="*/ 2147483647 h 156"/>
                <a:gd name="T12" fmla="*/ 2147483647 w 300"/>
                <a:gd name="T13" fmla="*/ 2147483647 h 156"/>
                <a:gd name="T14" fmla="*/ 2147483647 w 300"/>
                <a:gd name="T15" fmla="*/ 2147483647 h 156"/>
                <a:gd name="T16" fmla="*/ 2147483647 w 300"/>
                <a:gd name="T17" fmla="*/ 2147483647 h 156"/>
                <a:gd name="T18" fmla="*/ 2147483647 w 300"/>
                <a:gd name="T19" fmla="*/ 2147483647 h 156"/>
                <a:gd name="T20" fmla="*/ 2147483647 w 300"/>
                <a:gd name="T21" fmla="*/ 2147483647 h 156"/>
                <a:gd name="T22" fmla="*/ 2147483647 w 300"/>
                <a:gd name="T23" fmla="*/ 2147483647 h 156"/>
                <a:gd name="T24" fmla="*/ 2147483647 w 300"/>
                <a:gd name="T25" fmla="*/ 2147483647 h 156"/>
                <a:gd name="T26" fmla="*/ 2147483647 w 300"/>
                <a:gd name="T27" fmla="*/ 2147483647 h 156"/>
                <a:gd name="T28" fmla="*/ 2147483647 w 300"/>
                <a:gd name="T29" fmla="*/ 2147483647 h 156"/>
                <a:gd name="T30" fmla="*/ 2147483647 w 300"/>
                <a:gd name="T31" fmla="*/ 2147483647 h 156"/>
                <a:gd name="T32" fmla="*/ 2147483647 w 300"/>
                <a:gd name="T33" fmla="*/ 2147483647 h 156"/>
                <a:gd name="T34" fmla="*/ 2147483647 w 300"/>
                <a:gd name="T35" fmla="*/ 2147483647 h 156"/>
                <a:gd name="T36" fmla="*/ 2147483647 w 300"/>
                <a:gd name="T37" fmla="*/ 2147483647 h 156"/>
                <a:gd name="T38" fmla="*/ 2147483647 w 300"/>
                <a:gd name="T39" fmla="*/ 2147483647 h 156"/>
                <a:gd name="T40" fmla="*/ 2147483647 w 300"/>
                <a:gd name="T41" fmla="*/ 2147483647 h 156"/>
                <a:gd name="T42" fmla="*/ 2147483647 w 300"/>
                <a:gd name="T43" fmla="*/ 2147483647 h 156"/>
                <a:gd name="T44" fmla="*/ 2147483647 w 300"/>
                <a:gd name="T45" fmla="*/ 2147483647 h 156"/>
                <a:gd name="T46" fmla="*/ 2147483647 w 300"/>
                <a:gd name="T47" fmla="*/ 2147483647 h 156"/>
                <a:gd name="T48" fmla="*/ 2147483647 w 300"/>
                <a:gd name="T49" fmla="*/ 2147483647 h 156"/>
                <a:gd name="T50" fmla="*/ 2147483647 w 300"/>
                <a:gd name="T51" fmla="*/ 2147483647 h 156"/>
                <a:gd name="T52" fmla="*/ 2147483647 w 300"/>
                <a:gd name="T53" fmla="*/ 2147483647 h 156"/>
                <a:gd name="T54" fmla="*/ 2147483647 w 300"/>
                <a:gd name="T55" fmla="*/ 2147483647 h 156"/>
                <a:gd name="T56" fmla="*/ 2147483647 w 300"/>
                <a:gd name="T57" fmla="*/ 2147483647 h 156"/>
                <a:gd name="T58" fmla="*/ 2147483647 w 300"/>
                <a:gd name="T59" fmla="*/ 2147483647 h 156"/>
                <a:gd name="T60" fmla="*/ 2147483647 w 300"/>
                <a:gd name="T61" fmla="*/ 2147483647 h 156"/>
                <a:gd name="T62" fmla="*/ 2147483647 w 300"/>
                <a:gd name="T63" fmla="*/ 2147483647 h 156"/>
                <a:gd name="T64" fmla="*/ 2147483647 w 300"/>
                <a:gd name="T65" fmla="*/ 2147483647 h 156"/>
                <a:gd name="T66" fmla="*/ 2147483647 w 300"/>
                <a:gd name="T67" fmla="*/ 2147483647 h 156"/>
                <a:gd name="T68" fmla="*/ 2147483647 w 300"/>
                <a:gd name="T69" fmla="*/ 2147483647 h 156"/>
                <a:gd name="T70" fmla="*/ 2147483647 w 300"/>
                <a:gd name="T71" fmla="*/ 2147483647 h 156"/>
                <a:gd name="T72" fmla="*/ 2147483647 w 300"/>
                <a:gd name="T73" fmla="*/ 2147483647 h 156"/>
                <a:gd name="T74" fmla="*/ 2147483647 w 300"/>
                <a:gd name="T75" fmla="*/ 2147483647 h 156"/>
                <a:gd name="T76" fmla="*/ 2147483647 w 300"/>
                <a:gd name="T77" fmla="*/ 2147483647 h 156"/>
                <a:gd name="T78" fmla="*/ 2147483647 w 300"/>
                <a:gd name="T79" fmla="*/ 2147483647 h 156"/>
                <a:gd name="T80" fmla="*/ 2147483647 w 300"/>
                <a:gd name="T81" fmla="*/ 2147483647 h 1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0"/>
                <a:gd name="T124" fmla="*/ 0 h 156"/>
                <a:gd name="T125" fmla="*/ 300 w 300"/>
                <a:gd name="T126" fmla="*/ 156 h 1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0" h="156">
                  <a:moveTo>
                    <a:pt x="0" y="49"/>
                  </a:moveTo>
                  <a:lnTo>
                    <a:pt x="3" y="44"/>
                  </a:lnTo>
                  <a:lnTo>
                    <a:pt x="19" y="40"/>
                  </a:lnTo>
                  <a:lnTo>
                    <a:pt x="26" y="29"/>
                  </a:lnTo>
                  <a:lnTo>
                    <a:pt x="31" y="29"/>
                  </a:lnTo>
                  <a:lnTo>
                    <a:pt x="38" y="20"/>
                  </a:lnTo>
                  <a:lnTo>
                    <a:pt x="44" y="20"/>
                  </a:lnTo>
                  <a:lnTo>
                    <a:pt x="52" y="27"/>
                  </a:lnTo>
                  <a:lnTo>
                    <a:pt x="60" y="26"/>
                  </a:lnTo>
                  <a:lnTo>
                    <a:pt x="72" y="39"/>
                  </a:lnTo>
                  <a:lnTo>
                    <a:pt x="75" y="39"/>
                  </a:lnTo>
                  <a:lnTo>
                    <a:pt x="77" y="33"/>
                  </a:lnTo>
                  <a:lnTo>
                    <a:pt x="85" y="33"/>
                  </a:lnTo>
                  <a:lnTo>
                    <a:pt x="85" y="38"/>
                  </a:lnTo>
                  <a:lnTo>
                    <a:pt x="97" y="36"/>
                  </a:lnTo>
                  <a:lnTo>
                    <a:pt x="98" y="26"/>
                  </a:lnTo>
                  <a:lnTo>
                    <a:pt x="95" y="15"/>
                  </a:lnTo>
                  <a:lnTo>
                    <a:pt x="102" y="8"/>
                  </a:lnTo>
                  <a:lnTo>
                    <a:pt x="107" y="0"/>
                  </a:lnTo>
                  <a:lnTo>
                    <a:pt x="130" y="8"/>
                  </a:lnTo>
                  <a:lnTo>
                    <a:pt x="146" y="32"/>
                  </a:lnTo>
                  <a:lnTo>
                    <a:pt x="163" y="24"/>
                  </a:lnTo>
                  <a:lnTo>
                    <a:pt x="188" y="33"/>
                  </a:lnTo>
                  <a:lnTo>
                    <a:pt x="190" y="39"/>
                  </a:lnTo>
                  <a:lnTo>
                    <a:pt x="201" y="44"/>
                  </a:lnTo>
                  <a:lnTo>
                    <a:pt x="205" y="47"/>
                  </a:lnTo>
                  <a:lnTo>
                    <a:pt x="219" y="44"/>
                  </a:lnTo>
                  <a:lnTo>
                    <a:pt x="229" y="45"/>
                  </a:lnTo>
                  <a:lnTo>
                    <a:pt x="240" y="37"/>
                  </a:lnTo>
                  <a:lnTo>
                    <a:pt x="245" y="29"/>
                  </a:lnTo>
                  <a:lnTo>
                    <a:pt x="253" y="30"/>
                  </a:lnTo>
                  <a:lnTo>
                    <a:pt x="262" y="39"/>
                  </a:lnTo>
                  <a:lnTo>
                    <a:pt x="273" y="37"/>
                  </a:lnTo>
                  <a:lnTo>
                    <a:pt x="272" y="41"/>
                  </a:lnTo>
                  <a:lnTo>
                    <a:pt x="266" y="56"/>
                  </a:lnTo>
                  <a:lnTo>
                    <a:pt x="261" y="61"/>
                  </a:lnTo>
                  <a:lnTo>
                    <a:pt x="260" y="68"/>
                  </a:lnTo>
                  <a:lnTo>
                    <a:pt x="266" y="71"/>
                  </a:lnTo>
                  <a:lnTo>
                    <a:pt x="269" y="67"/>
                  </a:lnTo>
                  <a:lnTo>
                    <a:pt x="276" y="71"/>
                  </a:lnTo>
                  <a:lnTo>
                    <a:pt x="281" y="65"/>
                  </a:lnTo>
                  <a:lnTo>
                    <a:pt x="296" y="70"/>
                  </a:lnTo>
                  <a:lnTo>
                    <a:pt x="300" y="81"/>
                  </a:lnTo>
                  <a:lnTo>
                    <a:pt x="296" y="84"/>
                  </a:lnTo>
                  <a:lnTo>
                    <a:pt x="290" y="82"/>
                  </a:lnTo>
                  <a:lnTo>
                    <a:pt x="282" y="83"/>
                  </a:lnTo>
                  <a:lnTo>
                    <a:pt x="283" y="89"/>
                  </a:lnTo>
                  <a:lnTo>
                    <a:pt x="276" y="91"/>
                  </a:lnTo>
                  <a:lnTo>
                    <a:pt x="273" y="86"/>
                  </a:lnTo>
                  <a:lnTo>
                    <a:pt x="268" y="88"/>
                  </a:lnTo>
                  <a:lnTo>
                    <a:pt x="264" y="102"/>
                  </a:lnTo>
                  <a:lnTo>
                    <a:pt x="259" y="103"/>
                  </a:lnTo>
                  <a:lnTo>
                    <a:pt x="254" y="98"/>
                  </a:lnTo>
                  <a:lnTo>
                    <a:pt x="243" y="110"/>
                  </a:lnTo>
                  <a:lnTo>
                    <a:pt x="229" y="106"/>
                  </a:lnTo>
                  <a:lnTo>
                    <a:pt x="222" y="117"/>
                  </a:lnTo>
                  <a:lnTo>
                    <a:pt x="228" y="122"/>
                  </a:lnTo>
                  <a:lnTo>
                    <a:pt x="225" y="129"/>
                  </a:lnTo>
                  <a:lnTo>
                    <a:pt x="217" y="132"/>
                  </a:lnTo>
                  <a:lnTo>
                    <a:pt x="209" y="141"/>
                  </a:lnTo>
                  <a:lnTo>
                    <a:pt x="198" y="147"/>
                  </a:lnTo>
                  <a:lnTo>
                    <a:pt x="189" y="148"/>
                  </a:lnTo>
                  <a:lnTo>
                    <a:pt x="181" y="144"/>
                  </a:lnTo>
                  <a:lnTo>
                    <a:pt x="167" y="154"/>
                  </a:lnTo>
                  <a:lnTo>
                    <a:pt x="161" y="156"/>
                  </a:lnTo>
                  <a:lnTo>
                    <a:pt x="153" y="152"/>
                  </a:lnTo>
                  <a:lnTo>
                    <a:pt x="142" y="151"/>
                  </a:lnTo>
                  <a:lnTo>
                    <a:pt x="133" y="141"/>
                  </a:lnTo>
                  <a:lnTo>
                    <a:pt x="117" y="139"/>
                  </a:lnTo>
                  <a:lnTo>
                    <a:pt x="105" y="142"/>
                  </a:lnTo>
                  <a:lnTo>
                    <a:pt x="100" y="139"/>
                  </a:lnTo>
                  <a:lnTo>
                    <a:pt x="97" y="141"/>
                  </a:lnTo>
                  <a:lnTo>
                    <a:pt x="94" y="144"/>
                  </a:lnTo>
                  <a:lnTo>
                    <a:pt x="85" y="144"/>
                  </a:lnTo>
                  <a:lnTo>
                    <a:pt x="78" y="135"/>
                  </a:lnTo>
                  <a:lnTo>
                    <a:pt x="79" y="124"/>
                  </a:lnTo>
                  <a:lnTo>
                    <a:pt x="47" y="109"/>
                  </a:lnTo>
                  <a:lnTo>
                    <a:pt x="36" y="106"/>
                  </a:lnTo>
                  <a:lnTo>
                    <a:pt x="29" y="97"/>
                  </a:lnTo>
                  <a:lnTo>
                    <a:pt x="35" y="89"/>
                  </a:lnTo>
                  <a:lnTo>
                    <a:pt x="21" y="66"/>
                  </a:lnTo>
                  <a:lnTo>
                    <a:pt x="10" y="66"/>
                  </a:lnTo>
                  <a:lnTo>
                    <a:pt x="0" y="4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1" name="Freeform 673">
              <a:extLst>
                <a:ext uri="{FF2B5EF4-FFF2-40B4-BE49-F238E27FC236}">
                  <a16:creationId xmlns:a16="http://schemas.microsoft.com/office/drawing/2014/main" id="{99C27307-61DC-A81C-8416-BBC6205F30E9}"/>
                </a:ext>
                <a:ext uri="{C183D7F6-B498-43B3-948B-1728B52AA6E4}">
                  <adec:decorative xmlns:adec="http://schemas.microsoft.com/office/drawing/2017/decorative" val="1"/>
                </a:ext>
              </a:extLst>
            </p:cNvPr>
            <p:cNvSpPr>
              <a:spLocks/>
            </p:cNvSpPr>
            <p:nvPr/>
          </p:nvSpPr>
          <p:spPr bwMode="gray">
            <a:xfrm>
              <a:off x="17936755" y="3009083"/>
              <a:ext cx="29207" cy="12518"/>
            </a:xfrm>
            <a:custGeom>
              <a:avLst/>
              <a:gdLst>
                <a:gd name="T0" fmla="*/ 0 w 6"/>
                <a:gd name="T1" fmla="*/ 2147483647 h 2"/>
                <a:gd name="T2" fmla="*/ 2147483647 w 6"/>
                <a:gd name="T3" fmla="*/ 0 h 2"/>
                <a:gd name="T4" fmla="*/ 2147483647 w 6"/>
                <a:gd name="T5" fmla="*/ 0 h 2"/>
                <a:gd name="T6" fmla="*/ 2147483647 w 6"/>
                <a:gd name="T7" fmla="*/ 2147483647 h 2"/>
                <a:gd name="T8" fmla="*/ 2147483647 w 6"/>
                <a:gd name="T9" fmla="*/ 2147483647 h 2"/>
                <a:gd name="T10" fmla="*/ 0 w 6"/>
                <a:gd name="T11" fmla="*/ 2147483647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2"/>
                  </a:moveTo>
                  <a:lnTo>
                    <a:pt x="1" y="0"/>
                  </a:lnTo>
                  <a:lnTo>
                    <a:pt x="4" y="0"/>
                  </a:lnTo>
                  <a:lnTo>
                    <a:pt x="6" y="2"/>
                  </a:lnTo>
                  <a:lnTo>
                    <a:pt x="3"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2" name="Freeform 674">
              <a:extLst>
                <a:ext uri="{FF2B5EF4-FFF2-40B4-BE49-F238E27FC236}">
                  <a16:creationId xmlns:a16="http://schemas.microsoft.com/office/drawing/2014/main" id="{6200F613-A74B-5133-4EC0-9951FC2A6DE9}"/>
                </a:ext>
                <a:ext uri="{C183D7F6-B498-43B3-948B-1728B52AA6E4}">
                  <adec:decorative xmlns:adec="http://schemas.microsoft.com/office/drawing/2017/decorative" val="1"/>
                </a:ext>
              </a:extLst>
            </p:cNvPr>
            <p:cNvSpPr>
              <a:spLocks/>
            </p:cNvSpPr>
            <p:nvPr/>
          </p:nvSpPr>
          <p:spPr bwMode="gray">
            <a:xfrm>
              <a:off x="17298369" y="2942318"/>
              <a:ext cx="100139" cy="41729"/>
            </a:xfrm>
            <a:custGeom>
              <a:avLst/>
              <a:gdLst>
                <a:gd name="T0" fmla="*/ 2147483647 w 18"/>
                <a:gd name="T1" fmla="*/ 0 h 8"/>
                <a:gd name="T2" fmla="*/ 2147483647 w 18"/>
                <a:gd name="T3" fmla="*/ 0 h 8"/>
                <a:gd name="T4" fmla="*/ 2147483647 w 18"/>
                <a:gd name="T5" fmla="*/ 0 h 8"/>
                <a:gd name="T6" fmla="*/ 2147483647 w 18"/>
                <a:gd name="T7" fmla="*/ 2147483647 h 8"/>
                <a:gd name="T8" fmla="*/ 2147483647 w 18"/>
                <a:gd name="T9" fmla="*/ 2147483647 h 8"/>
                <a:gd name="T10" fmla="*/ 2147483647 w 18"/>
                <a:gd name="T11" fmla="*/ 2147483647 h 8"/>
                <a:gd name="T12" fmla="*/ 2147483647 w 18"/>
                <a:gd name="T13" fmla="*/ 2147483647 h 8"/>
                <a:gd name="T14" fmla="*/ 2147483647 w 18"/>
                <a:gd name="T15" fmla="*/ 2147483647 h 8"/>
                <a:gd name="T16" fmla="*/ 0 w 18"/>
                <a:gd name="T17" fmla="*/ 2147483647 h 8"/>
                <a:gd name="T18" fmla="*/ 2147483647 w 18"/>
                <a:gd name="T19" fmla="*/ 2147483647 h 8"/>
                <a:gd name="T20" fmla="*/ 2147483647 w 1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8"/>
                <a:gd name="T35" fmla="*/ 18 w 18"/>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8">
                  <a:moveTo>
                    <a:pt x="5" y="0"/>
                  </a:moveTo>
                  <a:lnTo>
                    <a:pt x="11" y="0"/>
                  </a:lnTo>
                  <a:lnTo>
                    <a:pt x="18" y="0"/>
                  </a:lnTo>
                  <a:lnTo>
                    <a:pt x="18" y="1"/>
                  </a:lnTo>
                  <a:lnTo>
                    <a:pt x="14" y="4"/>
                  </a:lnTo>
                  <a:lnTo>
                    <a:pt x="14" y="6"/>
                  </a:lnTo>
                  <a:lnTo>
                    <a:pt x="8" y="8"/>
                  </a:lnTo>
                  <a:lnTo>
                    <a:pt x="3" y="4"/>
                  </a:lnTo>
                  <a:lnTo>
                    <a:pt x="0" y="4"/>
                  </a:lnTo>
                  <a:lnTo>
                    <a:pt x="2" y="1"/>
                  </a:lnTo>
                  <a:lnTo>
                    <a:pt x="5"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3" name="Freeform 675">
              <a:extLst>
                <a:ext uri="{FF2B5EF4-FFF2-40B4-BE49-F238E27FC236}">
                  <a16:creationId xmlns:a16="http://schemas.microsoft.com/office/drawing/2014/main" id="{093DB75E-79DD-73A6-EBFE-E6E270727C65}"/>
                </a:ext>
                <a:ext uri="{C183D7F6-B498-43B3-948B-1728B52AA6E4}">
                  <adec:decorative xmlns:adec="http://schemas.microsoft.com/office/drawing/2017/decorative" val="1"/>
                </a:ext>
              </a:extLst>
            </p:cNvPr>
            <p:cNvSpPr>
              <a:spLocks/>
            </p:cNvSpPr>
            <p:nvPr/>
          </p:nvSpPr>
          <p:spPr bwMode="gray">
            <a:xfrm>
              <a:off x="17498648" y="2954836"/>
              <a:ext cx="41724" cy="29210"/>
            </a:xfrm>
            <a:custGeom>
              <a:avLst/>
              <a:gdLst>
                <a:gd name="T0" fmla="*/ 2147483647 w 8"/>
                <a:gd name="T1" fmla="*/ 0 h 5"/>
                <a:gd name="T2" fmla="*/ 2147483647 w 8"/>
                <a:gd name="T3" fmla="*/ 0 h 5"/>
                <a:gd name="T4" fmla="*/ 2147483647 w 8"/>
                <a:gd name="T5" fmla="*/ 2147483647 h 5"/>
                <a:gd name="T6" fmla="*/ 2147483647 w 8"/>
                <a:gd name="T7" fmla="*/ 2147483647 h 5"/>
                <a:gd name="T8" fmla="*/ 2147483647 w 8"/>
                <a:gd name="T9" fmla="*/ 2147483647 h 5"/>
                <a:gd name="T10" fmla="*/ 0 w 8"/>
                <a:gd name="T11" fmla="*/ 2147483647 h 5"/>
                <a:gd name="T12" fmla="*/ 2147483647 w 8"/>
                <a:gd name="T13" fmla="*/ 2147483647 h 5"/>
                <a:gd name="T14" fmla="*/ 2147483647 w 8"/>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6" y="0"/>
                  </a:moveTo>
                  <a:lnTo>
                    <a:pt x="8" y="0"/>
                  </a:lnTo>
                  <a:lnTo>
                    <a:pt x="4" y="3"/>
                  </a:lnTo>
                  <a:lnTo>
                    <a:pt x="4" y="5"/>
                  </a:lnTo>
                  <a:lnTo>
                    <a:pt x="1" y="5"/>
                  </a:lnTo>
                  <a:lnTo>
                    <a:pt x="0" y="4"/>
                  </a:lnTo>
                  <a:lnTo>
                    <a:pt x="3" y="1"/>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4" name="Freeform 676">
              <a:extLst>
                <a:ext uri="{FF2B5EF4-FFF2-40B4-BE49-F238E27FC236}">
                  <a16:creationId xmlns:a16="http://schemas.microsoft.com/office/drawing/2014/main" id="{490F5CA3-F199-DAB0-2FAE-1971D9DCB12C}"/>
                </a:ext>
                <a:ext uri="{C183D7F6-B498-43B3-948B-1728B52AA6E4}">
                  <adec:decorative xmlns:adec="http://schemas.microsoft.com/office/drawing/2017/decorative" val="1"/>
                </a:ext>
              </a:extLst>
            </p:cNvPr>
            <p:cNvSpPr>
              <a:spLocks/>
            </p:cNvSpPr>
            <p:nvPr/>
          </p:nvSpPr>
          <p:spPr bwMode="gray">
            <a:xfrm>
              <a:off x="18495864" y="2963182"/>
              <a:ext cx="58414" cy="45901"/>
            </a:xfrm>
            <a:custGeom>
              <a:avLst/>
              <a:gdLst>
                <a:gd name="T0" fmla="*/ 2147483647 w 11"/>
                <a:gd name="T1" fmla="*/ 2147483647 h 8"/>
                <a:gd name="T2" fmla="*/ 2147483647 w 11"/>
                <a:gd name="T3" fmla="*/ 2147483647 h 8"/>
                <a:gd name="T4" fmla="*/ 2147483647 w 11"/>
                <a:gd name="T5" fmla="*/ 2147483647 h 8"/>
                <a:gd name="T6" fmla="*/ 0 w 11"/>
                <a:gd name="T7" fmla="*/ 0 h 8"/>
                <a:gd name="T8" fmla="*/ 2147483647 w 11"/>
                <a:gd name="T9" fmla="*/ 2147483647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5" y="1"/>
                  </a:moveTo>
                  <a:lnTo>
                    <a:pt x="11" y="6"/>
                  </a:lnTo>
                  <a:lnTo>
                    <a:pt x="10" y="8"/>
                  </a:lnTo>
                  <a:lnTo>
                    <a:pt x="0" y="0"/>
                  </a:lnTo>
                  <a:lnTo>
                    <a:pt x="5"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5" name="Freeform 677">
              <a:extLst>
                <a:ext uri="{FF2B5EF4-FFF2-40B4-BE49-F238E27FC236}">
                  <a16:creationId xmlns:a16="http://schemas.microsoft.com/office/drawing/2014/main" id="{B2E0CB70-49D9-F6ED-27F4-330D7A67C683}"/>
                </a:ext>
                <a:ext uri="{C183D7F6-B498-43B3-948B-1728B52AA6E4}">
                  <adec:decorative xmlns:adec="http://schemas.microsoft.com/office/drawing/2017/decorative" val="1"/>
                </a:ext>
              </a:extLst>
            </p:cNvPr>
            <p:cNvSpPr>
              <a:spLocks/>
            </p:cNvSpPr>
            <p:nvPr/>
          </p:nvSpPr>
          <p:spPr bwMode="gray">
            <a:xfrm>
              <a:off x="18596004" y="3259454"/>
              <a:ext cx="37552" cy="16691"/>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0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2" y="3"/>
                  </a:lnTo>
                  <a:lnTo>
                    <a:pt x="7" y="3"/>
                  </a:lnTo>
                  <a:lnTo>
                    <a:pt x="6" y="1"/>
                  </a:lnTo>
                  <a:lnTo>
                    <a:pt x="1"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6" name="Freeform 678">
              <a:extLst>
                <a:ext uri="{FF2B5EF4-FFF2-40B4-BE49-F238E27FC236}">
                  <a16:creationId xmlns:a16="http://schemas.microsoft.com/office/drawing/2014/main" id="{166934FF-CFAF-0DE2-8112-3FF43E5C0BE6}"/>
                </a:ext>
                <a:ext uri="{C183D7F6-B498-43B3-948B-1728B52AA6E4}">
                  <adec:decorative xmlns:adec="http://schemas.microsoft.com/office/drawing/2017/decorative" val="1"/>
                </a:ext>
              </a:extLst>
            </p:cNvPr>
            <p:cNvSpPr>
              <a:spLocks/>
            </p:cNvSpPr>
            <p:nvPr/>
          </p:nvSpPr>
          <p:spPr bwMode="gray">
            <a:xfrm>
              <a:off x="18646073" y="3230244"/>
              <a:ext cx="20863" cy="12518"/>
            </a:xfrm>
            <a:custGeom>
              <a:avLst/>
              <a:gdLst>
                <a:gd name="T0" fmla="*/ 2147483647 w 4"/>
                <a:gd name="T1" fmla="*/ 0 h 2"/>
                <a:gd name="T2" fmla="*/ 2147483647 w 4"/>
                <a:gd name="T3" fmla="*/ 0 h 2"/>
                <a:gd name="T4" fmla="*/ 2147483647 w 4"/>
                <a:gd name="T5" fmla="*/ 2147483647 h 2"/>
                <a:gd name="T6" fmla="*/ 0 w 4"/>
                <a:gd name="T7" fmla="*/ 2147483647 h 2"/>
                <a:gd name="T8" fmla="*/ 2147483647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1" y="0"/>
                  </a:moveTo>
                  <a:lnTo>
                    <a:pt x="4" y="0"/>
                  </a:lnTo>
                  <a:lnTo>
                    <a:pt x="4" y="1"/>
                  </a:lnTo>
                  <a:lnTo>
                    <a:pt x="0" y="2"/>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7" name="Freeform 679">
              <a:extLst>
                <a:ext uri="{FF2B5EF4-FFF2-40B4-BE49-F238E27FC236}">
                  <a16:creationId xmlns:a16="http://schemas.microsoft.com/office/drawing/2014/main" id="{D1C6E622-AD07-EDAD-96F3-689C5FFDEEC1}"/>
                </a:ext>
                <a:ext uri="{C183D7F6-B498-43B3-948B-1728B52AA6E4}">
                  <adec:decorative xmlns:adec="http://schemas.microsoft.com/office/drawing/2017/decorative" val="1"/>
                </a:ext>
              </a:extLst>
            </p:cNvPr>
            <p:cNvSpPr>
              <a:spLocks/>
            </p:cNvSpPr>
            <p:nvPr/>
          </p:nvSpPr>
          <p:spPr bwMode="gray">
            <a:xfrm>
              <a:off x="18616866" y="5028746"/>
              <a:ext cx="41724" cy="37556"/>
            </a:xfrm>
            <a:custGeom>
              <a:avLst/>
              <a:gdLst>
                <a:gd name="T0" fmla="*/ 0 w 8"/>
                <a:gd name="T1" fmla="*/ 2147483647 h 7"/>
                <a:gd name="T2" fmla="*/ 0 w 8"/>
                <a:gd name="T3" fmla="*/ 2147483647 h 7"/>
                <a:gd name="T4" fmla="*/ 2147483647 w 8"/>
                <a:gd name="T5" fmla="*/ 0 h 7"/>
                <a:gd name="T6" fmla="*/ 2147483647 w 8"/>
                <a:gd name="T7" fmla="*/ 0 h 7"/>
                <a:gd name="T8" fmla="*/ 2147483647 w 8"/>
                <a:gd name="T9" fmla="*/ 2147483647 h 7"/>
                <a:gd name="T10" fmla="*/ 2147483647 w 8"/>
                <a:gd name="T11" fmla="*/ 2147483647 h 7"/>
                <a:gd name="T12" fmla="*/ 0 w 8"/>
                <a:gd name="T13" fmla="*/ 2147483647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0" y="5"/>
                  </a:moveTo>
                  <a:lnTo>
                    <a:pt x="0" y="2"/>
                  </a:lnTo>
                  <a:lnTo>
                    <a:pt x="2" y="0"/>
                  </a:lnTo>
                  <a:lnTo>
                    <a:pt x="5" y="0"/>
                  </a:lnTo>
                  <a:lnTo>
                    <a:pt x="8" y="3"/>
                  </a:lnTo>
                  <a:lnTo>
                    <a:pt x="5" y="7"/>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8" name="Freeform 680">
              <a:extLst>
                <a:ext uri="{FF2B5EF4-FFF2-40B4-BE49-F238E27FC236}">
                  <a16:creationId xmlns:a16="http://schemas.microsoft.com/office/drawing/2014/main" id="{DC51E01B-B36E-2EAC-E3B2-FA61BF4B27E4}"/>
                </a:ext>
                <a:ext uri="{C183D7F6-B498-43B3-948B-1728B52AA6E4}">
                  <adec:decorative xmlns:adec="http://schemas.microsoft.com/office/drawing/2017/decorative" val="1"/>
                </a:ext>
              </a:extLst>
            </p:cNvPr>
            <p:cNvSpPr>
              <a:spLocks/>
            </p:cNvSpPr>
            <p:nvPr/>
          </p:nvSpPr>
          <p:spPr bwMode="gray">
            <a:xfrm>
              <a:off x="18575141" y="5028746"/>
              <a:ext cx="29207" cy="20864"/>
            </a:xfrm>
            <a:custGeom>
              <a:avLst/>
              <a:gdLst>
                <a:gd name="T0" fmla="*/ 2147483647 w 6"/>
                <a:gd name="T1" fmla="*/ 2147483647 h 3"/>
                <a:gd name="T2" fmla="*/ 2147483647 w 6"/>
                <a:gd name="T3" fmla="*/ 0 h 3"/>
                <a:gd name="T4" fmla="*/ 0 w 6"/>
                <a:gd name="T5" fmla="*/ 2147483647 h 3"/>
                <a:gd name="T6" fmla="*/ 2147483647 w 6"/>
                <a:gd name="T7" fmla="*/ 2147483647 h 3"/>
                <a:gd name="T8" fmla="*/ 2147483647 w 6"/>
                <a:gd name="T9" fmla="*/ 2147483647 h 3"/>
                <a:gd name="T10" fmla="*/ 2147483647 w 6"/>
                <a:gd name="T11" fmla="*/ 2147483647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1"/>
                  </a:moveTo>
                  <a:lnTo>
                    <a:pt x="3" y="0"/>
                  </a:lnTo>
                  <a:lnTo>
                    <a:pt x="0" y="2"/>
                  </a:lnTo>
                  <a:lnTo>
                    <a:pt x="2" y="3"/>
                  </a:lnTo>
                  <a:lnTo>
                    <a:pt x="4" y="2"/>
                  </a:lnTo>
                  <a:lnTo>
                    <a:pt x="6"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79" name="Freeform 681">
              <a:extLst>
                <a:ext uri="{FF2B5EF4-FFF2-40B4-BE49-F238E27FC236}">
                  <a16:creationId xmlns:a16="http://schemas.microsoft.com/office/drawing/2014/main" id="{6E61D5D8-50EC-F15E-F5C0-F50777BB292D}"/>
                </a:ext>
                <a:ext uri="{C183D7F6-B498-43B3-948B-1728B52AA6E4}">
                  <adec:decorative xmlns:adec="http://schemas.microsoft.com/office/drawing/2017/decorative" val="1"/>
                </a:ext>
              </a:extLst>
            </p:cNvPr>
            <p:cNvSpPr>
              <a:spLocks/>
            </p:cNvSpPr>
            <p:nvPr/>
          </p:nvSpPr>
          <p:spPr bwMode="gray">
            <a:xfrm>
              <a:off x="18646073" y="6389096"/>
              <a:ext cx="37552" cy="41729"/>
            </a:xfrm>
            <a:custGeom>
              <a:avLst/>
              <a:gdLst>
                <a:gd name="T0" fmla="*/ 2147483647 w 6"/>
                <a:gd name="T1" fmla="*/ 2147483647 h 8"/>
                <a:gd name="T2" fmla="*/ 2147483647 w 6"/>
                <a:gd name="T3" fmla="*/ 2147483647 h 8"/>
                <a:gd name="T4" fmla="*/ 2147483647 w 6"/>
                <a:gd name="T5" fmla="*/ 2147483647 h 8"/>
                <a:gd name="T6" fmla="*/ 0 w 6"/>
                <a:gd name="T7" fmla="*/ 2147483647 h 8"/>
                <a:gd name="T8" fmla="*/ 2147483647 w 6"/>
                <a:gd name="T9" fmla="*/ 2147483647 h 8"/>
                <a:gd name="T10" fmla="*/ 2147483647 w 6"/>
                <a:gd name="T11" fmla="*/ 0 h 8"/>
                <a:gd name="T12" fmla="*/ 2147483647 w 6"/>
                <a:gd name="T13" fmla="*/ 2147483647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6" y="1"/>
                  </a:moveTo>
                  <a:lnTo>
                    <a:pt x="5" y="5"/>
                  </a:lnTo>
                  <a:lnTo>
                    <a:pt x="1" y="8"/>
                  </a:lnTo>
                  <a:lnTo>
                    <a:pt x="0" y="6"/>
                  </a:lnTo>
                  <a:lnTo>
                    <a:pt x="3" y="2"/>
                  </a:lnTo>
                  <a:lnTo>
                    <a:pt x="3" y="0"/>
                  </a:lnTo>
                  <a:lnTo>
                    <a:pt x="6"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0" name="Freeform 682">
              <a:extLst>
                <a:ext uri="{FF2B5EF4-FFF2-40B4-BE49-F238E27FC236}">
                  <a16:creationId xmlns:a16="http://schemas.microsoft.com/office/drawing/2014/main" id="{744CBC5F-D7CE-F756-3920-671D46CDFC3A}"/>
                </a:ext>
                <a:ext uri="{C183D7F6-B498-43B3-948B-1728B52AA6E4}">
                  <adec:decorative xmlns:adec="http://schemas.microsoft.com/office/drawing/2017/decorative" val="1"/>
                </a:ext>
              </a:extLst>
            </p:cNvPr>
            <p:cNvSpPr>
              <a:spLocks/>
            </p:cNvSpPr>
            <p:nvPr/>
          </p:nvSpPr>
          <p:spPr bwMode="gray">
            <a:xfrm>
              <a:off x="17945101" y="6055269"/>
              <a:ext cx="333796" cy="379730"/>
            </a:xfrm>
            <a:custGeom>
              <a:avLst/>
              <a:gdLst>
                <a:gd name="T0" fmla="*/ 2147483647 w 61"/>
                <a:gd name="T1" fmla="*/ 2147483647 h 70"/>
                <a:gd name="T2" fmla="*/ 2147483647 w 61"/>
                <a:gd name="T3" fmla="*/ 2147483647 h 70"/>
                <a:gd name="T4" fmla="*/ 2147483647 w 61"/>
                <a:gd name="T5" fmla="*/ 2147483647 h 70"/>
                <a:gd name="T6" fmla="*/ 2147483647 w 61"/>
                <a:gd name="T7" fmla="*/ 2147483647 h 70"/>
                <a:gd name="T8" fmla="*/ 2147483647 w 61"/>
                <a:gd name="T9" fmla="*/ 2147483647 h 70"/>
                <a:gd name="T10" fmla="*/ 2147483647 w 61"/>
                <a:gd name="T11" fmla="*/ 2147483647 h 70"/>
                <a:gd name="T12" fmla="*/ 2147483647 w 61"/>
                <a:gd name="T13" fmla="*/ 2147483647 h 70"/>
                <a:gd name="T14" fmla="*/ 2147483647 w 61"/>
                <a:gd name="T15" fmla="*/ 2147483647 h 70"/>
                <a:gd name="T16" fmla="*/ 2147483647 w 61"/>
                <a:gd name="T17" fmla="*/ 2147483647 h 70"/>
                <a:gd name="T18" fmla="*/ 2147483647 w 61"/>
                <a:gd name="T19" fmla="*/ 2147483647 h 70"/>
                <a:gd name="T20" fmla="*/ 2147483647 w 61"/>
                <a:gd name="T21" fmla="*/ 2147483647 h 70"/>
                <a:gd name="T22" fmla="*/ 2147483647 w 61"/>
                <a:gd name="T23" fmla="*/ 2147483647 h 70"/>
                <a:gd name="T24" fmla="*/ 2147483647 w 61"/>
                <a:gd name="T25" fmla="*/ 2147483647 h 70"/>
                <a:gd name="T26" fmla="*/ 2147483647 w 61"/>
                <a:gd name="T27" fmla="*/ 2147483647 h 70"/>
                <a:gd name="T28" fmla="*/ 2147483647 w 61"/>
                <a:gd name="T29" fmla="*/ 2147483647 h 70"/>
                <a:gd name="T30" fmla="*/ 2147483647 w 61"/>
                <a:gd name="T31" fmla="*/ 2147483647 h 70"/>
                <a:gd name="T32" fmla="*/ 2147483647 w 61"/>
                <a:gd name="T33" fmla="*/ 2147483647 h 70"/>
                <a:gd name="T34" fmla="*/ 2147483647 w 61"/>
                <a:gd name="T35" fmla="*/ 2147483647 h 70"/>
                <a:gd name="T36" fmla="*/ 2147483647 w 61"/>
                <a:gd name="T37" fmla="*/ 2147483647 h 70"/>
                <a:gd name="T38" fmla="*/ 2147483647 w 61"/>
                <a:gd name="T39" fmla="*/ 2147483647 h 70"/>
                <a:gd name="T40" fmla="*/ 2147483647 w 61"/>
                <a:gd name="T41" fmla="*/ 2147483647 h 70"/>
                <a:gd name="T42" fmla="*/ 2147483647 w 61"/>
                <a:gd name="T43" fmla="*/ 2147483647 h 70"/>
                <a:gd name="T44" fmla="*/ 0 w 61"/>
                <a:gd name="T45" fmla="*/ 2147483647 h 70"/>
                <a:gd name="T46" fmla="*/ 2147483647 w 61"/>
                <a:gd name="T47" fmla="*/ 2147483647 h 70"/>
                <a:gd name="T48" fmla="*/ 2147483647 w 61"/>
                <a:gd name="T49" fmla="*/ 2147483647 h 70"/>
                <a:gd name="T50" fmla="*/ 2147483647 w 61"/>
                <a:gd name="T51" fmla="*/ 2147483647 h 70"/>
                <a:gd name="T52" fmla="*/ 2147483647 w 61"/>
                <a:gd name="T53" fmla="*/ 2147483647 h 70"/>
                <a:gd name="T54" fmla="*/ 2147483647 w 61"/>
                <a:gd name="T55" fmla="*/ 2147483647 h 70"/>
                <a:gd name="T56" fmla="*/ 2147483647 w 61"/>
                <a:gd name="T57" fmla="*/ 2147483647 h 70"/>
                <a:gd name="T58" fmla="*/ 2147483647 w 61"/>
                <a:gd name="T59" fmla="*/ 2147483647 h 70"/>
                <a:gd name="T60" fmla="*/ 2147483647 w 61"/>
                <a:gd name="T61" fmla="*/ 2147483647 h 70"/>
                <a:gd name="T62" fmla="*/ 2147483647 w 61"/>
                <a:gd name="T63" fmla="*/ 2147483647 h 70"/>
                <a:gd name="T64" fmla="*/ 2147483647 w 61"/>
                <a:gd name="T65" fmla="*/ 0 h 70"/>
                <a:gd name="T66" fmla="*/ 2147483647 w 61"/>
                <a:gd name="T67" fmla="*/ 2147483647 h 70"/>
                <a:gd name="T68" fmla="*/ 2147483647 w 61"/>
                <a:gd name="T69" fmla="*/ 2147483647 h 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70"/>
                <a:gd name="T107" fmla="*/ 61 w 61"/>
                <a:gd name="T108" fmla="*/ 70 h 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70">
                  <a:moveTo>
                    <a:pt x="61" y="5"/>
                  </a:moveTo>
                  <a:lnTo>
                    <a:pt x="55" y="13"/>
                  </a:lnTo>
                  <a:lnTo>
                    <a:pt x="52" y="19"/>
                  </a:lnTo>
                  <a:lnTo>
                    <a:pt x="53" y="25"/>
                  </a:lnTo>
                  <a:lnTo>
                    <a:pt x="46" y="34"/>
                  </a:lnTo>
                  <a:lnTo>
                    <a:pt x="38" y="40"/>
                  </a:lnTo>
                  <a:lnTo>
                    <a:pt x="32" y="41"/>
                  </a:lnTo>
                  <a:lnTo>
                    <a:pt x="30" y="44"/>
                  </a:lnTo>
                  <a:lnTo>
                    <a:pt x="30" y="51"/>
                  </a:lnTo>
                  <a:lnTo>
                    <a:pt x="34" y="52"/>
                  </a:lnTo>
                  <a:lnTo>
                    <a:pt x="40" y="57"/>
                  </a:lnTo>
                  <a:lnTo>
                    <a:pt x="26" y="61"/>
                  </a:lnTo>
                  <a:lnTo>
                    <a:pt x="19" y="69"/>
                  </a:lnTo>
                  <a:lnTo>
                    <a:pt x="18" y="69"/>
                  </a:lnTo>
                  <a:lnTo>
                    <a:pt x="13" y="70"/>
                  </a:lnTo>
                  <a:lnTo>
                    <a:pt x="9" y="70"/>
                  </a:lnTo>
                  <a:lnTo>
                    <a:pt x="5" y="65"/>
                  </a:lnTo>
                  <a:lnTo>
                    <a:pt x="11" y="59"/>
                  </a:lnTo>
                  <a:lnTo>
                    <a:pt x="10" y="53"/>
                  </a:lnTo>
                  <a:lnTo>
                    <a:pt x="10" y="48"/>
                  </a:lnTo>
                  <a:lnTo>
                    <a:pt x="6" y="47"/>
                  </a:lnTo>
                  <a:lnTo>
                    <a:pt x="3" y="46"/>
                  </a:lnTo>
                  <a:lnTo>
                    <a:pt x="0" y="43"/>
                  </a:lnTo>
                  <a:lnTo>
                    <a:pt x="5" y="34"/>
                  </a:lnTo>
                  <a:lnTo>
                    <a:pt x="17" y="29"/>
                  </a:lnTo>
                  <a:lnTo>
                    <a:pt x="24" y="15"/>
                  </a:lnTo>
                  <a:lnTo>
                    <a:pt x="28" y="16"/>
                  </a:lnTo>
                  <a:lnTo>
                    <a:pt x="28" y="23"/>
                  </a:lnTo>
                  <a:lnTo>
                    <a:pt x="36" y="22"/>
                  </a:lnTo>
                  <a:lnTo>
                    <a:pt x="39" y="19"/>
                  </a:lnTo>
                  <a:lnTo>
                    <a:pt x="37" y="10"/>
                  </a:lnTo>
                  <a:lnTo>
                    <a:pt x="44" y="10"/>
                  </a:lnTo>
                  <a:lnTo>
                    <a:pt x="54" y="0"/>
                  </a:lnTo>
                  <a:lnTo>
                    <a:pt x="58" y="3"/>
                  </a:lnTo>
                  <a:lnTo>
                    <a:pt x="61"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1" name="Freeform 683">
              <a:extLst>
                <a:ext uri="{FF2B5EF4-FFF2-40B4-BE49-F238E27FC236}">
                  <a16:creationId xmlns:a16="http://schemas.microsoft.com/office/drawing/2014/main" id="{4D161579-7C37-74CD-273F-2BFFF7E0F04A}"/>
                </a:ext>
                <a:ext uri="{C183D7F6-B498-43B3-948B-1728B52AA6E4}">
                  <adec:decorative xmlns:adec="http://schemas.microsoft.com/office/drawing/2017/decorative" val="1"/>
                </a:ext>
              </a:extLst>
            </p:cNvPr>
            <p:cNvSpPr>
              <a:spLocks/>
            </p:cNvSpPr>
            <p:nvPr/>
          </p:nvSpPr>
          <p:spPr bwMode="gray">
            <a:xfrm>
              <a:off x="18045239" y="6364060"/>
              <a:ext cx="166899" cy="292100"/>
            </a:xfrm>
            <a:custGeom>
              <a:avLst/>
              <a:gdLst>
                <a:gd name="T0" fmla="*/ 2147483647 w 31"/>
                <a:gd name="T1" fmla="*/ 2147483647 h 54"/>
                <a:gd name="T2" fmla="*/ 2147483647 w 31"/>
                <a:gd name="T3" fmla="*/ 2147483647 h 54"/>
                <a:gd name="T4" fmla="*/ 2147483647 w 31"/>
                <a:gd name="T5" fmla="*/ 0 h 54"/>
                <a:gd name="T6" fmla="*/ 2147483647 w 31"/>
                <a:gd name="T7" fmla="*/ 2147483647 h 54"/>
                <a:gd name="T8" fmla="*/ 2147483647 w 31"/>
                <a:gd name="T9" fmla="*/ 2147483647 h 54"/>
                <a:gd name="T10" fmla="*/ 2147483647 w 31"/>
                <a:gd name="T11" fmla="*/ 2147483647 h 54"/>
                <a:gd name="T12" fmla="*/ 2147483647 w 31"/>
                <a:gd name="T13" fmla="*/ 2147483647 h 54"/>
                <a:gd name="T14" fmla="*/ 2147483647 w 31"/>
                <a:gd name="T15" fmla="*/ 2147483647 h 54"/>
                <a:gd name="T16" fmla="*/ 2147483647 w 31"/>
                <a:gd name="T17" fmla="*/ 2147483647 h 54"/>
                <a:gd name="T18" fmla="*/ 2147483647 w 31"/>
                <a:gd name="T19" fmla="*/ 2147483647 h 54"/>
                <a:gd name="T20" fmla="*/ 2147483647 w 31"/>
                <a:gd name="T21" fmla="*/ 2147483647 h 54"/>
                <a:gd name="T22" fmla="*/ 2147483647 w 31"/>
                <a:gd name="T23" fmla="*/ 2147483647 h 54"/>
                <a:gd name="T24" fmla="*/ 2147483647 w 31"/>
                <a:gd name="T25" fmla="*/ 2147483647 h 54"/>
                <a:gd name="T26" fmla="*/ 2147483647 w 31"/>
                <a:gd name="T27" fmla="*/ 2147483647 h 54"/>
                <a:gd name="T28" fmla="*/ 2147483647 w 31"/>
                <a:gd name="T29" fmla="*/ 2147483647 h 54"/>
                <a:gd name="T30" fmla="*/ 2147483647 w 31"/>
                <a:gd name="T31" fmla="*/ 2147483647 h 54"/>
                <a:gd name="T32" fmla="*/ 2147483647 w 31"/>
                <a:gd name="T33" fmla="*/ 2147483647 h 54"/>
                <a:gd name="T34" fmla="*/ 2147483647 w 31"/>
                <a:gd name="T35" fmla="*/ 2147483647 h 54"/>
                <a:gd name="T36" fmla="*/ 2147483647 w 31"/>
                <a:gd name="T37" fmla="*/ 2147483647 h 54"/>
                <a:gd name="T38" fmla="*/ 2147483647 w 31"/>
                <a:gd name="T39" fmla="*/ 2147483647 h 54"/>
                <a:gd name="T40" fmla="*/ 2147483647 w 31"/>
                <a:gd name="T41" fmla="*/ 2147483647 h 54"/>
                <a:gd name="T42" fmla="*/ 2147483647 w 31"/>
                <a:gd name="T43" fmla="*/ 2147483647 h 54"/>
                <a:gd name="T44" fmla="*/ 2147483647 w 31"/>
                <a:gd name="T45" fmla="*/ 2147483647 h 54"/>
                <a:gd name="T46" fmla="*/ 0 w 31"/>
                <a:gd name="T47" fmla="*/ 2147483647 h 54"/>
                <a:gd name="T48" fmla="*/ 2147483647 w 31"/>
                <a:gd name="T49" fmla="*/ 2147483647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54"/>
                <a:gd name="T77" fmla="*/ 31 w 31"/>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54">
                  <a:moveTo>
                    <a:pt x="1" y="12"/>
                  </a:moveTo>
                  <a:lnTo>
                    <a:pt x="8" y="4"/>
                  </a:lnTo>
                  <a:lnTo>
                    <a:pt x="22" y="0"/>
                  </a:lnTo>
                  <a:lnTo>
                    <a:pt x="24" y="5"/>
                  </a:lnTo>
                  <a:lnTo>
                    <a:pt x="29" y="15"/>
                  </a:lnTo>
                  <a:lnTo>
                    <a:pt x="29" y="23"/>
                  </a:lnTo>
                  <a:lnTo>
                    <a:pt x="31" y="35"/>
                  </a:lnTo>
                  <a:lnTo>
                    <a:pt x="29" y="43"/>
                  </a:lnTo>
                  <a:lnTo>
                    <a:pt x="27" y="45"/>
                  </a:lnTo>
                  <a:lnTo>
                    <a:pt x="23" y="46"/>
                  </a:lnTo>
                  <a:lnTo>
                    <a:pt x="20" y="49"/>
                  </a:lnTo>
                  <a:lnTo>
                    <a:pt x="16" y="50"/>
                  </a:lnTo>
                  <a:lnTo>
                    <a:pt x="10" y="52"/>
                  </a:lnTo>
                  <a:lnTo>
                    <a:pt x="8" y="54"/>
                  </a:lnTo>
                  <a:lnTo>
                    <a:pt x="4" y="54"/>
                  </a:lnTo>
                  <a:lnTo>
                    <a:pt x="1" y="48"/>
                  </a:lnTo>
                  <a:lnTo>
                    <a:pt x="3" y="45"/>
                  </a:lnTo>
                  <a:lnTo>
                    <a:pt x="3" y="40"/>
                  </a:lnTo>
                  <a:lnTo>
                    <a:pt x="4" y="36"/>
                  </a:lnTo>
                  <a:lnTo>
                    <a:pt x="3" y="27"/>
                  </a:lnTo>
                  <a:lnTo>
                    <a:pt x="2" y="23"/>
                  </a:lnTo>
                  <a:lnTo>
                    <a:pt x="4" y="21"/>
                  </a:lnTo>
                  <a:lnTo>
                    <a:pt x="5" y="15"/>
                  </a:lnTo>
                  <a:lnTo>
                    <a:pt x="0" y="12"/>
                  </a:lnTo>
                  <a:lnTo>
                    <a:pt x="1" y="1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2" name="Freeform 684">
              <a:extLst>
                <a:ext uri="{FF2B5EF4-FFF2-40B4-BE49-F238E27FC236}">
                  <a16:creationId xmlns:a16="http://schemas.microsoft.com/office/drawing/2014/main" id="{FEF301EA-A006-8144-1854-978805DCB3C1}"/>
                </a:ext>
                <a:ext uri="{C183D7F6-B498-43B3-948B-1728B52AA6E4}">
                  <adec:decorative xmlns:adec="http://schemas.microsoft.com/office/drawing/2017/decorative" val="1"/>
                </a:ext>
              </a:extLst>
            </p:cNvPr>
            <p:cNvSpPr>
              <a:spLocks/>
            </p:cNvSpPr>
            <p:nvPr/>
          </p:nvSpPr>
          <p:spPr bwMode="gray">
            <a:xfrm>
              <a:off x="18074447" y="3050811"/>
              <a:ext cx="25034" cy="12518"/>
            </a:xfrm>
            <a:custGeom>
              <a:avLst/>
              <a:gdLst>
                <a:gd name="T0" fmla="*/ 2147483647 w 4"/>
                <a:gd name="T1" fmla="*/ 2147483647 h 2"/>
                <a:gd name="T2" fmla="*/ 0 w 4"/>
                <a:gd name="T3" fmla="*/ 0 h 2"/>
                <a:gd name="T4" fmla="*/ 2147483647 w 4"/>
                <a:gd name="T5" fmla="*/ 0 h 2"/>
                <a:gd name="T6" fmla="*/ 2147483647 w 4"/>
                <a:gd name="T7" fmla="*/ 0 h 2"/>
                <a:gd name="T8" fmla="*/ 2147483647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lnTo>
                    <a:pt x="0" y="0"/>
                  </a:lnTo>
                  <a:lnTo>
                    <a:pt x="3" y="0"/>
                  </a:lnTo>
                  <a:lnTo>
                    <a:pt x="4" y="0"/>
                  </a:lnTo>
                  <a:lnTo>
                    <a:pt x="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3" name="Freeform 685">
              <a:extLst>
                <a:ext uri="{FF2B5EF4-FFF2-40B4-BE49-F238E27FC236}">
                  <a16:creationId xmlns:a16="http://schemas.microsoft.com/office/drawing/2014/main" id="{D2977185-F3B1-0465-6A81-399EE03C60D2}"/>
                </a:ext>
                <a:ext uri="{C183D7F6-B498-43B3-948B-1728B52AA6E4}">
                  <adec:decorative xmlns:adec="http://schemas.microsoft.com/office/drawing/2017/decorative" val="1"/>
                </a:ext>
              </a:extLst>
            </p:cNvPr>
            <p:cNvSpPr>
              <a:spLocks/>
            </p:cNvSpPr>
            <p:nvPr/>
          </p:nvSpPr>
          <p:spPr bwMode="gray">
            <a:xfrm>
              <a:off x="18011859" y="3029948"/>
              <a:ext cx="29207" cy="20864"/>
            </a:xfrm>
            <a:custGeom>
              <a:avLst/>
              <a:gdLst>
                <a:gd name="T0" fmla="*/ 2147483647 w 5"/>
                <a:gd name="T1" fmla="*/ 2147483647 h 4"/>
                <a:gd name="T2" fmla="*/ 0 w 5"/>
                <a:gd name="T3" fmla="*/ 2147483647 h 4"/>
                <a:gd name="T4" fmla="*/ 2147483647 w 5"/>
                <a:gd name="T5" fmla="*/ 2147483647 h 4"/>
                <a:gd name="T6" fmla="*/ 2147483647 w 5"/>
                <a:gd name="T7" fmla="*/ 0 h 4"/>
                <a:gd name="T8" fmla="*/ 2147483647 w 5"/>
                <a:gd name="T9" fmla="*/ 2147483647 h 4"/>
                <a:gd name="T10" fmla="*/ 2147483647 w 5"/>
                <a:gd name="T11" fmla="*/ 2147483647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2" y="4"/>
                  </a:moveTo>
                  <a:lnTo>
                    <a:pt x="0" y="4"/>
                  </a:lnTo>
                  <a:lnTo>
                    <a:pt x="1" y="2"/>
                  </a:lnTo>
                  <a:lnTo>
                    <a:pt x="5" y="0"/>
                  </a:lnTo>
                  <a:lnTo>
                    <a:pt x="2" y="3"/>
                  </a:lnTo>
                  <a:lnTo>
                    <a:pt x="2"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4" name="Freeform 686">
              <a:extLst>
                <a:ext uri="{FF2B5EF4-FFF2-40B4-BE49-F238E27FC236}">
                  <a16:creationId xmlns:a16="http://schemas.microsoft.com/office/drawing/2014/main" id="{C0C1B5BB-758B-4ED6-5CB2-8235EC069A44}"/>
                </a:ext>
                <a:ext uri="{C183D7F6-B498-43B3-948B-1728B52AA6E4}">
                  <adec:decorative xmlns:adec="http://schemas.microsoft.com/office/drawing/2017/decorative" val="1"/>
                </a:ext>
              </a:extLst>
            </p:cNvPr>
            <p:cNvSpPr>
              <a:spLocks/>
            </p:cNvSpPr>
            <p:nvPr/>
          </p:nvSpPr>
          <p:spPr bwMode="gray">
            <a:xfrm>
              <a:off x="19038284" y="3188517"/>
              <a:ext cx="45897" cy="41729"/>
            </a:xfrm>
            <a:custGeom>
              <a:avLst/>
              <a:gdLst>
                <a:gd name="T0" fmla="*/ 0 w 8"/>
                <a:gd name="T1" fmla="*/ 2147483647 h 8"/>
                <a:gd name="T2" fmla="*/ 2147483647 w 8"/>
                <a:gd name="T3" fmla="*/ 2147483647 h 8"/>
                <a:gd name="T4" fmla="*/ 2147483647 w 8"/>
                <a:gd name="T5" fmla="*/ 0 h 8"/>
                <a:gd name="T6" fmla="*/ 2147483647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0 w 8"/>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3"/>
                  </a:moveTo>
                  <a:lnTo>
                    <a:pt x="1" y="1"/>
                  </a:lnTo>
                  <a:lnTo>
                    <a:pt x="7" y="0"/>
                  </a:lnTo>
                  <a:lnTo>
                    <a:pt x="8" y="1"/>
                  </a:lnTo>
                  <a:lnTo>
                    <a:pt x="6" y="6"/>
                  </a:lnTo>
                  <a:lnTo>
                    <a:pt x="2" y="8"/>
                  </a:lnTo>
                  <a:lnTo>
                    <a:pt x="2" y="6"/>
                  </a:lnTo>
                  <a:lnTo>
                    <a:pt x="5" y="3"/>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5" name="Freeform 687">
              <a:extLst>
                <a:ext uri="{FF2B5EF4-FFF2-40B4-BE49-F238E27FC236}">
                  <a16:creationId xmlns:a16="http://schemas.microsoft.com/office/drawing/2014/main" id="{798F8623-C391-DA51-5E11-77F25DE30DEE}"/>
                </a:ext>
                <a:ext uri="{C183D7F6-B498-43B3-948B-1728B52AA6E4}">
                  <adec:decorative xmlns:adec="http://schemas.microsoft.com/office/drawing/2017/decorative" val="1"/>
                </a:ext>
              </a:extLst>
            </p:cNvPr>
            <p:cNvSpPr>
              <a:spLocks/>
            </p:cNvSpPr>
            <p:nvPr/>
          </p:nvSpPr>
          <p:spPr bwMode="gray">
            <a:xfrm>
              <a:off x="19067491" y="2817132"/>
              <a:ext cx="233657" cy="95975"/>
            </a:xfrm>
            <a:custGeom>
              <a:avLst/>
              <a:gdLst>
                <a:gd name="T0" fmla="*/ 0 w 43"/>
                <a:gd name="T1" fmla="*/ 0 h 17"/>
                <a:gd name="T2" fmla="*/ 2147483647 w 43"/>
                <a:gd name="T3" fmla="*/ 2147483647 h 17"/>
                <a:gd name="T4" fmla="*/ 2147483647 w 43"/>
                <a:gd name="T5" fmla="*/ 2147483647 h 17"/>
                <a:gd name="T6" fmla="*/ 2147483647 w 43"/>
                <a:gd name="T7" fmla="*/ 2147483647 h 17"/>
                <a:gd name="T8" fmla="*/ 2147483647 w 43"/>
                <a:gd name="T9" fmla="*/ 2147483647 h 17"/>
                <a:gd name="T10" fmla="*/ 2147483647 w 43"/>
                <a:gd name="T11" fmla="*/ 2147483647 h 17"/>
                <a:gd name="T12" fmla="*/ 2147483647 w 43"/>
                <a:gd name="T13" fmla="*/ 2147483647 h 17"/>
                <a:gd name="T14" fmla="*/ 2147483647 w 43"/>
                <a:gd name="T15" fmla="*/ 2147483647 h 17"/>
                <a:gd name="T16" fmla="*/ 2147483647 w 43"/>
                <a:gd name="T17" fmla="*/ 2147483647 h 17"/>
                <a:gd name="T18" fmla="*/ 2147483647 w 43"/>
                <a:gd name="T19" fmla="*/ 2147483647 h 17"/>
                <a:gd name="T20" fmla="*/ 2147483647 w 43"/>
                <a:gd name="T21" fmla="*/ 2147483647 h 17"/>
                <a:gd name="T22" fmla="*/ 2147483647 w 43"/>
                <a:gd name="T23" fmla="*/ 2147483647 h 17"/>
                <a:gd name="T24" fmla="*/ 2147483647 w 43"/>
                <a:gd name="T25" fmla="*/ 2147483647 h 17"/>
                <a:gd name="T26" fmla="*/ 2147483647 w 43"/>
                <a:gd name="T27" fmla="*/ 2147483647 h 17"/>
                <a:gd name="T28" fmla="*/ 2147483647 w 43"/>
                <a:gd name="T29" fmla="*/ 2147483647 h 17"/>
                <a:gd name="T30" fmla="*/ 0 w 43"/>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17"/>
                <a:gd name="T50" fmla="*/ 43 w 43"/>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17">
                  <a:moveTo>
                    <a:pt x="0" y="0"/>
                  </a:moveTo>
                  <a:lnTo>
                    <a:pt x="3" y="1"/>
                  </a:lnTo>
                  <a:lnTo>
                    <a:pt x="8" y="3"/>
                  </a:lnTo>
                  <a:lnTo>
                    <a:pt x="21" y="3"/>
                  </a:lnTo>
                  <a:lnTo>
                    <a:pt x="23" y="5"/>
                  </a:lnTo>
                  <a:lnTo>
                    <a:pt x="31" y="6"/>
                  </a:lnTo>
                  <a:lnTo>
                    <a:pt x="40" y="8"/>
                  </a:lnTo>
                  <a:lnTo>
                    <a:pt x="43" y="10"/>
                  </a:lnTo>
                  <a:lnTo>
                    <a:pt x="41" y="14"/>
                  </a:lnTo>
                  <a:lnTo>
                    <a:pt x="32" y="17"/>
                  </a:lnTo>
                  <a:lnTo>
                    <a:pt x="23" y="16"/>
                  </a:lnTo>
                  <a:lnTo>
                    <a:pt x="14" y="11"/>
                  </a:lnTo>
                  <a:lnTo>
                    <a:pt x="8" y="9"/>
                  </a:lnTo>
                  <a:lnTo>
                    <a:pt x="7" y="6"/>
                  </a:lnTo>
                  <a:lnTo>
                    <a:pt x="1"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6" name="Freeform 688">
              <a:extLst>
                <a:ext uri="{FF2B5EF4-FFF2-40B4-BE49-F238E27FC236}">
                  <a16:creationId xmlns:a16="http://schemas.microsoft.com/office/drawing/2014/main" id="{0EB807CF-C1F1-D0F3-5353-B3CD89202BAB}"/>
                </a:ext>
                <a:ext uri="{C183D7F6-B498-43B3-948B-1728B52AA6E4}">
                  <adec:decorative xmlns:adec="http://schemas.microsoft.com/office/drawing/2017/decorative" val="1"/>
                </a:ext>
              </a:extLst>
            </p:cNvPr>
            <p:cNvSpPr>
              <a:spLocks/>
            </p:cNvSpPr>
            <p:nvPr/>
          </p:nvSpPr>
          <p:spPr bwMode="gray">
            <a:xfrm>
              <a:off x="19180147" y="2700292"/>
              <a:ext cx="37552" cy="8345"/>
            </a:xfrm>
            <a:custGeom>
              <a:avLst/>
              <a:gdLst>
                <a:gd name="T0" fmla="*/ 0 w 7"/>
                <a:gd name="T1" fmla="*/ 2147483646 h 2"/>
                <a:gd name="T2" fmla="*/ 0 w 7"/>
                <a:gd name="T3" fmla="*/ 2147483646 h 2"/>
                <a:gd name="T4" fmla="*/ 2147483647 w 7"/>
                <a:gd name="T5" fmla="*/ 0 h 2"/>
                <a:gd name="T6" fmla="*/ 2147483647 w 7"/>
                <a:gd name="T7" fmla="*/ 2147483646 h 2"/>
                <a:gd name="T8" fmla="*/ 0 w 7"/>
                <a:gd name="T9" fmla="*/ 2147483646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2"/>
                  </a:moveTo>
                  <a:lnTo>
                    <a:pt x="0" y="1"/>
                  </a:lnTo>
                  <a:lnTo>
                    <a:pt x="7" y="0"/>
                  </a:lnTo>
                  <a:lnTo>
                    <a:pt x="7"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7" name="Freeform 689">
              <a:extLst>
                <a:ext uri="{FF2B5EF4-FFF2-40B4-BE49-F238E27FC236}">
                  <a16:creationId xmlns:a16="http://schemas.microsoft.com/office/drawing/2014/main" id="{DED992FC-6695-A3A9-4E99-EFE31605A4FE}"/>
                </a:ext>
                <a:ext uri="{C183D7F6-B498-43B3-948B-1728B52AA6E4}">
                  <adec:decorative xmlns:adec="http://schemas.microsoft.com/office/drawing/2017/decorative" val="1"/>
                </a:ext>
              </a:extLst>
            </p:cNvPr>
            <p:cNvSpPr>
              <a:spLocks/>
            </p:cNvSpPr>
            <p:nvPr/>
          </p:nvSpPr>
          <p:spPr bwMode="gray">
            <a:xfrm>
              <a:off x="19388770" y="2767058"/>
              <a:ext cx="20863" cy="8345"/>
            </a:xfrm>
            <a:custGeom>
              <a:avLst/>
              <a:gdLst>
                <a:gd name="T0" fmla="*/ 0 w 4"/>
                <a:gd name="T1" fmla="*/ 0 h 2"/>
                <a:gd name="T2" fmla="*/ 2147483647 w 4"/>
                <a:gd name="T3" fmla="*/ 0 h 2"/>
                <a:gd name="T4" fmla="*/ 2147483647 w 4"/>
                <a:gd name="T5" fmla="*/ 2147483646 h 2"/>
                <a:gd name="T6" fmla="*/ 0 w 4"/>
                <a:gd name="T7" fmla="*/ 2147483646 h 2"/>
                <a:gd name="T8" fmla="*/ 0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0"/>
                  </a:moveTo>
                  <a:lnTo>
                    <a:pt x="4" y="0"/>
                  </a:lnTo>
                  <a:lnTo>
                    <a:pt x="2" y="2"/>
                  </a:lnTo>
                  <a:lnTo>
                    <a:pt x="0"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8" name="Freeform 690">
              <a:extLst>
                <a:ext uri="{FF2B5EF4-FFF2-40B4-BE49-F238E27FC236}">
                  <a16:creationId xmlns:a16="http://schemas.microsoft.com/office/drawing/2014/main" id="{E5DEE08E-333C-5F8D-57FE-0484EF8DF4F1}"/>
                </a:ext>
                <a:ext uri="{C183D7F6-B498-43B3-948B-1728B52AA6E4}">
                  <adec:decorative xmlns:adec="http://schemas.microsoft.com/office/drawing/2017/decorative" val="1"/>
                </a:ext>
              </a:extLst>
            </p:cNvPr>
            <p:cNvSpPr>
              <a:spLocks/>
            </p:cNvSpPr>
            <p:nvPr/>
          </p:nvSpPr>
          <p:spPr bwMode="gray">
            <a:xfrm>
              <a:off x="19034111" y="5930083"/>
              <a:ext cx="45897" cy="45901"/>
            </a:xfrm>
            <a:custGeom>
              <a:avLst/>
              <a:gdLst>
                <a:gd name="T0" fmla="*/ 0 w 8"/>
                <a:gd name="T1" fmla="*/ 2147483647 h 8"/>
                <a:gd name="T2" fmla="*/ 2147483647 w 8"/>
                <a:gd name="T3" fmla="*/ 0 h 8"/>
                <a:gd name="T4" fmla="*/ 2147483647 w 8"/>
                <a:gd name="T5" fmla="*/ 0 h 8"/>
                <a:gd name="T6" fmla="*/ 2147483647 w 8"/>
                <a:gd name="T7" fmla="*/ 2147483647 h 8"/>
                <a:gd name="T8" fmla="*/ 2147483647 w 8"/>
                <a:gd name="T9" fmla="*/ 2147483647 h 8"/>
                <a:gd name="T10" fmla="*/ 2147483647 w 8"/>
                <a:gd name="T11" fmla="*/ 2147483647 h 8"/>
                <a:gd name="T12" fmla="*/ 2147483647 w 8"/>
                <a:gd name="T13" fmla="*/ 2147483647 h 8"/>
                <a:gd name="T14" fmla="*/ 0 w 8"/>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0" y="8"/>
                  </a:moveTo>
                  <a:lnTo>
                    <a:pt x="5" y="0"/>
                  </a:lnTo>
                  <a:lnTo>
                    <a:pt x="8" y="0"/>
                  </a:lnTo>
                  <a:lnTo>
                    <a:pt x="8" y="3"/>
                  </a:lnTo>
                  <a:lnTo>
                    <a:pt x="7" y="4"/>
                  </a:lnTo>
                  <a:lnTo>
                    <a:pt x="5" y="4"/>
                  </a:lnTo>
                  <a:lnTo>
                    <a:pt x="1" y="8"/>
                  </a:lnTo>
                  <a:lnTo>
                    <a:pt x="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89" name="Freeform 691">
              <a:extLst>
                <a:ext uri="{FF2B5EF4-FFF2-40B4-BE49-F238E27FC236}">
                  <a16:creationId xmlns:a16="http://schemas.microsoft.com/office/drawing/2014/main" id="{2065FECB-2767-95F9-9655-A2C63DD44484}"/>
                </a:ext>
                <a:ext uri="{C183D7F6-B498-43B3-948B-1728B52AA6E4}">
                  <adec:decorative xmlns:adec="http://schemas.microsoft.com/office/drawing/2017/decorative" val="1"/>
                </a:ext>
              </a:extLst>
            </p:cNvPr>
            <p:cNvSpPr>
              <a:spLocks/>
            </p:cNvSpPr>
            <p:nvPr/>
          </p:nvSpPr>
          <p:spPr bwMode="gray">
            <a:xfrm>
              <a:off x="19092526" y="5854971"/>
              <a:ext cx="108484" cy="83457"/>
            </a:xfrm>
            <a:custGeom>
              <a:avLst/>
              <a:gdLst>
                <a:gd name="T0" fmla="*/ 0 w 20"/>
                <a:gd name="T1" fmla="*/ 2147483647 h 16"/>
                <a:gd name="T2" fmla="*/ 2147483647 w 20"/>
                <a:gd name="T3" fmla="*/ 2147483647 h 16"/>
                <a:gd name="T4" fmla="*/ 2147483647 w 20"/>
                <a:gd name="T5" fmla="*/ 2147483647 h 16"/>
                <a:gd name="T6" fmla="*/ 2147483647 w 20"/>
                <a:gd name="T7" fmla="*/ 2147483647 h 16"/>
                <a:gd name="T8" fmla="*/ 2147483647 w 20"/>
                <a:gd name="T9" fmla="*/ 2147483647 h 16"/>
                <a:gd name="T10" fmla="*/ 2147483647 w 20"/>
                <a:gd name="T11" fmla="*/ 0 h 16"/>
                <a:gd name="T12" fmla="*/ 2147483647 w 20"/>
                <a:gd name="T13" fmla="*/ 2147483647 h 16"/>
                <a:gd name="T14" fmla="*/ 2147483647 w 20"/>
                <a:gd name="T15" fmla="*/ 2147483647 h 16"/>
                <a:gd name="T16" fmla="*/ 2147483647 w 20"/>
                <a:gd name="T17" fmla="*/ 2147483647 h 16"/>
                <a:gd name="T18" fmla="*/ 0 w 20"/>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6"/>
                <a:gd name="T32" fmla="*/ 20 w 2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6">
                  <a:moveTo>
                    <a:pt x="0" y="16"/>
                  </a:moveTo>
                  <a:lnTo>
                    <a:pt x="1" y="12"/>
                  </a:lnTo>
                  <a:lnTo>
                    <a:pt x="9" y="2"/>
                  </a:lnTo>
                  <a:lnTo>
                    <a:pt x="10" y="4"/>
                  </a:lnTo>
                  <a:lnTo>
                    <a:pt x="13" y="1"/>
                  </a:lnTo>
                  <a:lnTo>
                    <a:pt x="20" y="0"/>
                  </a:lnTo>
                  <a:lnTo>
                    <a:pt x="14" y="6"/>
                  </a:lnTo>
                  <a:lnTo>
                    <a:pt x="7" y="9"/>
                  </a:lnTo>
                  <a:lnTo>
                    <a:pt x="2" y="16"/>
                  </a:lnTo>
                  <a:lnTo>
                    <a:pt x="0" y="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0" name="Freeform 692">
              <a:extLst>
                <a:ext uri="{FF2B5EF4-FFF2-40B4-BE49-F238E27FC236}">
                  <a16:creationId xmlns:a16="http://schemas.microsoft.com/office/drawing/2014/main" id="{92539341-B37B-5323-F934-167C71ABC643}"/>
                </a:ext>
                <a:ext uri="{C183D7F6-B498-43B3-948B-1728B52AA6E4}">
                  <adec:decorative xmlns:adec="http://schemas.microsoft.com/office/drawing/2017/decorative" val="1"/>
                </a:ext>
              </a:extLst>
            </p:cNvPr>
            <p:cNvSpPr>
              <a:spLocks/>
            </p:cNvSpPr>
            <p:nvPr/>
          </p:nvSpPr>
          <p:spPr bwMode="gray">
            <a:xfrm>
              <a:off x="19080008" y="5975984"/>
              <a:ext cx="20863" cy="12518"/>
            </a:xfrm>
            <a:custGeom>
              <a:avLst/>
              <a:gdLst>
                <a:gd name="T0" fmla="*/ 0 w 4"/>
                <a:gd name="T1" fmla="*/ 2147483647 h 2"/>
                <a:gd name="T2" fmla="*/ 0 w 4"/>
                <a:gd name="T3" fmla="*/ 0 h 2"/>
                <a:gd name="T4" fmla="*/ 2147483647 w 4"/>
                <a:gd name="T5" fmla="*/ 0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0" y="0"/>
                  </a:lnTo>
                  <a:lnTo>
                    <a:pt x="4" y="0"/>
                  </a:lnTo>
                  <a:lnTo>
                    <a:pt x="2"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1" name="Freeform 693">
              <a:extLst>
                <a:ext uri="{FF2B5EF4-FFF2-40B4-BE49-F238E27FC236}">
                  <a16:creationId xmlns:a16="http://schemas.microsoft.com/office/drawing/2014/main" id="{D67FE6E4-EB23-FE3E-4734-4A5A160220D6}"/>
                </a:ext>
                <a:ext uri="{C183D7F6-B498-43B3-948B-1728B52AA6E4}">
                  <adec:decorative xmlns:adec="http://schemas.microsoft.com/office/drawing/2017/decorative" val="1"/>
                </a:ext>
              </a:extLst>
            </p:cNvPr>
            <p:cNvSpPr>
              <a:spLocks/>
            </p:cNvSpPr>
            <p:nvPr/>
          </p:nvSpPr>
          <p:spPr bwMode="gray">
            <a:xfrm>
              <a:off x="19217699" y="5800724"/>
              <a:ext cx="66759" cy="41729"/>
            </a:xfrm>
            <a:custGeom>
              <a:avLst/>
              <a:gdLst>
                <a:gd name="T0" fmla="*/ 0 w 12"/>
                <a:gd name="T1" fmla="*/ 2147483647 h 8"/>
                <a:gd name="T2" fmla="*/ 2147483647 w 12"/>
                <a:gd name="T3" fmla="*/ 0 h 8"/>
                <a:gd name="T4" fmla="*/ 2147483647 w 12"/>
                <a:gd name="T5" fmla="*/ 0 h 8"/>
                <a:gd name="T6" fmla="*/ 2147483647 w 12"/>
                <a:gd name="T7" fmla="*/ 2147483647 h 8"/>
                <a:gd name="T8" fmla="*/ 2147483647 w 12"/>
                <a:gd name="T9" fmla="*/ 2147483647 h 8"/>
                <a:gd name="T10" fmla="*/ 2147483647 w 12"/>
                <a:gd name="T11" fmla="*/ 2147483647 h 8"/>
                <a:gd name="T12" fmla="*/ 0 w 12"/>
                <a:gd name="T13" fmla="*/ 2147483647 h 8"/>
                <a:gd name="T14" fmla="*/ 0 60000 65536"/>
                <a:gd name="T15" fmla="*/ 0 60000 65536"/>
                <a:gd name="T16" fmla="*/ 0 60000 65536"/>
                <a:gd name="T17" fmla="*/ 0 60000 65536"/>
                <a:gd name="T18" fmla="*/ 0 60000 65536"/>
                <a:gd name="T19" fmla="*/ 0 60000 65536"/>
                <a:gd name="T20" fmla="*/ 0 60000 65536"/>
                <a:gd name="T21" fmla="*/ 0 w 12"/>
                <a:gd name="T22" fmla="*/ 0 h 8"/>
                <a:gd name="T23" fmla="*/ 12 w 12"/>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8">
                  <a:moveTo>
                    <a:pt x="0" y="8"/>
                  </a:moveTo>
                  <a:lnTo>
                    <a:pt x="7" y="0"/>
                  </a:lnTo>
                  <a:lnTo>
                    <a:pt x="12" y="0"/>
                  </a:lnTo>
                  <a:lnTo>
                    <a:pt x="12" y="1"/>
                  </a:lnTo>
                  <a:lnTo>
                    <a:pt x="5" y="8"/>
                  </a:lnTo>
                  <a:lnTo>
                    <a:pt x="2" y="8"/>
                  </a:lnTo>
                  <a:lnTo>
                    <a:pt x="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2" name="Freeform 694">
              <a:extLst>
                <a:ext uri="{FF2B5EF4-FFF2-40B4-BE49-F238E27FC236}">
                  <a16:creationId xmlns:a16="http://schemas.microsoft.com/office/drawing/2014/main" id="{EAA8AE7D-C931-BB5D-F7C3-D099C954127B}"/>
                </a:ext>
                <a:ext uri="{C183D7F6-B498-43B3-948B-1728B52AA6E4}">
                  <adec:decorative xmlns:adec="http://schemas.microsoft.com/office/drawing/2017/decorative" val="1"/>
                </a:ext>
              </a:extLst>
            </p:cNvPr>
            <p:cNvSpPr>
              <a:spLocks/>
            </p:cNvSpPr>
            <p:nvPr/>
          </p:nvSpPr>
          <p:spPr bwMode="gray">
            <a:xfrm>
              <a:off x="19334529" y="5717267"/>
              <a:ext cx="37552" cy="41729"/>
            </a:xfrm>
            <a:custGeom>
              <a:avLst/>
              <a:gdLst>
                <a:gd name="T0" fmla="*/ 0 w 7"/>
                <a:gd name="T1" fmla="*/ 2147483647 h 8"/>
                <a:gd name="T2" fmla="*/ 2147483647 w 7"/>
                <a:gd name="T3" fmla="*/ 0 h 8"/>
                <a:gd name="T4" fmla="*/ 2147483647 w 7"/>
                <a:gd name="T5" fmla="*/ 2147483647 h 8"/>
                <a:gd name="T6" fmla="*/ 2147483647 w 7"/>
                <a:gd name="T7" fmla="*/ 2147483647 h 8"/>
                <a:gd name="T8" fmla="*/ 2147483647 w 7"/>
                <a:gd name="T9" fmla="*/ 2147483647 h 8"/>
                <a:gd name="T10" fmla="*/ 0 w 7"/>
                <a:gd name="T11" fmla="*/ 2147483647 h 8"/>
                <a:gd name="T12" fmla="*/ 0 w 7"/>
                <a:gd name="T13" fmla="*/ 2147483647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0" y="5"/>
                  </a:moveTo>
                  <a:lnTo>
                    <a:pt x="5" y="0"/>
                  </a:lnTo>
                  <a:lnTo>
                    <a:pt x="7" y="1"/>
                  </a:lnTo>
                  <a:lnTo>
                    <a:pt x="7" y="3"/>
                  </a:lnTo>
                  <a:lnTo>
                    <a:pt x="3" y="7"/>
                  </a:lnTo>
                  <a:lnTo>
                    <a:pt x="0" y="8"/>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3" name="Freeform 695">
              <a:extLst>
                <a:ext uri="{FF2B5EF4-FFF2-40B4-BE49-F238E27FC236}">
                  <a16:creationId xmlns:a16="http://schemas.microsoft.com/office/drawing/2014/main" id="{E0CE6067-6B88-8312-4E1E-B9D62657F517}"/>
                </a:ext>
                <a:ext uri="{C183D7F6-B498-43B3-948B-1728B52AA6E4}">
                  <adec:decorative xmlns:adec="http://schemas.microsoft.com/office/drawing/2017/decorative" val="1"/>
                </a:ext>
              </a:extLst>
            </p:cNvPr>
            <p:cNvSpPr>
              <a:spLocks/>
            </p:cNvSpPr>
            <p:nvPr/>
          </p:nvSpPr>
          <p:spPr bwMode="gray">
            <a:xfrm>
              <a:off x="19505599" y="5429340"/>
              <a:ext cx="50070" cy="54247"/>
            </a:xfrm>
            <a:custGeom>
              <a:avLst/>
              <a:gdLst>
                <a:gd name="T0" fmla="*/ 2147483647 w 9"/>
                <a:gd name="T1" fmla="*/ 0 h 10"/>
                <a:gd name="T2" fmla="*/ 2147483647 w 9"/>
                <a:gd name="T3" fmla="*/ 0 h 10"/>
                <a:gd name="T4" fmla="*/ 2147483647 w 9"/>
                <a:gd name="T5" fmla="*/ 2147483647 h 10"/>
                <a:gd name="T6" fmla="*/ 2147483647 w 9"/>
                <a:gd name="T7" fmla="*/ 2147483647 h 10"/>
                <a:gd name="T8" fmla="*/ 0 w 9"/>
                <a:gd name="T9" fmla="*/ 2147483647 h 10"/>
                <a:gd name="T10" fmla="*/ 2147483647 w 9"/>
                <a:gd name="T11" fmla="*/ 2147483647 h 10"/>
                <a:gd name="T12" fmla="*/ 2147483647 w 9"/>
                <a:gd name="T13" fmla="*/ 0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8" y="0"/>
                  </a:moveTo>
                  <a:lnTo>
                    <a:pt x="9" y="0"/>
                  </a:lnTo>
                  <a:lnTo>
                    <a:pt x="8" y="8"/>
                  </a:lnTo>
                  <a:lnTo>
                    <a:pt x="2" y="10"/>
                  </a:lnTo>
                  <a:lnTo>
                    <a:pt x="0" y="7"/>
                  </a:lnTo>
                  <a:lnTo>
                    <a:pt x="4" y="4"/>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4" name="Freeform 696">
              <a:extLst>
                <a:ext uri="{FF2B5EF4-FFF2-40B4-BE49-F238E27FC236}">
                  <a16:creationId xmlns:a16="http://schemas.microsoft.com/office/drawing/2014/main" id="{F72879EA-3CFA-060B-2C08-1491DF24155B}"/>
                </a:ext>
                <a:ext uri="{C183D7F6-B498-43B3-948B-1728B52AA6E4}">
                  <adec:decorative xmlns:adec="http://schemas.microsoft.com/office/drawing/2017/decorative" val="1"/>
                </a:ext>
              </a:extLst>
            </p:cNvPr>
            <p:cNvSpPr>
              <a:spLocks/>
            </p:cNvSpPr>
            <p:nvPr/>
          </p:nvSpPr>
          <p:spPr bwMode="gray">
            <a:xfrm>
              <a:off x="19480564" y="5512797"/>
              <a:ext cx="20863" cy="37556"/>
            </a:xfrm>
            <a:custGeom>
              <a:avLst/>
              <a:gdLst>
                <a:gd name="T0" fmla="*/ 2147483647 w 4"/>
                <a:gd name="T1" fmla="*/ 0 h 6"/>
                <a:gd name="T2" fmla="*/ 2147483647 w 4"/>
                <a:gd name="T3" fmla="*/ 2147483647 h 6"/>
                <a:gd name="T4" fmla="*/ 2147483647 w 4"/>
                <a:gd name="T5" fmla="*/ 2147483647 h 6"/>
                <a:gd name="T6" fmla="*/ 0 w 4"/>
                <a:gd name="T7" fmla="*/ 2147483647 h 6"/>
                <a:gd name="T8" fmla="*/ 2147483647 w 4"/>
                <a:gd name="T9" fmla="*/ 0 h 6"/>
                <a:gd name="T10" fmla="*/ 2147483647 w 4"/>
                <a:gd name="T11" fmla="*/ 0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0"/>
                  </a:moveTo>
                  <a:lnTo>
                    <a:pt x="4" y="3"/>
                  </a:lnTo>
                  <a:lnTo>
                    <a:pt x="2" y="6"/>
                  </a:lnTo>
                  <a:lnTo>
                    <a:pt x="0" y="6"/>
                  </a:lnTo>
                  <a:lnTo>
                    <a:pt x="1" y="0"/>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5" name="Freeform 697">
              <a:extLst>
                <a:ext uri="{FF2B5EF4-FFF2-40B4-BE49-F238E27FC236}">
                  <a16:creationId xmlns:a16="http://schemas.microsoft.com/office/drawing/2014/main" id="{3F42763B-47AD-AEC0-94FC-B8E95907ABC1}"/>
                </a:ext>
                <a:ext uri="{C183D7F6-B498-43B3-948B-1728B52AA6E4}">
                  <adec:decorative xmlns:adec="http://schemas.microsoft.com/office/drawing/2017/decorative" val="1"/>
                </a:ext>
              </a:extLst>
            </p:cNvPr>
            <p:cNvSpPr>
              <a:spLocks/>
            </p:cNvSpPr>
            <p:nvPr/>
          </p:nvSpPr>
          <p:spPr bwMode="gray">
            <a:xfrm>
              <a:off x="19455529" y="5571217"/>
              <a:ext cx="20863" cy="29210"/>
            </a:xfrm>
            <a:custGeom>
              <a:avLst/>
              <a:gdLst>
                <a:gd name="T0" fmla="*/ 0 w 4"/>
                <a:gd name="T1" fmla="*/ 2147483647 h 5"/>
                <a:gd name="T2" fmla="*/ 2147483647 w 4"/>
                <a:gd name="T3" fmla="*/ 0 h 5"/>
                <a:gd name="T4" fmla="*/ 2147483647 w 4"/>
                <a:gd name="T5" fmla="*/ 0 h 5"/>
                <a:gd name="T6" fmla="*/ 2147483647 w 4"/>
                <a:gd name="T7" fmla="*/ 2147483647 h 5"/>
                <a:gd name="T8" fmla="*/ 2147483647 w 4"/>
                <a:gd name="T9" fmla="*/ 2147483647 h 5"/>
                <a:gd name="T10" fmla="*/ 0 w 4"/>
                <a:gd name="T11" fmla="*/ 2147483647 h 5"/>
                <a:gd name="T12" fmla="*/ 0 w 4"/>
                <a:gd name="T13" fmla="*/ 2147483647 h 5"/>
                <a:gd name="T14" fmla="*/ 0 60000 65536"/>
                <a:gd name="T15" fmla="*/ 0 60000 65536"/>
                <a:gd name="T16" fmla="*/ 0 60000 65536"/>
                <a:gd name="T17" fmla="*/ 0 60000 65536"/>
                <a:gd name="T18" fmla="*/ 0 60000 65536"/>
                <a:gd name="T19" fmla="*/ 0 60000 65536"/>
                <a:gd name="T20" fmla="*/ 0 60000 65536"/>
                <a:gd name="T21" fmla="*/ 0 w 4"/>
                <a:gd name="T22" fmla="*/ 0 h 5"/>
                <a:gd name="T23" fmla="*/ 4 w 4"/>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5">
                  <a:moveTo>
                    <a:pt x="0" y="2"/>
                  </a:moveTo>
                  <a:lnTo>
                    <a:pt x="1" y="0"/>
                  </a:lnTo>
                  <a:lnTo>
                    <a:pt x="4" y="0"/>
                  </a:lnTo>
                  <a:lnTo>
                    <a:pt x="4" y="2"/>
                  </a:lnTo>
                  <a:lnTo>
                    <a:pt x="1" y="5"/>
                  </a:lnTo>
                  <a:lnTo>
                    <a:pt x="0"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6" name="Freeform 698">
              <a:extLst>
                <a:ext uri="{FF2B5EF4-FFF2-40B4-BE49-F238E27FC236}">
                  <a16:creationId xmlns:a16="http://schemas.microsoft.com/office/drawing/2014/main" id="{9C1AD757-D9F5-BE9B-8BE0-BB2634128B43}"/>
                </a:ext>
                <a:ext uri="{C183D7F6-B498-43B3-948B-1728B52AA6E4}">
                  <adec:decorative xmlns:adec="http://schemas.microsoft.com/office/drawing/2017/decorative" val="1"/>
                </a:ext>
              </a:extLst>
            </p:cNvPr>
            <p:cNvSpPr>
              <a:spLocks/>
            </p:cNvSpPr>
            <p:nvPr/>
          </p:nvSpPr>
          <p:spPr bwMode="gray">
            <a:xfrm>
              <a:off x="19409632" y="5621291"/>
              <a:ext cx="16690" cy="25038"/>
            </a:xfrm>
            <a:custGeom>
              <a:avLst/>
              <a:gdLst>
                <a:gd name="T0" fmla="*/ 0 w 3"/>
                <a:gd name="T1" fmla="*/ 2147483647 h 4"/>
                <a:gd name="T2" fmla="*/ 0 w 3"/>
                <a:gd name="T3" fmla="*/ 2147483647 h 4"/>
                <a:gd name="T4" fmla="*/ 2147483647 w 3"/>
                <a:gd name="T5" fmla="*/ 0 h 4"/>
                <a:gd name="T6" fmla="*/ 2147483647 w 3"/>
                <a:gd name="T7" fmla="*/ 2147483647 h 4"/>
                <a:gd name="T8" fmla="*/ 2147483647 w 3"/>
                <a:gd name="T9" fmla="*/ 2147483647 h 4"/>
                <a:gd name="T10" fmla="*/ 0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4"/>
                  </a:moveTo>
                  <a:lnTo>
                    <a:pt x="0" y="2"/>
                  </a:lnTo>
                  <a:lnTo>
                    <a:pt x="2" y="0"/>
                  </a:lnTo>
                  <a:lnTo>
                    <a:pt x="3" y="3"/>
                  </a:lnTo>
                  <a:lnTo>
                    <a:pt x="1" y="4"/>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7" name="Freeform 699">
              <a:extLst>
                <a:ext uri="{FF2B5EF4-FFF2-40B4-BE49-F238E27FC236}">
                  <a16:creationId xmlns:a16="http://schemas.microsoft.com/office/drawing/2014/main" id="{1E76D390-86B8-1964-4CD8-E5DFDC40A3AA}"/>
                </a:ext>
                <a:ext uri="{C183D7F6-B498-43B3-948B-1728B52AA6E4}">
                  <adec:decorative xmlns:adec="http://schemas.microsoft.com/office/drawing/2017/decorative" val="1"/>
                </a:ext>
              </a:extLst>
            </p:cNvPr>
            <p:cNvSpPr>
              <a:spLocks/>
            </p:cNvSpPr>
            <p:nvPr/>
          </p:nvSpPr>
          <p:spPr bwMode="gray">
            <a:xfrm>
              <a:off x="18842178" y="5103857"/>
              <a:ext cx="141863" cy="705212"/>
            </a:xfrm>
            <a:custGeom>
              <a:avLst/>
              <a:gdLst>
                <a:gd name="T0" fmla="*/ 2147483647 w 27"/>
                <a:gd name="T1" fmla="*/ 2147483647 h 130"/>
                <a:gd name="T2" fmla="*/ 2147483647 w 27"/>
                <a:gd name="T3" fmla="*/ 2147483647 h 130"/>
                <a:gd name="T4" fmla="*/ 2147483647 w 27"/>
                <a:gd name="T5" fmla="*/ 2147483647 h 130"/>
                <a:gd name="T6" fmla="*/ 2147483647 w 27"/>
                <a:gd name="T7" fmla="*/ 2147483647 h 130"/>
                <a:gd name="T8" fmla="*/ 2147483647 w 27"/>
                <a:gd name="T9" fmla="*/ 2147483647 h 130"/>
                <a:gd name="T10" fmla="*/ 2147483647 w 27"/>
                <a:gd name="T11" fmla="*/ 2147483647 h 130"/>
                <a:gd name="T12" fmla="*/ 2147483647 w 27"/>
                <a:gd name="T13" fmla="*/ 2147483647 h 130"/>
                <a:gd name="T14" fmla="*/ 2147483647 w 27"/>
                <a:gd name="T15" fmla="*/ 2147483647 h 130"/>
                <a:gd name="T16" fmla="*/ 2147483647 w 27"/>
                <a:gd name="T17" fmla="*/ 2147483647 h 130"/>
                <a:gd name="T18" fmla="*/ 2147483647 w 27"/>
                <a:gd name="T19" fmla="*/ 2147483647 h 130"/>
                <a:gd name="T20" fmla="*/ 2147483647 w 27"/>
                <a:gd name="T21" fmla="*/ 2147483647 h 130"/>
                <a:gd name="T22" fmla="*/ 2147483647 w 27"/>
                <a:gd name="T23" fmla="*/ 2147483647 h 130"/>
                <a:gd name="T24" fmla="*/ 2147483647 w 27"/>
                <a:gd name="T25" fmla="*/ 2147483647 h 130"/>
                <a:gd name="T26" fmla="*/ 2147483647 w 27"/>
                <a:gd name="T27" fmla="*/ 2147483647 h 130"/>
                <a:gd name="T28" fmla="*/ 2147483647 w 27"/>
                <a:gd name="T29" fmla="*/ 2147483647 h 130"/>
                <a:gd name="T30" fmla="*/ 2147483647 w 27"/>
                <a:gd name="T31" fmla="*/ 2147483647 h 130"/>
                <a:gd name="T32" fmla="*/ 2147483647 w 27"/>
                <a:gd name="T33" fmla="*/ 2147483647 h 130"/>
                <a:gd name="T34" fmla="*/ 2147483647 w 27"/>
                <a:gd name="T35" fmla="*/ 2147483647 h 130"/>
                <a:gd name="T36" fmla="*/ 2147483647 w 27"/>
                <a:gd name="T37" fmla="*/ 2147483647 h 130"/>
                <a:gd name="T38" fmla="*/ 2147483647 w 27"/>
                <a:gd name="T39" fmla="*/ 2147483647 h 130"/>
                <a:gd name="T40" fmla="*/ 2147483647 w 27"/>
                <a:gd name="T41" fmla="*/ 2147483647 h 130"/>
                <a:gd name="T42" fmla="*/ 2147483647 w 27"/>
                <a:gd name="T43" fmla="*/ 2147483647 h 130"/>
                <a:gd name="T44" fmla="*/ 2147483647 w 27"/>
                <a:gd name="T45" fmla="*/ 2147483647 h 130"/>
                <a:gd name="T46" fmla="*/ 2147483647 w 27"/>
                <a:gd name="T47" fmla="*/ 2147483647 h 130"/>
                <a:gd name="T48" fmla="*/ 2147483647 w 27"/>
                <a:gd name="T49" fmla="*/ 2147483647 h 130"/>
                <a:gd name="T50" fmla="*/ 2147483647 w 27"/>
                <a:gd name="T51" fmla="*/ 2147483647 h 130"/>
                <a:gd name="T52" fmla="*/ 2147483647 w 27"/>
                <a:gd name="T53" fmla="*/ 2147483647 h 130"/>
                <a:gd name="T54" fmla="*/ 2147483647 w 27"/>
                <a:gd name="T55" fmla="*/ 2147483647 h 130"/>
                <a:gd name="T56" fmla="*/ 2147483647 w 27"/>
                <a:gd name="T57" fmla="*/ 2147483647 h 130"/>
                <a:gd name="T58" fmla="*/ 2147483647 w 27"/>
                <a:gd name="T59" fmla="*/ 2147483647 h 130"/>
                <a:gd name="T60" fmla="*/ 2147483647 w 27"/>
                <a:gd name="T61" fmla="*/ 2147483647 h 130"/>
                <a:gd name="T62" fmla="*/ 2147483647 w 27"/>
                <a:gd name="T63" fmla="*/ 2147483647 h 130"/>
                <a:gd name="T64" fmla="*/ 2147483647 w 27"/>
                <a:gd name="T65" fmla="*/ 2147483647 h 130"/>
                <a:gd name="T66" fmla="*/ 2147483647 w 27"/>
                <a:gd name="T67" fmla="*/ 2147483647 h 130"/>
                <a:gd name="T68" fmla="*/ 2147483647 w 27"/>
                <a:gd name="T69" fmla="*/ 2147483647 h 130"/>
                <a:gd name="T70" fmla="*/ 2147483647 w 27"/>
                <a:gd name="T71" fmla="*/ 2147483647 h 130"/>
                <a:gd name="T72" fmla="*/ 2147483647 w 27"/>
                <a:gd name="T73" fmla="*/ 2147483647 h 130"/>
                <a:gd name="T74" fmla="*/ 2147483647 w 27"/>
                <a:gd name="T75" fmla="*/ 2147483647 h 130"/>
                <a:gd name="T76" fmla="*/ 2147483647 w 27"/>
                <a:gd name="T77" fmla="*/ 2147483647 h 130"/>
                <a:gd name="T78" fmla="*/ 0 w 27"/>
                <a:gd name="T79" fmla="*/ 2147483647 h 130"/>
                <a:gd name="T80" fmla="*/ 2147483647 w 27"/>
                <a:gd name="T81" fmla="*/ 2147483647 h 130"/>
                <a:gd name="T82" fmla="*/ 0 w 27"/>
                <a:gd name="T83" fmla="*/ 2147483647 h 130"/>
                <a:gd name="T84" fmla="*/ 2147483647 w 27"/>
                <a:gd name="T85" fmla="*/ 2147483647 h 130"/>
                <a:gd name="T86" fmla="*/ 0 w 27"/>
                <a:gd name="T87" fmla="*/ 2147483647 h 130"/>
                <a:gd name="T88" fmla="*/ 2147483647 w 27"/>
                <a:gd name="T89" fmla="*/ 2147483647 h 130"/>
                <a:gd name="T90" fmla="*/ 2147483647 w 27"/>
                <a:gd name="T91" fmla="*/ 2147483647 h 130"/>
                <a:gd name="T92" fmla="*/ 2147483647 w 27"/>
                <a:gd name="T93" fmla="*/ 2147483647 h 130"/>
                <a:gd name="T94" fmla="*/ 2147483647 w 27"/>
                <a:gd name="T95" fmla="*/ 2147483647 h 130"/>
                <a:gd name="T96" fmla="*/ 2147483647 w 27"/>
                <a:gd name="T97" fmla="*/ 0 h 130"/>
                <a:gd name="T98" fmla="*/ 2147483647 w 27"/>
                <a:gd name="T99" fmla="*/ 0 h 130"/>
                <a:gd name="T100" fmla="*/ 2147483647 w 27"/>
                <a:gd name="T101" fmla="*/ 2147483647 h 1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
                <a:gd name="T154" fmla="*/ 0 h 130"/>
                <a:gd name="T155" fmla="*/ 27 w 27"/>
                <a:gd name="T156" fmla="*/ 130 h 1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 h="130">
                  <a:moveTo>
                    <a:pt x="11" y="3"/>
                  </a:moveTo>
                  <a:lnTo>
                    <a:pt x="13" y="6"/>
                  </a:lnTo>
                  <a:lnTo>
                    <a:pt x="14" y="15"/>
                  </a:lnTo>
                  <a:lnTo>
                    <a:pt x="14" y="26"/>
                  </a:lnTo>
                  <a:lnTo>
                    <a:pt x="15" y="34"/>
                  </a:lnTo>
                  <a:lnTo>
                    <a:pt x="17" y="52"/>
                  </a:lnTo>
                  <a:lnTo>
                    <a:pt x="20" y="64"/>
                  </a:lnTo>
                  <a:lnTo>
                    <a:pt x="22" y="77"/>
                  </a:lnTo>
                  <a:lnTo>
                    <a:pt x="26" y="82"/>
                  </a:lnTo>
                  <a:lnTo>
                    <a:pt x="27" y="87"/>
                  </a:lnTo>
                  <a:lnTo>
                    <a:pt x="26" y="89"/>
                  </a:lnTo>
                  <a:lnTo>
                    <a:pt x="24" y="88"/>
                  </a:lnTo>
                  <a:lnTo>
                    <a:pt x="24" y="87"/>
                  </a:lnTo>
                  <a:lnTo>
                    <a:pt x="19" y="81"/>
                  </a:lnTo>
                  <a:lnTo>
                    <a:pt x="15" y="80"/>
                  </a:lnTo>
                  <a:lnTo>
                    <a:pt x="13" y="82"/>
                  </a:lnTo>
                  <a:lnTo>
                    <a:pt x="12" y="92"/>
                  </a:lnTo>
                  <a:lnTo>
                    <a:pt x="10" y="95"/>
                  </a:lnTo>
                  <a:lnTo>
                    <a:pt x="10" y="98"/>
                  </a:lnTo>
                  <a:lnTo>
                    <a:pt x="9" y="102"/>
                  </a:lnTo>
                  <a:lnTo>
                    <a:pt x="9" y="111"/>
                  </a:lnTo>
                  <a:lnTo>
                    <a:pt x="12" y="116"/>
                  </a:lnTo>
                  <a:lnTo>
                    <a:pt x="17" y="120"/>
                  </a:lnTo>
                  <a:lnTo>
                    <a:pt x="17" y="126"/>
                  </a:lnTo>
                  <a:lnTo>
                    <a:pt x="14" y="129"/>
                  </a:lnTo>
                  <a:lnTo>
                    <a:pt x="11" y="124"/>
                  </a:lnTo>
                  <a:lnTo>
                    <a:pt x="9" y="122"/>
                  </a:lnTo>
                  <a:lnTo>
                    <a:pt x="6" y="125"/>
                  </a:lnTo>
                  <a:lnTo>
                    <a:pt x="4" y="129"/>
                  </a:lnTo>
                  <a:lnTo>
                    <a:pt x="2" y="130"/>
                  </a:lnTo>
                  <a:lnTo>
                    <a:pt x="2" y="115"/>
                  </a:lnTo>
                  <a:lnTo>
                    <a:pt x="3" y="108"/>
                  </a:lnTo>
                  <a:lnTo>
                    <a:pt x="3" y="99"/>
                  </a:lnTo>
                  <a:lnTo>
                    <a:pt x="2" y="94"/>
                  </a:lnTo>
                  <a:lnTo>
                    <a:pt x="3" y="83"/>
                  </a:lnTo>
                  <a:lnTo>
                    <a:pt x="5" y="76"/>
                  </a:lnTo>
                  <a:lnTo>
                    <a:pt x="4" y="70"/>
                  </a:lnTo>
                  <a:lnTo>
                    <a:pt x="4" y="51"/>
                  </a:lnTo>
                  <a:lnTo>
                    <a:pt x="1" y="47"/>
                  </a:lnTo>
                  <a:lnTo>
                    <a:pt x="0" y="36"/>
                  </a:lnTo>
                  <a:lnTo>
                    <a:pt x="2" y="33"/>
                  </a:lnTo>
                  <a:lnTo>
                    <a:pt x="0" y="31"/>
                  </a:lnTo>
                  <a:lnTo>
                    <a:pt x="1" y="21"/>
                  </a:lnTo>
                  <a:lnTo>
                    <a:pt x="0" y="15"/>
                  </a:lnTo>
                  <a:lnTo>
                    <a:pt x="4" y="14"/>
                  </a:lnTo>
                  <a:lnTo>
                    <a:pt x="7" y="14"/>
                  </a:lnTo>
                  <a:lnTo>
                    <a:pt x="8" y="12"/>
                  </a:lnTo>
                  <a:lnTo>
                    <a:pt x="6" y="2"/>
                  </a:lnTo>
                  <a:lnTo>
                    <a:pt x="6" y="0"/>
                  </a:lnTo>
                  <a:lnTo>
                    <a:pt x="10" y="0"/>
                  </a:lnTo>
                  <a:lnTo>
                    <a:pt x="11"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8" name="Freeform 700">
              <a:extLst>
                <a:ext uri="{FF2B5EF4-FFF2-40B4-BE49-F238E27FC236}">
                  <a16:creationId xmlns:a16="http://schemas.microsoft.com/office/drawing/2014/main" id="{9613A14B-9AAF-E0E7-286E-88CF46873017}"/>
                </a:ext>
                <a:ext uri="{C183D7F6-B498-43B3-948B-1728B52AA6E4}">
                  <adec:decorative xmlns:adec="http://schemas.microsoft.com/office/drawing/2017/decorative" val="1"/>
                </a:ext>
              </a:extLst>
            </p:cNvPr>
            <p:cNvSpPr>
              <a:spLocks/>
            </p:cNvSpPr>
            <p:nvPr/>
          </p:nvSpPr>
          <p:spPr bwMode="gray">
            <a:xfrm>
              <a:off x="18717004" y="5863317"/>
              <a:ext cx="317106" cy="287927"/>
            </a:xfrm>
            <a:custGeom>
              <a:avLst/>
              <a:gdLst>
                <a:gd name="T0" fmla="*/ 2147483647 w 58"/>
                <a:gd name="T1" fmla="*/ 2147483647 h 53"/>
                <a:gd name="T2" fmla="*/ 2147483647 w 58"/>
                <a:gd name="T3" fmla="*/ 0 h 53"/>
                <a:gd name="T4" fmla="*/ 2147483647 w 58"/>
                <a:gd name="T5" fmla="*/ 0 h 53"/>
                <a:gd name="T6" fmla="*/ 2147483647 w 58"/>
                <a:gd name="T7" fmla="*/ 2147483647 h 53"/>
                <a:gd name="T8" fmla="*/ 2147483647 w 58"/>
                <a:gd name="T9" fmla="*/ 2147483647 h 53"/>
                <a:gd name="T10" fmla="*/ 2147483647 w 58"/>
                <a:gd name="T11" fmla="*/ 2147483647 h 53"/>
                <a:gd name="T12" fmla="*/ 2147483647 w 58"/>
                <a:gd name="T13" fmla="*/ 2147483647 h 53"/>
                <a:gd name="T14" fmla="*/ 2147483647 w 58"/>
                <a:gd name="T15" fmla="*/ 2147483647 h 53"/>
                <a:gd name="T16" fmla="*/ 2147483647 w 58"/>
                <a:gd name="T17" fmla="*/ 2147483647 h 53"/>
                <a:gd name="T18" fmla="*/ 2147483647 w 58"/>
                <a:gd name="T19" fmla="*/ 2147483647 h 53"/>
                <a:gd name="T20" fmla="*/ 2147483647 w 58"/>
                <a:gd name="T21" fmla="*/ 2147483647 h 53"/>
                <a:gd name="T22" fmla="*/ 2147483647 w 58"/>
                <a:gd name="T23" fmla="*/ 2147483647 h 53"/>
                <a:gd name="T24" fmla="*/ 2147483647 w 58"/>
                <a:gd name="T25" fmla="*/ 2147483647 h 53"/>
                <a:gd name="T26" fmla="*/ 2147483647 w 58"/>
                <a:gd name="T27" fmla="*/ 2147483647 h 53"/>
                <a:gd name="T28" fmla="*/ 2147483647 w 58"/>
                <a:gd name="T29" fmla="*/ 2147483647 h 53"/>
                <a:gd name="T30" fmla="*/ 2147483647 w 58"/>
                <a:gd name="T31" fmla="*/ 2147483647 h 53"/>
                <a:gd name="T32" fmla="*/ 2147483647 w 58"/>
                <a:gd name="T33" fmla="*/ 2147483647 h 53"/>
                <a:gd name="T34" fmla="*/ 2147483647 w 58"/>
                <a:gd name="T35" fmla="*/ 2147483647 h 53"/>
                <a:gd name="T36" fmla="*/ 2147483647 w 58"/>
                <a:gd name="T37" fmla="*/ 2147483647 h 53"/>
                <a:gd name="T38" fmla="*/ 2147483647 w 58"/>
                <a:gd name="T39" fmla="*/ 2147483647 h 53"/>
                <a:gd name="T40" fmla="*/ 2147483647 w 58"/>
                <a:gd name="T41" fmla="*/ 2147483647 h 53"/>
                <a:gd name="T42" fmla="*/ 2147483647 w 58"/>
                <a:gd name="T43" fmla="*/ 2147483647 h 53"/>
                <a:gd name="T44" fmla="*/ 2147483647 w 58"/>
                <a:gd name="T45" fmla="*/ 2147483647 h 53"/>
                <a:gd name="T46" fmla="*/ 2147483647 w 58"/>
                <a:gd name="T47" fmla="*/ 2147483647 h 53"/>
                <a:gd name="T48" fmla="*/ 2147483647 w 58"/>
                <a:gd name="T49" fmla="*/ 2147483647 h 53"/>
                <a:gd name="T50" fmla="*/ 2147483647 w 58"/>
                <a:gd name="T51" fmla="*/ 2147483647 h 53"/>
                <a:gd name="T52" fmla="*/ 2147483647 w 58"/>
                <a:gd name="T53" fmla="*/ 2147483647 h 53"/>
                <a:gd name="T54" fmla="*/ 2147483647 w 58"/>
                <a:gd name="T55" fmla="*/ 2147483647 h 53"/>
                <a:gd name="T56" fmla="*/ 2147483647 w 58"/>
                <a:gd name="T57" fmla="*/ 2147483647 h 53"/>
                <a:gd name="T58" fmla="*/ 2147483647 w 58"/>
                <a:gd name="T59" fmla="*/ 2147483647 h 53"/>
                <a:gd name="T60" fmla="*/ 2147483647 w 58"/>
                <a:gd name="T61" fmla="*/ 2147483647 h 53"/>
                <a:gd name="T62" fmla="*/ 0 w 58"/>
                <a:gd name="T63" fmla="*/ 2147483647 h 53"/>
                <a:gd name="T64" fmla="*/ 2147483647 w 58"/>
                <a:gd name="T65" fmla="*/ 2147483647 h 53"/>
                <a:gd name="T66" fmla="*/ 2147483647 w 58"/>
                <a:gd name="T67" fmla="*/ 2147483647 h 53"/>
                <a:gd name="T68" fmla="*/ 2147483647 w 58"/>
                <a:gd name="T69" fmla="*/ 2147483647 h 53"/>
                <a:gd name="T70" fmla="*/ 2147483647 w 58"/>
                <a:gd name="T71" fmla="*/ 2147483647 h 53"/>
                <a:gd name="T72" fmla="*/ 2147483647 w 58"/>
                <a:gd name="T73" fmla="*/ 2147483647 h 53"/>
                <a:gd name="T74" fmla="*/ 2147483647 w 58"/>
                <a:gd name="T75" fmla="*/ 2147483647 h 53"/>
                <a:gd name="T76" fmla="*/ 2147483647 w 58"/>
                <a:gd name="T77" fmla="*/ 2147483647 h 53"/>
                <a:gd name="T78" fmla="*/ 2147483647 w 58"/>
                <a:gd name="T79" fmla="*/ 2147483647 h 53"/>
                <a:gd name="T80" fmla="*/ 2147483647 w 58"/>
                <a:gd name="T81" fmla="*/ 2147483647 h 53"/>
                <a:gd name="T82" fmla="*/ 2147483647 w 58"/>
                <a:gd name="T83" fmla="*/ 2147483647 h 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
                <a:gd name="T127" fmla="*/ 0 h 53"/>
                <a:gd name="T128" fmla="*/ 58 w 58"/>
                <a:gd name="T129" fmla="*/ 53 h 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 h="53">
                  <a:moveTo>
                    <a:pt x="20" y="5"/>
                  </a:moveTo>
                  <a:lnTo>
                    <a:pt x="21" y="0"/>
                  </a:lnTo>
                  <a:lnTo>
                    <a:pt x="26" y="0"/>
                  </a:lnTo>
                  <a:lnTo>
                    <a:pt x="29" y="4"/>
                  </a:lnTo>
                  <a:lnTo>
                    <a:pt x="31" y="11"/>
                  </a:lnTo>
                  <a:lnTo>
                    <a:pt x="35" y="14"/>
                  </a:lnTo>
                  <a:lnTo>
                    <a:pt x="38" y="15"/>
                  </a:lnTo>
                  <a:lnTo>
                    <a:pt x="42" y="19"/>
                  </a:lnTo>
                  <a:lnTo>
                    <a:pt x="46" y="21"/>
                  </a:lnTo>
                  <a:lnTo>
                    <a:pt x="50" y="20"/>
                  </a:lnTo>
                  <a:lnTo>
                    <a:pt x="54" y="16"/>
                  </a:lnTo>
                  <a:lnTo>
                    <a:pt x="54" y="24"/>
                  </a:lnTo>
                  <a:lnTo>
                    <a:pt x="57" y="25"/>
                  </a:lnTo>
                  <a:lnTo>
                    <a:pt x="58" y="29"/>
                  </a:lnTo>
                  <a:lnTo>
                    <a:pt x="54" y="33"/>
                  </a:lnTo>
                  <a:lnTo>
                    <a:pt x="48" y="34"/>
                  </a:lnTo>
                  <a:lnTo>
                    <a:pt x="43" y="35"/>
                  </a:lnTo>
                  <a:lnTo>
                    <a:pt x="38" y="41"/>
                  </a:lnTo>
                  <a:lnTo>
                    <a:pt x="38" y="45"/>
                  </a:lnTo>
                  <a:lnTo>
                    <a:pt x="35" y="46"/>
                  </a:lnTo>
                  <a:lnTo>
                    <a:pt x="31" y="41"/>
                  </a:lnTo>
                  <a:lnTo>
                    <a:pt x="25" y="41"/>
                  </a:lnTo>
                  <a:lnTo>
                    <a:pt x="23" y="39"/>
                  </a:lnTo>
                  <a:lnTo>
                    <a:pt x="20" y="41"/>
                  </a:lnTo>
                  <a:lnTo>
                    <a:pt x="14" y="40"/>
                  </a:lnTo>
                  <a:lnTo>
                    <a:pt x="9" y="40"/>
                  </a:lnTo>
                  <a:lnTo>
                    <a:pt x="7" y="42"/>
                  </a:lnTo>
                  <a:lnTo>
                    <a:pt x="11" y="46"/>
                  </a:lnTo>
                  <a:lnTo>
                    <a:pt x="11" y="51"/>
                  </a:lnTo>
                  <a:lnTo>
                    <a:pt x="5" y="53"/>
                  </a:lnTo>
                  <a:lnTo>
                    <a:pt x="3" y="45"/>
                  </a:lnTo>
                  <a:lnTo>
                    <a:pt x="0" y="44"/>
                  </a:lnTo>
                  <a:lnTo>
                    <a:pt x="3" y="40"/>
                  </a:lnTo>
                  <a:lnTo>
                    <a:pt x="8" y="36"/>
                  </a:lnTo>
                  <a:lnTo>
                    <a:pt x="8" y="31"/>
                  </a:lnTo>
                  <a:lnTo>
                    <a:pt x="11" y="29"/>
                  </a:lnTo>
                  <a:lnTo>
                    <a:pt x="15" y="31"/>
                  </a:lnTo>
                  <a:lnTo>
                    <a:pt x="18" y="30"/>
                  </a:lnTo>
                  <a:lnTo>
                    <a:pt x="19" y="26"/>
                  </a:lnTo>
                  <a:lnTo>
                    <a:pt x="22" y="19"/>
                  </a:lnTo>
                  <a:lnTo>
                    <a:pt x="22" y="6"/>
                  </a:lnTo>
                  <a:lnTo>
                    <a:pt x="2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699" name="Freeform 701">
              <a:extLst>
                <a:ext uri="{FF2B5EF4-FFF2-40B4-BE49-F238E27FC236}">
                  <a16:creationId xmlns:a16="http://schemas.microsoft.com/office/drawing/2014/main" id="{02FA3E4A-6F73-4632-07FE-569010DDDF81}"/>
                </a:ext>
                <a:ext uri="{C183D7F6-B498-43B3-948B-1728B52AA6E4}">
                  <adec:decorative xmlns:adec="http://schemas.microsoft.com/office/drawing/2017/decorative" val="1"/>
                </a:ext>
              </a:extLst>
            </p:cNvPr>
            <p:cNvSpPr>
              <a:spLocks/>
            </p:cNvSpPr>
            <p:nvPr/>
          </p:nvSpPr>
          <p:spPr bwMode="gray">
            <a:xfrm>
              <a:off x="18291414" y="6155417"/>
              <a:ext cx="559109" cy="563335"/>
            </a:xfrm>
            <a:custGeom>
              <a:avLst/>
              <a:gdLst>
                <a:gd name="T0" fmla="*/ 2147483647 w 103"/>
                <a:gd name="T1" fmla="*/ 2147483647 h 103"/>
                <a:gd name="T2" fmla="*/ 2147483647 w 103"/>
                <a:gd name="T3" fmla="*/ 2147483647 h 103"/>
                <a:gd name="T4" fmla="*/ 2147483647 w 103"/>
                <a:gd name="T5" fmla="*/ 2147483647 h 103"/>
                <a:gd name="T6" fmla="*/ 2147483647 w 103"/>
                <a:gd name="T7" fmla="*/ 2147483647 h 103"/>
                <a:gd name="T8" fmla="*/ 2147483647 w 103"/>
                <a:gd name="T9" fmla="*/ 2147483647 h 103"/>
                <a:gd name="T10" fmla="*/ 2147483647 w 103"/>
                <a:gd name="T11" fmla="*/ 2147483647 h 103"/>
                <a:gd name="T12" fmla="*/ 2147483647 w 103"/>
                <a:gd name="T13" fmla="*/ 2147483647 h 103"/>
                <a:gd name="T14" fmla="*/ 2147483647 w 103"/>
                <a:gd name="T15" fmla="*/ 2147483647 h 103"/>
                <a:gd name="T16" fmla="*/ 2147483647 w 103"/>
                <a:gd name="T17" fmla="*/ 2147483647 h 103"/>
                <a:gd name="T18" fmla="*/ 2147483647 w 103"/>
                <a:gd name="T19" fmla="*/ 2147483647 h 103"/>
                <a:gd name="T20" fmla="*/ 2147483647 w 103"/>
                <a:gd name="T21" fmla="*/ 2147483647 h 103"/>
                <a:gd name="T22" fmla="*/ 2147483647 w 103"/>
                <a:gd name="T23" fmla="*/ 2147483647 h 103"/>
                <a:gd name="T24" fmla="*/ 2147483647 w 103"/>
                <a:gd name="T25" fmla="*/ 2147483647 h 103"/>
                <a:gd name="T26" fmla="*/ 2147483647 w 103"/>
                <a:gd name="T27" fmla="*/ 2147483647 h 103"/>
                <a:gd name="T28" fmla="*/ 2147483647 w 103"/>
                <a:gd name="T29" fmla="*/ 2147483647 h 103"/>
                <a:gd name="T30" fmla="*/ 2147483647 w 103"/>
                <a:gd name="T31" fmla="*/ 2147483647 h 103"/>
                <a:gd name="T32" fmla="*/ 2147483647 w 103"/>
                <a:gd name="T33" fmla="*/ 2147483647 h 103"/>
                <a:gd name="T34" fmla="*/ 2147483647 w 103"/>
                <a:gd name="T35" fmla="*/ 2147483647 h 103"/>
                <a:gd name="T36" fmla="*/ 2147483647 w 103"/>
                <a:gd name="T37" fmla="*/ 2147483647 h 103"/>
                <a:gd name="T38" fmla="*/ 2147483647 w 103"/>
                <a:gd name="T39" fmla="*/ 2147483647 h 103"/>
                <a:gd name="T40" fmla="*/ 2147483647 w 103"/>
                <a:gd name="T41" fmla="*/ 2147483647 h 103"/>
                <a:gd name="T42" fmla="*/ 2147483647 w 103"/>
                <a:gd name="T43" fmla="*/ 2147483647 h 103"/>
                <a:gd name="T44" fmla="*/ 2147483647 w 103"/>
                <a:gd name="T45" fmla="*/ 2147483647 h 103"/>
                <a:gd name="T46" fmla="*/ 2147483647 w 103"/>
                <a:gd name="T47" fmla="*/ 2147483647 h 103"/>
                <a:gd name="T48" fmla="*/ 2147483647 w 103"/>
                <a:gd name="T49" fmla="*/ 2147483647 h 103"/>
                <a:gd name="T50" fmla="*/ 2147483647 w 103"/>
                <a:gd name="T51" fmla="*/ 2147483647 h 103"/>
                <a:gd name="T52" fmla="*/ 2147483647 w 103"/>
                <a:gd name="T53" fmla="*/ 2147483647 h 103"/>
                <a:gd name="T54" fmla="*/ 2147483647 w 103"/>
                <a:gd name="T55" fmla="*/ 2147483647 h 103"/>
                <a:gd name="T56" fmla="*/ 2147483647 w 103"/>
                <a:gd name="T57" fmla="*/ 2147483647 h 103"/>
                <a:gd name="T58" fmla="*/ 2147483647 w 103"/>
                <a:gd name="T59" fmla="*/ 2147483647 h 103"/>
                <a:gd name="T60" fmla="*/ 2147483647 w 103"/>
                <a:gd name="T61" fmla="*/ 2147483647 h 103"/>
                <a:gd name="T62" fmla="*/ 2147483647 w 103"/>
                <a:gd name="T63" fmla="*/ 2147483647 h 103"/>
                <a:gd name="T64" fmla="*/ 2147483647 w 103"/>
                <a:gd name="T65" fmla="*/ 2147483647 h 103"/>
                <a:gd name="T66" fmla="*/ 2147483647 w 103"/>
                <a:gd name="T67" fmla="*/ 2147483647 h 103"/>
                <a:gd name="T68" fmla="*/ 2147483647 w 103"/>
                <a:gd name="T69" fmla="*/ 2147483647 h 103"/>
                <a:gd name="T70" fmla="*/ 2147483647 w 103"/>
                <a:gd name="T71" fmla="*/ 2147483647 h 103"/>
                <a:gd name="T72" fmla="*/ 2147483647 w 103"/>
                <a:gd name="T73" fmla="*/ 2147483647 h 103"/>
                <a:gd name="T74" fmla="*/ 2147483647 w 103"/>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
                <a:gd name="T115" fmla="*/ 0 h 103"/>
                <a:gd name="T116" fmla="*/ 103 w 103"/>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 h="103">
                  <a:moveTo>
                    <a:pt x="97" y="11"/>
                  </a:moveTo>
                  <a:lnTo>
                    <a:pt x="100" y="14"/>
                  </a:lnTo>
                  <a:lnTo>
                    <a:pt x="102" y="19"/>
                  </a:lnTo>
                  <a:lnTo>
                    <a:pt x="103" y="20"/>
                  </a:lnTo>
                  <a:lnTo>
                    <a:pt x="103" y="27"/>
                  </a:lnTo>
                  <a:lnTo>
                    <a:pt x="99" y="36"/>
                  </a:lnTo>
                  <a:lnTo>
                    <a:pt x="99" y="44"/>
                  </a:lnTo>
                  <a:lnTo>
                    <a:pt x="96" y="44"/>
                  </a:lnTo>
                  <a:lnTo>
                    <a:pt x="93" y="46"/>
                  </a:lnTo>
                  <a:lnTo>
                    <a:pt x="91" y="51"/>
                  </a:lnTo>
                  <a:lnTo>
                    <a:pt x="95" y="56"/>
                  </a:lnTo>
                  <a:lnTo>
                    <a:pt x="89" y="67"/>
                  </a:lnTo>
                  <a:lnTo>
                    <a:pt x="89" y="71"/>
                  </a:lnTo>
                  <a:lnTo>
                    <a:pt x="90" y="75"/>
                  </a:lnTo>
                  <a:lnTo>
                    <a:pt x="84" y="84"/>
                  </a:lnTo>
                  <a:lnTo>
                    <a:pt x="81" y="83"/>
                  </a:lnTo>
                  <a:lnTo>
                    <a:pt x="83" y="81"/>
                  </a:lnTo>
                  <a:lnTo>
                    <a:pt x="83" y="78"/>
                  </a:lnTo>
                  <a:lnTo>
                    <a:pt x="81" y="75"/>
                  </a:lnTo>
                  <a:lnTo>
                    <a:pt x="76" y="80"/>
                  </a:lnTo>
                  <a:lnTo>
                    <a:pt x="75" y="87"/>
                  </a:lnTo>
                  <a:lnTo>
                    <a:pt x="72" y="88"/>
                  </a:lnTo>
                  <a:lnTo>
                    <a:pt x="71" y="83"/>
                  </a:lnTo>
                  <a:lnTo>
                    <a:pt x="69" y="83"/>
                  </a:lnTo>
                  <a:lnTo>
                    <a:pt x="66" y="87"/>
                  </a:lnTo>
                  <a:lnTo>
                    <a:pt x="58" y="88"/>
                  </a:lnTo>
                  <a:lnTo>
                    <a:pt x="58" y="83"/>
                  </a:lnTo>
                  <a:lnTo>
                    <a:pt x="54" y="83"/>
                  </a:lnTo>
                  <a:lnTo>
                    <a:pt x="52" y="86"/>
                  </a:lnTo>
                  <a:lnTo>
                    <a:pt x="54" y="89"/>
                  </a:lnTo>
                  <a:lnTo>
                    <a:pt x="54" y="92"/>
                  </a:lnTo>
                  <a:lnTo>
                    <a:pt x="54" y="95"/>
                  </a:lnTo>
                  <a:lnTo>
                    <a:pt x="49" y="95"/>
                  </a:lnTo>
                  <a:lnTo>
                    <a:pt x="48" y="100"/>
                  </a:lnTo>
                  <a:lnTo>
                    <a:pt x="45" y="103"/>
                  </a:lnTo>
                  <a:lnTo>
                    <a:pt x="41" y="100"/>
                  </a:lnTo>
                  <a:lnTo>
                    <a:pt x="40" y="96"/>
                  </a:lnTo>
                  <a:lnTo>
                    <a:pt x="41" y="93"/>
                  </a:lnTo>
                  <a:lnTo>
                    <a:pt x="41" y="88"/>
                  </a:lnTo>
                  <a:lnTo>
                    <a:pt x="35" y="85"/>
                  </a:lnTo>
                  <a:lnTo>
                    <a:pt x="24" y="88"/>
                  </a:lnTo>
                  <a:lnTo>
                    <a:pt x="21" y="92"/>
                  </a:lnTo>
                  <a:lnTo>
                    <a:pt x="12" y="94"/>
                  </a:lnTo>
                  <a:lnTo>
                    <a:pt x="7" y="98"/>
                  </a:lnTo>
                  <a:lnTo>
                    <a:pt x="7" y="95"/>
                  </a:lnTo>
                  <a:lnTo>
                    <a:pt x="1" y="95"/>
                  </a:lnTo>
                  <a:lnTo>
                    <a:pt x="0" y="92"/>
                  </a:lnTo>
                  <a:lnTo>
                    <a:pt x="3" y="89"/>
                  </a:lnTo>
                  <a:lnTo>
                    <a:pt x="7" y="88"/>
                  </a:lnTo>
                  <a:lnTo>
                    <a:pt x="15" y="81"/>
                  </a:lnTo>
                  <a:lnTo>
                    <a:pt x="17" y="77"/>
                  </a:lnTo>
                  <a:lnTo>
                    <a:pt x="21" y="76"/>
                  </a:lnTo>
                  <a:lnTo>
                    <a:pt x="25" y="78"/>
                  </a:lnTo>
                  <a:lnTo>
                    <a:pt x="32" y="78"/>
                  </a:lnTo>
                  <a:lnTo>
                    <a:pt x="37" y="75"/>
                  </a:lnTo>
                  <a:lnTo>
                    <a:pt x="43" y="76"/>
                  </a:lnTo>
                  <a:lnTo>
                    <a:pt x="54" y="60"/>
                  </a:lnTo>
                  <a:lnTo>
                    <a:pt x="54" y="55"/>
                  </a:lnTo>
                  <a:lnTo>
                    <a:pt x="57" y="54"/>
                  </a:lnTo>
                  <a:lnTo>
                    <a:pt x="59" y="54"/>
                  </a:lnTo>
                  <a:lnTo>
                    <a:pt x="57" y="60"/>
                  </a:lnTo>
                  <a:lnTo>
                    <a:pt x="60" y="62"/>
                  </a:lnTo>
                  <a:lnTo>
                    <a:pt x="65" y="59"/>
                  </a:lnTo>
                  <a:lnTo>
                    <a:pt x="67" y="55"/>
                  </a:lnTo>
                  <a:lnTo>
                    <a:pt x="72" y="52"/>
                  </a:lnTo>
                  <a:lnTo>
                    <a:pt x="79" y="42"/>
                  </a:lnTo>
                  <a:lnTo>
                    <a:pt x="82" y="32"/>
                  </a:lnTo>
                  <a:lnTo>
                    <a:pt x="82" y="13"/>
                  </a:lnTo>
                  <a:lnTo>
                    <a:pt x="86" y="7"/>
                  </a:lnTo>
                  <a:lnTo>
                    <a:pt x="88" y="6"/>
                  </a:lnTo>
                  <a:lnTo>
                    <a:pt x="91" y="10"/>
                  </a:lnTo>
                  <a:lnTo>
                    <a:pt x="95" y="10"/>
                  </a:lnTo>
                  <a:lnTo>
                    <a:pt x="93" y="6"/>
                  </a:lnTo>
                  <a:lnTo>
                    <a:pt x="91" y="2"/>
                  </a:lnTo>
                  <a:lnTo>
                    <a:pt x="95" y="0"/>
                  </a:lnTo>
                  <a:lnTo>
                    <a:pt x="97" y="2"/>
                  </a:lnTo>
                  <a:lnTo>
                    <a:pt x="97" y="1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0" name="Freeform 702">
              <a:extLst>
                <a:ext uri="{FF2B5EF4-FFF2-40B4-BE49-F238E27FC236}">
                  <a16:creationId xmlns:a16="http://schemas.microsoft.com/office/drawing/2014/main" id="{8B2FA89B-FE89-24F7-A357-69B788536E11}"/>
                </a:ext>
                <a:ext uri="{C183D7F6-B498-43B3-948B-1728B52AA6E4}">
                  <adec:decorative xmlns:adec="http://schemas.microsoft.com/office/drawing/2017/decorative" val="1"/>
                </a:ext>
              </a:extLst>
            </p:cNvPr>
            <p:cNvSpPr>
              <a:spLocks/>
            </p:cNvSpPr>
            <p:nvPr/>
          </p:nvSpPr>
          <p:spPr bwMode="gray">
            <a:xfrm>
              <a:off x="18762901" y="3009083"/>
              <a:ext cx="166899" cy="83457"/>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0 w 31"/>
                <a:gd name="T19" fmla="*/ 2147483647 h 15"/>
                <a:gd name="T20" fmla="*/ 0 w 31"/>
                <a:gd name="T21" fmla="*/ 2147483647 h 15"/>
                <a:gd name="T22" fmla="*/ 2147483647 w 31"/>
                <a:gd name="T23" fmla="*/ 2147483647 h 15"/>
                <a:gd name="T24" fmla="*/ 2147483647 w 31"/>
                <a:gd name="T25" fmla="*/ 2147483647 h 15"/>
                <a:gd name="T26" fmla="*/ 2147483647 w 31"/>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15"/>
                <a:gd name="T44" fmla="*/ 31 w 3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15">
                  <a:moveTo>
                    <a:pt x="8" y="0"/>
                  </a:moveTo>
                  <a:lnTo>
                    <a:pt x="20" y="0"/>
                  </a:lnTo>
                  <a:lnTo>
                    <a:pt x="21" y="2"/>
                  </a:lnTo>
                  <a:lnTo>
                    <a:pt x="27" y="6"/>
                  </a:lnTo>
                  <a:lnTo>
                    <a:pt x="31" y="10"/>
                  </a:lnTo>
                  <a:lnTo>
                    <a:pt x="30" y="15"/>
                  </a:lnTo>
                  <a:lnTo>
                    <a:pt x="17" y="14"/>
                  </a:lnTo>
                  <a:lnTo>
                    <a:pt x="10" y="13"/>
                  </a:lnTo>
                  <a:lnTo>
                    <a:pt x="8" y="11"/>
                  </a:lnTo>
                  <a:lnTo>
                    <a:pt x="0" y="11"/>
                  </a:lnTo>
                  <a:lnTo>
                    <a:pt x="0" y="10"/>
                  </a:lnTo>
                  <a:lnTo>
                    <a:pt x="3" y="7"/>
                  </a:lnTo>
                  <a:lnTo>
                    <a:pt x="4" y="4"/>
                  </a:lnTo>
                  <a:lnTo>
                    <a:pt x="8"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1" name="Freeform 703">
              <a:extLst>
                <a:ext uri="{FF2B5EF4-FFF2-40B4-BE49-F238E27FC236}">
                  <a16:creationId xmlns:a16="http://schemas.microsoft.com/office/drawing/2014/main" id="{D9868F07-A46A-C219-78AC-1985C4E01F53}"/>
                </a:ext>
                <a:ext uri="{C183D7F6-B498-43B3-948B-1728B52AA6E4}">
                  <adec:decorative xmlns:adec="http://schemas.microsoft.com/office/drawing/2017/decorative" val="1"/>
                </a:ext>
              </a:extLst>
            </p:cNvPr>
            <p:cNvSpPr>
              <a:spLocks/>
            </p:cNvSpPr>
            <p:nvPr/>
          </p:nvSpPr>
          <p:spPr bwMode="gray">
            <a:xfrm>
              <a:off x="18742040" y="2954836"/>
              <a:ext cx="58414" cy="58420"/>
            </a:xfrm>
            <a:custGeom>
              <a:avLst/>
              <a:gdLst>
                <a:gd name="T0" fmla="*/ 2147483647 w 11"/>
                <a:gd name="T1" fmla="*/ 2147483647 h 11"/>
                <a:gd name="T2" fmla="*/ 2147483647 w 11"/>
                <a:gd name="T3" fmla="*/ 2147483647 h 11"/>
                <a:gd name="T4" fmla="*/ 2147483647 w 11"/>
                <a:gd name="T5" fmla="*/ 2147483647 h 11"/>
                <a:gd name="T6" fmla="*/ 0 w 11"/>
                <a:gd name="T7" fmla="*/ 2147483647 h 11"/>
                <a:gd name="T8" fmla="*/ 2147483647 w 11"/>
                <a:gd name="T9" fmla="*/ 2147483647 h 11"/>
                <a:gd name="T10" fmla="*/ 2147483647 w 11"/>
                <a:gd name="T11" fmla="*/ 0 h 11"/>
                <a:gd name="T12" fmla="*/ 2147483647 w 11"/>
                <a:gd name="T13" fmla="*/ 2147483647 h 11"/>
                <a:gd name="T14" fmla="*/ 2147483647 w 11"/>
                <a:gd name="T15" fmla="*/ 2147483647 h 11"/>
                <a:gd name="T16" fmla="*/ 2147483647 w 11"/>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11" y="6"/>
                  </a:moveTo>
                  <a:lnTo>
                    <a:pt x="11" y="8"/>
                  </a:lnTo>
                  <a:lnTo>
                    <a:pt x="5" y="11"/>
                  </a:lnTo>
                  <a:lnTo>
                    <a:pt x="0" y="8"/>
                  </a:lnTo>
                  <a:lnTo>
                    <a:pt x="1" y="3"/>
                  </a:lnTo>
                  <a:lnTo>
                    <a:pt x="6" y="0"/>
                  </a:lnTo>
                  <a:lnTo>
                    <a:pt x="11" y="2"/>
                  </a:lnTo>
                  <a:lnTo>
                    <a:pt x="10" y="5"/>
                  </a:lnTo>
                  <a:lnTo>
                    <a:pt x="11"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2" name="Freeform 704">
              <a:extLst>
                <a:ext uri="{FF2B5EF4-FFF2-40B4-BE49-F238E27FC236}">
                  <a16:creationId xmlns:a16="http://schemas.microsoft.com/office/drawing/2014/main" id="{F58FA383-B61B-80E3-E262-ACC4EA3ECA74}"/>
                </a:ext>
                <a:ext uri="{C183D7F6-B498-43B3-948B-1728B52AA6E4}">
                  <adec:decorative xmlns:adec="http://schemas.microsoft.com/office/drawing/2017/decorative" val="1"/>
                </a:ext>
              </a:extLst>
            </p:cNvPr>
            <p:cNvSpPr>
              <a:spLocks/>
            </p:cNvSpPr>
            <p:nvPr/>
          </p:nvSpPr>
          <p:spPr bwMode="gray">
            <a:xfrm>
              <a:off x="18583486" y="2758711"/>
              <a:ext cx="425590" cy="166914"/>
            </a:xfrm>
            <a:custGeom>
              <a:avLst/>
              <a:gdLst>
                <a:gd name="T0" fmla="*/ 2147483647 w 78"/>
                <a:gd name="T1" fmla="*/ 2147483647 h 31"/>
                <a:gd name="T2" fmla="*/ 2147483647 w 78"/>
                <a:gd name="T3" fmla="*/ 2147483647 h 31"/>
                <a:gd name="T4" fmla="*/ 2147483647 w 78"/>
                <a:gd name="T5" fmla="*/ 2147483647 h 31"/>
                <a:gd name="T6" fmla="*/ 2147483647 w 78"/>
                <a:gd name="T7" fmla="*/ 2147483647 h 31"/>
                <a:gd name="T8" fmla="*/ 2147483647 w 78"/>
                <a:gd name="T9" fmla="*/ 2147483647 h 31"/>
                <a:gd name="T10" fmla="*/ 2147483647 w 78"/>
                <a:gd name="T11" fmla="*/ 2147483647 h 31"/>
                <a:gd name="T12" fmla="*/ 2147483647 w 78"/>
                <a:gd name="T13" fmla="*/ 2147483647 h 31"/>
                <a:gd name="T14" fmla="*/ 2147483647 w 78"/>
                <a:gd name="T15" fmla="*/ 2147483647 h 31"/>
                <a:gd name="T16" fmla="*/ 0 w 78"/>
                <a:gd name="T17" fmla="*/ 2147483647 h 31"/>
                <a:gd name="T18" fmla="*/ 2147483647 w 78"/>
                <a:gd name="T19" fmla="*/ 2147483647 h 31"/>
                <a:gd name="T20" fmla="*/ 2147483647 w 78"/>
                <a:gd name="T21" fmla="*/ 2147483647 h 31"/>
                <a:gd name="T22" fmla="*/ 2147483647 w 78"/>
                <a:gd name="T23" fmla="*/ 2147483647 h 31"/>
                <a:gd name="T24" fmla="*/ 2147483647 w 78"/>
                <a:gd name="T25" fmla="*/ 2147483647 h 31"/>
                <a:gd name="T26" fmla="*/ 2147483647 w 78"/>
                <a:gd name="T27" fmla="*/ 2147483647 h 31"/>
                <a:gd name="T28" fmla="*/ 2147483647 w 78"/>
                <a:gd name="T29" fmla="*/ 2147483647 h 31"/>
                <a:gd name="T30" fmla="*/ 2147483647 w 78"/>
                <a:gd name="T31" fmla="*/ 2147483647 h 31"/>
                <a:gd name="T32" fmla="*/ 2147483647 w 78"/>
                <a:gd name="T33" fmla="*/ 2147483647 h 31"/>
                <a:gd name="T34" fmla="*/ 2147483647 w 78"/>
                <a:gd name="T35" fmla="*/ 2147483647 h 31"/>
                <a:gd name="T36" fmla="*/ 2147483647 w 78"/>
                <a:gd name="T37" fmla="*/ 2147483647 h 31"/>
                <a:gd name="T38" fmla="*/ 2147483647 w 78"/>
                <a:gd name="T39" fmla="*/ 2147483647 h 31"/>
                <a:gd name="T40" fmla="*/ 2147483647 w 78"/>
                <a:gd name="T41" fmla="*/ 2147483647 h 31"/>
                <a:gd name="T42" fmla="*/ 2147483647 w 78"/>
                <a:gd name="T43" fmla="*/ 2147483647 h 31"/>
                <a:gd name="T44" fmla="*/ 2147483647 w 78"/>
                <a:gd name="T45" fmla="*/ 2147483647 h 31"/>
                <a:gd name="T46" fmla="*/ 2147483647 w 78"/>
                <a:gd name="T47" fmla="*/ 2147483647 h 31"/>
                <a:gd name="T48" fmla="*/ 2147483647 w 78"/>
                <a:gd name="T49" fmla="*/ 2147483647 h 31"/>
                <a:gd name="T50" fmla="*/ 2147483647 w 78"/>
                <a:gd name="T51" fmla="*/ 2147483647 h 31"/>
                <a:gd name="T52" fmla="*/ 2147483647 w 78"/>
                <a:gd name="T53" fmla="*/ 2147483647 h 31"/>
                <a:gd name="T54" fmla="*/ 2147483647 w 78"/>
                <a:gd name="T55" fmla="*/ 2147483647 h 31"/>
                <a:gd name="T56" fmla="*/ 2147483647 w 78"/>
                <a:gd name="T57" fmla="*/ 2147483647 h 31"/>
                <a:gd name="T58" fmla="*/ 2147483647 w 78"/>
                <a:gd name="T59" fmla="*/ 2147483647 h 31"/>
                <a:gd name="T60" fmla="*/ 2147483647 w 78"/>
                <a:gd name="T61" fmla="*/ 2147483647 h 31"/>
                <a:gd name="T62" fmla="*/ 2147483647 w 78"/>
                <a:gd name="T63" fmla="*/ 2147483647 h 31"/>
                <a:gd name="T64" fmla="*/ 2147483647 w 78"/>
                <a:gd name="T65" fmla="*/ 2147483647 h 31"/>
                <a:gd name="T66" fmla="*/ 2147483647 w 78"/>
                <a:gd name="T67" fmla="*/ 2147483647 h 31"/>
                <a:gd name="T68" fmla="*/ 2147483647 w 78"/>
                <a:gd name="T69" fmla="*/ 2147483647 h 31"/>
                <a:gd name="T70" fmla="*/ 2147483647 w 78"/>
                <a:gd name="T71" fmla="*/ 2147483647 h 31"/>
                <a:gd name="T72" fmla="*/ 2147483647 w 78"/>
                <a:gd name="T73" fmla="*/ 2147483647 h 31"/>
                <a:gd name="T74" fmla="*/ 2147483647 w 78"/>
                <a:gd name="T75" fmla="*/ 2147483647 h 31"/>
                <a:gd name="T76" fmla="*/ 2147483647 w 78"/>
                <a:gd name="T77" fmla="*/ 2147483647 h 31"/>
                <a:gd name="T78" fmla="*/ 2147483647 w 78"/>
                <a:gd name="T79" fmla="*/ 2147483647 h 31"/>
                <a:gd name="T80" fmla="*/ 2147483647 w 78"/>
                <a:gd name="T81" fmla="*/ 2147483647 h 31"/>
                <a:gd name="T82" fmla="*/ 2147483647 w 78"/>
                <a:gd name="T83" fmla="*/ 2147483647 h 31"/>
                <a:gd name="T84" fmla="*/ 2147483647 w 78"/>
                <a:gd name="T85" fmla="*/ 2147483647 h 31"/>
                <a:gd name="T86" fmla="*/ 2147483647 w 78"/>
                <a:gd name="T87" fmla="*/ 2147483647 h 31"/>
                <a:gd name="T88" fmla="*/ 2147483647 w 78"/>
                <a:gd name="T89" fmla="*/ 2147483647 h 31"/>
                <a:gd name="T90" fmla="*/ 2147483647 w 78"/>
                <a:gd name="T91" fmla="*/ 2147483647 h 31"/>
                <a:gd name="T92" fmla="*/ 2147483647 w 78"/>
                <a:gd name="T93" fmla="*/ 0 h 31"/>
                <a:gd name="T94" fmla="*/ 2147483647 w 78"/>
                <a:gd name="T95" fmla="*/ 2147483647 h 31"/>
                <a:gd name="T96" fmla="*/ 2147483647 w 78"/>
                <a:gd name="T97" fmla="*/ 2147483647 h 31"/>
                <a:gd name="T98" fmla="*/ 2147483647 w 78"/>
                <a:gd name="T99" fmla="*/ 2147483647 h 31"/>
                <a:gd name="T100" fmla="*/ 2147483647 w 78"/>
                <a:gd name="T101" fmla="*/ 2147483647 h 31"/>
                <a:gd name="T102" fmla="*/ 2147483647 w 78"/>
                <a:gd name="T103" fmla="*/ 2147483647 h 31"/>
                <a:gd name="T104" fmla="*/ 2147483647 w 78"/>
                <a:gd name="T105" fmla="*/ 2147483647 h 31"/>
                <a:gd name="T106" fmla="*/ 2147483647 w 78"/>
                <a:gd name="T107" fmla="*/ 2147483647 h 31"/>
                <a:gd name="T108" fmla="*/ 2147483647 w 78"/>
                <a:gd name="T109" fmla="*/ 2147483647 h 31"/>
                <a:gd name="T110" fmla="*/ 2147483647 w 78"/>
                <a:gd name="T111" fmla="*/ 2147483647 h 31"/>
                <a:gd name="T112" fmla="*/ 2147483647 w 78"/>
                <a:gd name="T113" fmla="*/ 2147483647 h 3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
                <a:gd name="T172" fmla="*/ 0 h 31"/>
                <a:gd name="T173" fmla="*/ 78 w 78"/>
                <a:gd name="T174" fmla="*/ 31 h 3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 h="31">
                  <a:moveTo>
                    <a:pt x="17" y="1"/>
                  </a:moveTo>
                  <a:lnTo>
                    <a:pt x="11" y="3"/>
                  </a:lnTo>
                  <a:lnTo>
                    <a:pt x="11" y="4"/>
                  </a:lnTo>
                  <a:lnTo>
                    <a:pt x="4" y="5"/>
                  </a:lnTo>
                  <a:lnTo>
                    <a:pt x="6" y="8"/>
                  </a:lnTo>
                  <a:lnTo>
                    <a:pt x="2" y="9"/>
                  </a:lnTo>
                  <a:lnTo>
                    <a:pt x="2" y="10"/>
                  </a:lnTo>
                  <a:lnTo>
                    <a:pt x="3" y="15"/>
                  </a:lnTo>
                  <a:lnTo>
                    <a:pt x="0" y="17"/>
                  </a:lnTo>
                  <a:lnTo>
                    <a:pt x="4" y="23"/>
                  </a:lnTo>
                  <a:lnTo>
                    <a:pt x="8" y="23"/>
                  </a:lnTo>
                  <a:lnTo>
                    <a:pt x="11" y="25"/>
                  </a:lnTo>
                  <a:lnTo>
                    <a:pt x="10" y="27"/>
                  </a:lnTo>
                  <a:lnTo>
                    <a:pt x="22" y="31"/>
                  </a:lnTo>
                  <a:lnTo>
                    <a:pt x="25" y="29"/>
                  </a:lnTo>
                  <a:lnTo>
                    <a:pt x="24" y="24"/>
                  </a:lnTo>
                  <a:lnTo>
                    <a:pt x="26" y="23"/>
                  </a:lnTo>
                  <a:lnTo>
                    <a:pt x="28" y="23"/>
                  </a:lnTo>
                  <a:lnTo>
                    <a:pt x="29" y="26"/>
                  </a:lnTo>
                  <a:lnTo>
                    <a:pt x="37" y="26"/>
                  </a:lnTo>
                  <a:lnTo>
                    <a:pt x="45" y="21"/>
                  </a:lnTo>
                  <a:lnTo>
                    <a:pt x="50" y="22"/>
                  </a:lnTo>
                  <a:lnTo>
                    <a:pt x="50" y="26"/>
                  </a:lnTo>
                  <a:lnTo>
                    <a:pt x="56" y="27"/>
                  </a:lnTo>
                  <a:lnTo>
                    <a:pt x="63" y="23"/>
                  </a:lnTo>
                  <a:lnTo>
                    <a:pt x="58" y="22"/>
                  </a:lnTo>
                  <a:lnTo>
                    <a:pt x="51" y="19"/>
                  </a:lnTo>
                  <a:lnTo>
                    <a:pt x="49" y="14"/>
                  </a:lnTo>
                  <a:lnTo>
                    <a:pt x="53" y="10"/>
                  </a:lnTo>
                  <a:lnTo>
                    <a:pt x="56" y="10"/>
                  </a:lnTo>
                  <a:lnTo>
                    <a:pt x="57" y="12"/>
                  </a:lnTo>
                  <a:lnTo>
                    <a:pt x="54" y="14"/>
                  </a:lnTo>
                  <a:lnTo>
                    <a:pt x="54" y="17"/>
                  </a:lnTo>
                  <a:lnTo>
                    <a:pt x="59" y="20"/>
                  </a:lnTo>
                  <a:lnTo>
                    <a:pt x="64" y="19"/>
                  </a:lnTo>
                  <a:lnTo>
                    <a:pt x="68" y="21"/>
                  </a:lnTo>
                  <a:lnTo>
                    <a:pt x="75" y="16"/>
                  </a:lnTo>
                  <a:lnTo>
                    <a:pt x="72" y="14"/>
                  </a:lnTo>
                  <a:lnTo>
                    <a:pt x="78" y="13"/>
                  </a:lnTo>
                  <a:lnTo>
                    <a:pt x="77" y="11"/>
                  </a:lnTo>
                  <a:lnTo>
                    <a:pt x="70" y="10"/>
                  </a:lnTo>
                  <a:lnTo>
                    <a:pt x="63" y="6"/>
                  </a:lnTo>
                  <a:lnTo>
                    <a:pt x="61" y="7"/>
                  </a:lnTo>
                  <a:lnTo>
                    <a:pt x="55" y="7"/>
                  </a:lnTo>
                  <a:lnTo>
                    <a:pt x="50" y="5"/>
                  </a:lnTo>
                  <a:lnTo>
                    <a:pt x="48" y="2"/>
                  </a:lnTo>
                  <a:lnTo>
                    <a:pt x="45" y="0"/>
                  </a:lnTo>
                  <a:lnTo>
                    <a:pt x="42" y="1"/>
                  </a:lnTo>
                  <a:lnTo>
                    <a:pt x="39" y="4"/>
                  </a:lnTo>
                  <a:lnTo>
                    <a:pt x="39" y="11"/>
                  </a:lnTo>
                  <a:lnTo>
                    <a:pt x="32" y="11"/>
                  </a:lnTo>
                  <a:lnTo>
                    <a:pt x="30" y="10"/>
                  </a:lnTo>
                  <a:lnTo>
                    <a:pt x="30" y="8"/>
                  </a:lnTo>
                  <a:lnTo>
                    <a:pt x="25" y="7"/>
                  </a:lnTo>
                  <a:lnTo>
                    <a:pt x="25" y="5"/>
                  </a:lnTo>
                  <a:lnTo>
                    <a:pt x="28" y="4"/>
                  </a:lnTo>
                  <a:lnTo>
                    <a:pt x="17"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3" name="Freeform 705">
              <a:extLst>
                <a:ext uri="{FF2B5EF4-FFF2-40B4-BE49-F238E27FC236}">
                  <a16:creationId xmlns:a16="http://schemas.microsoft.com/office/drawing/2014/main" id="{860BF099-3995-BED8-BC11-9F74E422CB91}"/>
                </a:ext>
                <a:ext uri="{C183D7F6-B498-43B3-948B-1728B52AA6E4}">
                  <adec:decorative xmlns:adec="http://schemas.microsoft.com/office/drawing/2017/decorative" val="1"/>
                </a:ext>
              </a:extLst>
            </p:cNvPr>
            <p:cNvSpPr>
              <a:spLocks/>
            </p:cNvSpPr>
            <p:nvPr/>
          </p:nvSpPr>
          <p:spPr bwMode="gray">
            <a:xfrm>
              <a:off x="20143985" y="3418023"/>
              <a:ext cx="79277" cy="50074"/>
            </a:xfrm>
            <a:custGeom>
              <a:avLst/>
              <a:gdLst>
                <a:gd name="T0" fmla="*/ 2147483647 w 14"/>
                <a:gd name="T1" fmla="*/ 2147483647 h 9"/>
                <a:gd name="T2" fmla="*/ 2147483647 w 14"/>
                <a:gd name="T3" fmla="*/ 2147483647 h 9"/>
                <a:gd name="T4" fmla="*/ 0 w 14"/>
                <a:gd name="T5" fmla="*/ 2147483647 h 9"/>
                <a:gd name="T6" fmla="*/ 2147483647 w 14"/>
                <a:gd name="T7" fmla="*/ 2147483647 h 9"/>
                <a:gd name="T8" fmla="*/ 2147483647 w 14"/>
                <a:gd name="T9" fmla="*/ 0 h 9"/>
                <a:gd name="T10" fmla="*/ 2147483647 w 14"/>
                <a:gd name="T11" fmla="*/ 2147483647 h 9"/>
                <a:gd name="T12" fmla="*/ 2147483647 w 14"/>
                <a:gd name="T13" fmla="*/ 2147483647 h 9"/>
                <a:gd name="T14" fmla="*/ 2147483647 w 14"/>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9"/>
                <a:gd name="T26" fmla="*/ 14 w 14"/>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9">
                  <a:moveTo>
                    <a:pt x="11" y="9"/>
                  </a:moveTo>
                  <a:lnTo>
                    <a:pt x="6" y="8"/>
                  </a:lnTo>
                  <a:lnTo>
                    <a:pt x="0" y="5"/>
                  </a:lnTo>
                  <a:lnTo>
                    <a:pt x="2" y="2"/>
                  </a:lnTo>
                  <a:lnTo>
                    <a:pt x="5" y="0"/>
                  </a:lnTo>
                  <a:lnTo>
                    <a:pt x="13" y="3"/>
                  </a:lnTo>
                  <a:lnTo>
                    <a:pt x="14" y="7"/>
                  </a:lnTo>
                  <a:lnTo>
                    <a:pt x="11"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4" name="Freeform 706">
              <a:extLst>
                <a:ext uri="{FF2B5EF4-FFF2-40B4-BE49-F238E27FC236}">
                  <a16:creationId xmlns:a16="http://schemas.microsoft.com/office/drawing/2014/main" id="{FD609CD1-AC0C-22BD-CA5F-AD3D0E335E7F}"/>
                </a:ext>
                <a:ext uri="{C183D7F6-B498-43B3-948B-1728B52AA6E4}">
                  <adec:decorative xmlns:adec="http://schemas.microsoft.com/office/drawing/2017/decorative" val="1"/>
                </a:ext>
              </a:extLst>
            </p:cNvPr>
            <p:cNvSpPr>
              <a:spLocks/>
            </p:cNvSpPr>
            <p:nvPr/>
          </p:nvSpPr>
          <p:spPr bwMode="gray">
            <a:xfrm>
              <a:off x="19918672" y="4603115"/>
              <a:ext cx="66759" cy="75112"/>
            </a:xfrm>
            <a:custGeom>
              <a:avLst/>
              <a:gdLst>
                <a:gd name="T0" fmla="*/ 0 w 13"/>
                <a:gd name="T1" fmla="*/ 2147483647 h 14"/>
                <a:gd name="T2" fmla="*/ 2147483647 w 13"/>
                <a:gd name="T3" fmla="*/ 2147483647 h 14"/>
                <a:gd name="T4" fmla="*/ 2147483647 w 13"/>
                <a:gd name="T5" fmla="*/ 2147483647 h 14"/>
                <a:gd name="T6" fmla="*/ 2147483647 w 13"/>
                <a:gd name="T7" fmla="*/ 2147483647 h 14"/>
                <a:gd name="T8" fmla="*/ 2147483647 w 13"/>
                <a:gd name="T9" fmla="*/ 0 h 14"/>
                <a:gd name="T10" fmla="*/ 2147483647 w 13"/>
                <a:gd name="T11" fmla="*/ 2147483647 h 14"/>
                <a:gd name="T12" fmla="*/ 2147483647 w 13"/>
                <a:gd name="T13" fmla="*/ 2147483647 h 14"/>
                <a:gd name="T14" fmla="*/ 0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0" y="14"/>
                  </a:moveTo>
                  <a:lnTo>
                    <a:pt x="1" y="11"/>
                  </a:lnTo>
                  <a:lnTo>
                    <a:pt x="3" y="9"/>
                  </a:lnTo>
                  <a:lnTo>
                    <a:pt x="4" y="4"/>
                  </a:lnTo>
                  <a:lnTo>
                    <a:pt x="12" y="0"/>
                  </a:lnTo>
                  <a:lnTo>
                    <a:pt x="13" y="8"/>
                  </a:lnTo>
                  <a:lnTo>
                    <a:pt x="4" y="14"/>
                  </a:lnTo>
                  <a:lnTo>
                    <a:pt x="0" y="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5" name="Freeform 707">
              <a:extLst>
                <a:ext uri="{FF2B5EF4-FFF2-40B4-BE49-F238E27FC236}">
                  <a16:creationId xmlns:a16="http://schemas.microsoft.com/office/drawing/2014/main" id="{2BC10E6D-280F-4FCA-D212-7D48F7DEC177}"/>
                </a:ext>
                <a:ext uri="{C183D7F6-B498-43B3-948B-1728B52AA6E4}">
                  <adec:decorative xmlns:adec="http://schemas.microsoft.com/office/drawing/2017/decorative" val="1"/>
                </a:ext>
              </a:extLst>
            </p:cNvPr>
            <p:cNvSpPr>
              <a:spLocks/>
            </p:cNvSpPr>
            <p:nvPr/>
          </p:nvSpPr>
          <p:spPr bwMode="gray">
            <a:xfrm>
              <a:off x="20035501" y="4995363"/>
              <a:ext cx="62587" cy="75112"/>
            </a:xfrm>
            <a:custGeom>
              <a:avLst/>
              <a:gdLst>
                <a:gd name="T0" fmla="*/ 0 w 12"/>
                <a:gd name="T1" fmla="*/ 2147483647 h 14"/>
                <a:gd name="T2" fmla="*/ 2147483647 w 12"/>
                <a:gd name="T3" fmla="*/ 0 h 14"/>
                <a:gd name="T4" fmla="*/ 2147483647 w 12"/>
                <a:gd name="T5" fmla="*/ 2147483647 h 14"/>
                <a:gd name="T6" fmla="*/ 2147483647 w 12"/>
                <a:gd name="T7" fmla="*/ 2147483647 h 14"/>
                <a:gd name="T8" fmla="*/ 2147483647 w 12"/>
                <a:gd name="T9" fmla="*/ 2147483647 h 14"/>
                <a:gd name="T10" fmla="*/ 2147483647 w 12"/>
                <a:gd name="T11" fmla="*/ 2147483647 h 14"/>
                <a:gd name="T12" fmla="*/ 0 w 12"/>
                <a:gd name="T13" fmla="*/ 2147483647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0" y="4"/>
                  </a:moveTo>
                  <a:lnTo>
                    <a:pt x="2" y="0"/>
                  </a:lnTo>
                  <a:lnTo>
                    <a:pt x="6" y="3"/>
                  </a:lnTo>
                  <a:lnTo>
                    <a:pt x="11" y="12"/>
                  </a:lnTo>
                  <a:lnTo>
                    <a:pt x="12" y="14"/>
                  </a:lnTo>
                  <a:lnTo>
                    <a:pt x="6" y="12"/>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6" name="Freeform 708">
              <a:extLst>
                <a:ext uri="{FF2B5EF4-FFF2-40B4-BE49-F238E27FC236}">
                  <a16:creationId xmlns:a16="http://schemas.microsoft.com/office/drawing/2014/main" id="{9881AAE0-FF01-5C7E-3F7E-5FC3617F9CB2}"/>
                </a:ext>
                <a:ext uri="{C183D7F6-B498-43B3-948B-1728B52AA6E4}">
                  <adec:decorative xmlns:adec="http://schemas.microsoft.com/office/drawing/2017/decorative" val="1"/>
                </a:ext>
              </a:extLst>
            </p:cNvPr>
            <p:cNvSpPr>
              <a:spLocks/>
            </p:cNvSpPr>
            <p:nvPr/>
          </p:nvSpPr>
          <p:spPr bwMode="gray">
            <a:xfrm>
              <a:off x="20118949" y="5037092"/>
              <a:ext cx="54242" cy="50074"/>
            </a:xfrm>
            <a:custGeom>
              <a:avLst/>
              <a:gdLst>
                <a:gd name="T0" fmla="*/ 0 w 10"/>
                <a:gd name="T1" fmla="*/ 2147483647 h 9"/>
                <a:gd name="T2" fmla="*/ 2147483647 w 10"/>
                <a:gd name="T3" fmla="*/ 0 h 9"/>
                <a:gd name="T4" fmla="*/ 2147483647 w 10"/>
                <a:gd name="T5" fmla="*/ 2147483647 h 9"/>
                <a:gd name="T6" fmla="*/ 2147483647 w 10"/>
                <a:gd name="T7" fmla="*/ 2147483647 h 9"/>
                <a:gd name="T8" fmla="*/ 2147483647 w 10"/>
                <a:gd name="T9" fmla="*/ 2147483647 h 9"/>
                <a:gd name="T10" fmla="*/ 0 w 10"/>
                <a:gd name="T11" fmla="*/ 2147483647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0" y="1"/>
                  </a:moveTo>
                  <a:lnTo>
                    <a:pt x="4" y="0"/>
                  </a:lnTo>
                  <a:lnTo>
                    <a:pt x="10" y="7"/>
                  </a:lnTo>
                  <a:lnTo>
                    <a:pt x="6" y="9"/>
                  </a:lnTo>
                  <a:lnTo>
                    <a:pt x="1" y="4"/>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7" name="Freeform 709">
              <a:extLst>
                <a:ext uri="{FF2B5EF4-FFF2-40B4-BE49-F238E27FC236}">
                  <a16:creationId xmlns:a16="http://schemas.microsoft.com/office/drawing/2014/main" id="{78B50294-E71C-E44B-87C8-0F676A4B6721}"/>
                </a:ext>
                <a:ext uri="{C183D7F6-B498-43B3-948B-1728B52AA6E4}">
                  <adec:decorative xmlns:adec="http://schemas.microsoft.com/office/drawing/2017/decorative" val="1"/>
                </a:ext>
              </a:extLst>
            </p:cNvPr>
            <p:cNvSpPr>
              <a:spLocks/>
            </p:cNvSpPr>
            <p:nvPr/>
          </p:nvSpPr>
          <p:spPr bwMode="gray">
            <a:xfrm>
              <a:off x="20323401" y="5270771"/>
              <a:ext cx="41724" cy="25038"/>
            </a:xfrm>
            <a:custGeom>
              <a:avLst/>
              <a:gdLst>
                <a:gd name="T0" fmla="*/ 0 w 8"/>
                <a:gd name="T1" fmla="*/ 0 h 5"/>
                <a:gd name="T2" fmla="*/ 2147483647 w 8"/>
                <a:gd name="T3" fmla="*/ 2147483647 h 5"/>
                <a:gd name="T4" fmla="*/ 2147483647 w 8"/>
                <a:gd name="T5" fmla="*/ 2147483647 h 5"/>
                <a:gd name="T6" fmla="*/ 2147483647 w 8"/>
                <a:gd name="T7" fmla="*/ 2147483647 h 5"/>
                <a:gd name="T8" fmla="*/ 0 w 8"/>
                <a:gd name="T9" fmla="*/ 2147483647 h 5"/>
                <a:gd name="T10" fmla="*/ 0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0" y="0"/>
                  </a:moveTo>
                  <a:lnTo>
                    <a:pt x="6" y="2"/>
                  </a:lnTo>
                  <a:lnTo>
                    <a:pt x="8" y="4"/>
                  </a:lnTo>
                  <a:lnTo>
                    <a:pt x="5" y="5"/>
                  </a:lnTo>
                  <a:lnTo>
                    <a:pt x="0"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8" name="Freeform 710">
              <a:extLst>
                <a:ext uri="{FF2B5EF4-FFF2-40B4-BE49-F238E27FC236}">
                  <a16:creationId xmlns:a16="http://schemas.microsoft.com/office/drawing/2014/main" id="{3823AAC3-D414-08A6-C8E3-9A6C057E39CE}"/>
                </a:ext>
                <a:ext uri="{C183D7F6-B498-43B3-948B-1728B52AA6E4}">
                  <adec:decorative xmlns:adec="http://schemas.microsoft.com/office/drawing/2017/decorative" val="1"/>
                </a:ext>
              </a:extLst>
            </p:cNvPr>
            <p:cNvSpPr>
              <a:spLocks/>
            </p:cNvSpPr>
            <p:nvPr/>
          </p:nvSpPr>
          <p:spPr bwMode="gray">
            <a:xfrm>
              <a:off x="20356779" y="5320845"/>
              <a:ext cx="37552" cy="16691"/>
            </a:xfrm>
            <a:custGeom>
              <a:avLst/>
              <a:gdLst>
                <a:gd name="T0" fmla="*/ 0 w 7"/>
                <a:gd name="T1" fmla="*/ 0 h 3"/>
                <a:gd name="T2" fmla="*/ 2147483647 w 7"/>
                <a:gd name="T3" fmla="*/ 2147483647 h 3"/>
                <a:gd name="T4" fmla="*/ 2147483647 w 7"/>
                <a:gd name="T5" fmla="*/ 2147483647 h 3"/>
                <a:gd name="T6" fmla="*/ 2147483647 w 7"/>
                <a:gd name="T7" fmla="*/ 2147483647 h 3"/>
                <a:gd name="T8" fmla="*/ 0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0" y="0"/>
                  </a:moveTo>
                  <a:lnTo>
                    <a:pt x="5" y="1"/>
                  </a:lnTo>
                  <a:lnTo>
                    <a:pt x="7" y="3"/>
                  </a:lnTo>
                  <a:lnTo>
                    <a:pt x="2"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09" name="Freeform 711">
              <a:extLst>
                <a:ext uri="{FF2B5EF4-FFF2-40B4-BE49-F238E27FC236}">
                  <a16:creationId xmlns:a16="http://schemas.microsoft.com/office/drawing/2014/main" id="{404E71EA-402F-4D5E-AD12-86DA80E3D4A6}"/>
                </a:ext>
                <a:ext uri="{C183D7F6-B498-43B3-948B-1728B52AA6E4}">
                  <adec:decorative xmlns:adec="http://schemas.microsoft.com/office/drawing/2017/decorative" val="1"/>
                </a:ext>
              </a:extLst>
            </p:cNvPr>
            <p:cNvSpPr>
              <a:spLocks/>
            </p:cNvSpPr>
            <p:nvPr/>
          </p:nvSpPr>
          <p:spPr bwMode="gray">
            <a:xfrm>
              <a:off x="19730912" y="4340224"/>
              <a:ext cx="121001" cy="104321"/>
            </a:xfrm>
            <a:custGeom>
              <a:avLst/>
              <a:gdLst>
                <a:gd name="T0" fmla="*/ 2147483647 w 22"/>
                <a:gd name="T1" fmla="*/ 0 h 19"/>
                <a:gd name="T2" fmla="*/ 2147483647 w 22"/>
                <a:gd name="T3" fmla="*/ 2147483647 h 19"/>
                <a:gd name="T4" fmla="*/ 2147483647 w 22"/>
                <a:gd name="T5" fmla="*/ 2147483647 h 19"/>
                <a:gd name="T6" fmla="*/ 2147483647 w 22"/>
                <a:gd name="T7" fmla="*/ 2147483647 h 19"/>
                <a:gd name="T8" fmla="*/ 2147483647 w 22"/>
                <a:gd name="T9" fmla="*/ 2147483647 h 19"/>
                <a:gd name="T10" fmla="*/ 2147483647 w 22"/>
                <a:gd name="T11" fmla="*/ 2147483647 h 19"/>
                <a:gd name="T12" fmla="*/ 2147483647 w 22"/>
                <a:gd name="T13" fmla="*/ 2147483647 h 19"/>
                <a:gd name="T14" fmla="*/ 0 w 22"/>
                <a:gd name="T15" fmla="*/ 2147483647 h 19"/>
                <a:gd name="T16" fmla="*/ 2147483647 w 22"/>
                <a:gd name="T17" fmla="*/ 2147483647 h 19"/>
                <a:gd name="T18" fmla="*/ 2147483647 w 22"/>
                <a:gd name="T19" fmla="*/ 0 h 19"/>
                <a:gd name="T20" fmla="*/ 2147483647 w 2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9"/>
                <a:gd name="T35" fmla="*/ 22 w 2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9">
                  <a:moveTo>
                    <a:pt x="22" y="0"/>
                  </a:moveTo>
                  <a:lnTo>
                    <a:pt x="21" y="3"/>
                  </a:lnTo>
                  <a:lnTo>
                    <a:pt x="11" y="11"/>
                  </a:lnTo>
                  <a:lnTo>
                    <a:pt x="9" y="19"/>
                  </a:lnTo>
                  <a:lnTo>
                    <a:pt x="5" y="19"/>
                  </a:lnTo>
                  <a:lnTo>
                    <a:pt x="4" y="12"/>
                  </a:lnTo>
                  <a:lnTo>
                    <a:pt x="2" y="11"/>
                  </a:lnTo>
                  <a:lnTo>
                    <a:pt x="0" y="8"/>
                  </a:lnTo>
                  <a:lnTo>
                    <a:pt x="5" y="2"/>
                  </a:lnTo>
                  <a:lnTo>
                    <a:pt x="5" y="0"/>
                  </a:lnTo>
                  <a:lnTo>
                    <a:pt x="2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0" name="Freeform 712">
              <a:extLst>
                <a:ext uri="{FF2B5EF4-FFF2-40B4-BE49-F238E27FC236}">
                  <a16:creationId xmlns:a16="http://schemas.microsoft.com/office/drawing/2014/main" id="{FD4DB199-4DC2-F164-996D-2BAD70A6F0E3}"/>
                </a:ext>
                <a:ext uri="{C183D7F6-B498-43B3-948B-1728B52AA6E4}">
                  <adec:decorative xmlns:adec="http://schemas.microsoft.com/office/drawing/2017/decorative" val="1"/>
                </a:ext>
              </a:extLst>
            </p:cNvPr>
            <p:cNvSpPr>
              <a:spLocks/>
            </p:cNvSpPr>
            <p:nvPr/>
          </p:nvSpPr>
          <p:spPr bwMode="gray">
            <a:xfrm>
              <a:off x="21341480" y="5199833"/>
              <a:ext cx="54242" cy="45901"/>
            </a:xfrm>
            <a:custGeom>
              <a:avLst/>
              <a:gdLst>
                <a:gd name="T0" fmla="*/ 2147483647 w 10"/>
                <a:gd name="T1" fmla="*/ 2147483647 h 8"/>
                <a:gd name="T2" fmla="*/ 2147483647 w 10"/>
                <a:gd name="T3" fmla="*/ 2147483647 h 8"/>
                <a:gd name="T4" fmla="*/ 2147483647 w 10"/>
                <a:gd name="T5" fmla="*/ 0 h 8"/>
                <a:gd name="T6" fmla="*/ 2147483647 w 10"/>
                <a:gd name="T7" fmla="*/ 2147483647 h 8"/>
                <a:gd name="T8" fmla="*/ 0 w 10"/>
                <a:gd name="T9" fmla="*/ 2147483647 h 8"/>
                <a:gd name="T10" fmla="*/ 2147483647 w 10"/>
                <a:gd name="T11" fmla="*/ 2147483647 h 8"/>
                <a:gd name="T12" fmla="*/ 2147483647 w 10"/>
                <a:gd name="T13" fmla="*/ 2147483647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10" y="3"/>
                  </a:moveTo>
                  <a:lnTo>
                    <a:pt x="10" y="1"/>
                  </a:lnTo>
                  <a:lnTo>
                    <a:pt x="8" y="0"/>
                  </a:lnTo>
                  <a:lnTo>
                    <a:pt x="1" y="6"/>
                  </a:lnTo>
                  <a:lnTo>
                    <a:pt x="0" y="8"/>
                  </a:lnTo>
                  <a:lnTo>
                    <a:pt x="3" y="8"/>
                  </a:lnTo>
                  <a:lnTo>
                    <a:pt x="1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1" name="Freeform 713">
              <a:extLst>
                <a:ext uri="{FF2B5EF4-FFF2-40B4-BE49-F238E27FC236}">
                  <a16:creationId xmlns:a16="http://schemas.microsoft.com/office/drawing/2014/main" id="{EC701AF3-D8DD-0CD3-37ED-6ED13DE43C82}"/>
                </a:ext>
                <a:ext uri="{C183D7F6-B498-43B3-948B-1728B52AA6E4}">
                  <adec:decorative xmlns:adec="http://schemas.microsoft.com/office/drawing/2017/decorative" val="1"/>
                </a:ext>
              </a:extLst>
            </p:cNvPr>
            <p:cNvSpPr>
              <a:spLocks/>
            </p:cNvSpPr>
            <p:nvPr/>
          </p:nvSpPr>
          <p:spPr bwMode="gray">
            <a:xfrm>
              <a:off x="21266375" y="5233215"/>
              <a:ext cx="54242" cy="54247"/>
            </a:xfrm>
            <a:custGeom>
              <a:avLst/>
              <a:gdLst>
                <a:gd name="T0" fmla="*/ 2147483647 w 10"/>
                <a:gd name="T1" fmla="*/ 2147483647 h 10"/>
                <a:gd name="T2" fmla="*/ 2147483647 w 10"/>
                <a:gd name="T3" fmla="*/ 2147483647 h 10"/>
                <a:gd name="T4" fmla="*/ 0 w 10"/>
                <a:gd name="T5" fmla="*/ 2147483647 h 10"/>
                <a:gd name="T6" fmla="*/ 2147483647 w 10"/>
                <a:gd name="T7" fmla="*/ 2147483647 h 10"/>
                <a:gd name="T8" fmla="*/ 2147483647 w 10"/>
                <a:gd name="T9" fmla="*/ 2147483647 h 10"/>
                <a:gd name="T10" fmla="*/ 2147483647 w 10"/>
                <a:gd name="T11" fmla="*/ 0 h 10"/>
                <a:gd name="T12" fmla="*/ 2147483647 w 10"/>
                <a:gd name="T13" fmla="*/ 2147483647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10" y="1"/>
                  </a:moveTo>
                  <a:lnTo>
                    <a:pt x="2" y="10"/>
                  </a:lnTo>
                  <a:lnTo>
                    <a:pt x="0" y="9"/>
                  </a:lnTo>
                  <a:lnTo>
                    <a:pt x="3" y="5"/>
                  </a:lnTo>
                  <a:lnTo>
                    <a:pt x="3" y="1"/>
                  </a:lnTo>
                  <a:lnTo>
                    <a:pt x="7" y="0"/>
                  </a:lnTo>
                  <a:lnTo>
                    <a:pt x="1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2" name="Freeform 714">
              <a:extLst>
                <a:ext uri="{FF2B5EF4-FFF2-40B4-BE49-F238E27FC236}">
                  <a16:creationId xmlns:a16="http://schemas.microsoft.com/office/drawing/2014/main" id="{C6AC3BD2-251F-665B-8E65-D0C1BC2B48E0}"/>
                </a:ext>
                <a:ext uri="{C183D7F6-B498-43B3-948B-1728B52AA6E4}">
                  <adec:decorative xmlns:adec="http://schemas.microsoft.com/office/drawing/2017/decorative" val="1"/>
                </a:ext>
              </a:extLst>
            </p:cNvPr>
            <p:cNvSpPr>
              <a:spLocks/>
            </p:cNvSpPr>
            <p:nvPr/>
          </p:nvSpPr>
          <p:spPr bwMode="gray">
            <a:xfrm>
              <a:off x="20945096" y="5337537"/>
              <a:ext cx="54242" cy="45901"/>
            </a:xfrm>
            <a:custGeom>
              <a:avLst/>
              <a:gdLst>
                <a:gd name="T0" fmla="*/ 2147483647 w 10"/>
                <a:gd name="T1" fmla="*/ 2147483647 h 8"/>
                <a:gd name="T2" fmla="*/ 2147483647 w 10"/>
                <a:gd name="T3" fmla="*/ 2147483647 h 8"/>
                <a:gd name="T4" fmla="*/ 2147483647 w 10"/>
                <a:gd name="T5" fmla="*/ 2147483647 h 8"/>
                <a:gd name="T6" fmla="*/ 0 w 10"/>
                <a:gd name="T7" fmla="*/ 2147483647 h 8"/>
                <a:gd name="T8" fmla="*/ 2147483647 w 10"/>
                <a:gd name="T9" fmla="*/ 2147483647 h 8"/>
                <a:gd name="T10" fmla="*/ 2147483647 w 10"/>
                <a:gd name="T11" fmla="*/ 2147483647 h 8"/>
                <a:gd name="T12" fmla="*/ 2147483647 w 10"/>
                <a:gd name="T13" fmla="*/ 0 h 8"/>
                <a:gd name="T14" fmla="*/ 2147483647 w 10"/>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10" y="1"/>
                  </a:moveTo>
                  <a:lnTo>
                    <a:pt x="9" y="3"/>
                  </a:lnTo>
                  <a:lnTo>
                    <a:pt x="3" y="8"/>
                  </a:lnTo>
                  <a:lnTo>
                    <a:pt x="0" y="7"/>
                  </a:lnTo>
                  <a:lnTo>
                    <a:pt x="1" y="5"/>
                  </a:lnTo>
                  <a:lnTo>
                    <a:pt x="7" y="1"/>
                  </a:lnTo>
                  <a:lnTo>
                    <a:pt x="8" y="0"/>
                  </a:lnTo>
                  <a:lnTo>
                    <a:pt x="1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3" name="Freeform 715">
              <a:extLst>
                <a:ext uri="{FF2B5EF4-FFF2-40B4-BE49-F238E27FC236}">
                  <a16:creationId xmlns:a16="http://schemas.microsoft.com/office/drawing/2014/main" id="{BFF4DBEC-09B1-2071-CE34-2BB9DD9A0376}"/>
                </a:ext>
                <a:ext uri="{C183D7F6-B498-43B3-948B-1728B52AA6E4}">
                  <adec:decorative xmlns:adec="http://schemas.microsoft.com/office/drawing/2017/decorative" val="1"/>
                </a:ext>
              </a:extLst>
            </p:cNvPr>
            <p:cNvSpPr>
              <a:spLocks/>
            </p:cNvSpPr>
            <p:nvPr/>
          </p:nvSpPr>
          <p:spPr bwMode="gray">
            <a:xfrm>
              <a:off x="20995165" y="5362574"/>
              <a:ext cx="50070" cy="12518"/>
            </a:xfrm>
            <a:custGeom>
              <a:avLst/>
              <a:gdLst>
                <a:gd name="T0" fmla="*/ 0 w 9"/>
                <a:gd name="T1" fmla="*/ 2147483647 h 2"/>
                <a:gd name="T2" fmla="*/ 2147483647 w 9"/>
                <a:gd name="T3" fmla="*/ 0 h 2"/>
                <a:gd name="T4" fmla="*/ 2147483647 w 9"/>
                <a:gd name="T5" fmla="*/ 0 h 2"/>
                <a:gd name="T6" fmla="*/ 2147483647 w 9"/>
                <a:gd name="T7" fmla="*/ 2147483647 h 2"/>
                <a:gd name="T8" fmla="*/ 0 w 9"/>
                <a:gd name="T9" fmla="*/ 2147483647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2"/>
                  </a:moveTo>
                  <a:lnTo>
                    <a:pt x="2" y="0"/>
                  </a:lnTo>
                  <a:lnTo>
                    <a:pt x="9" y="0"/>
                  </a:lnTo>
                  <a:lnTo>
                    <a:pt x="9" y="2"/>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4" name="Freeform 716">
              <a:extLst>
                <a:ext uri="{FF2B5EF4-FFF2-40B4-BE49-F238E27FC236}">
                  <a16:creationId xmlns:a16="http://schemas.microsoft.com/office/drawing/2014/main" id="{4FBD960C-B080-54D8-260A-FCA7C22A6096}"/>
                </a:ext>
                <a:ext uri="{C183D7F6-B498-43B3-948B-1728B52AA6E4}">
                  <adec:decorative xmlns:adec="http://schemas.microsoft.com/office/drawing/2017/decorative" val="1"/>
                </a:ext>
              </a:extLst>
            </p:cNvPr>
            <p:cNvSpPr>
              <a:spLocks/>
            </p:cNvSpPr>
            <p:nvPr/>
          </p:nvSpPr>
          <p:spPr bwMode="gray">
            <a:xfrm>
              <a:off x="20786543" y="5383439"/>
              <a:ext cx="54242" cy="20864"/>
            </a:xfrm>
            <a:custGeom>
              <a:avLst/>
              <a:gdLst>
                <a:gd name="T0" fmla="*/ 2147483647 w 10"/>
                <a:gd name="T1" fmla="*/ 2147483646 h 5"/>
                <a:gd name="T2" fmla="*/ 2147483647 w 10"/>
                <a:gd name="T3" fmla="*/ 0 h 5"/>
                <a:gd name="T4" fmla="*/ 2147483647 w 10"/>
                <a:gd name="T5" fmla="*/ 2147483646 h 5"/>
                <a:gd name="T6" fmla="*/ 2147483647 w 10"/>
                <a:gd name="T7" fmla="*/ 2147483646 h 5"/>
                <a:gd name="T8" fmla="*/ 0 w 10"/>
                <a:gd name="T9" fmla="*/ 2147483646 h 5"/>
                <a:gd name="T10" fmla="*/ 2147483647 w 10"/>
                <a:gd name="T11" fmla="*/ 2147483646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2" y="1"/>
                  </a:moveTo>
                  <a:lnTo>
                    <a:pt x="5" y="0"/>
                  </a:lnTo>
                  <a:lnTo>
                    <a:pt x="10" y="2"/>
                  </a:lnTo>
                  <a:lnTo>
                    <a:pt x="10" y="5"/>
                  </a:lnTo>
                  <a:lnTo>
                    <a:pt x="0" y="4"/>
                  </a:lnTo>
                  <a:lnTo>
                    <a:pt x="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5" name="Freeform 717">
              <a:extLst>
                <a:ext uri="{FF2B5EF4-FFF2-40B4-BE49-F238E27FC236}">
                  <a16:creationId xmlns:a16="http://schemas.microsoft.com/office/drawing/2014/main" id="{0C669562-A097-B064-495D-0B5A22246E75}"/>
                </a:ext>
                <a:ext uri="{C183D7F6-B498-43B3-948B-1728B52AA6E4}">
                  <adec:decorative xmlns:adec="http://schemas.microsoft.com/office/drawing/2017/decorative" val="1"/>
                </a:ext>
              </a:extLst>
            </p:cNvPr>
            <p:cNvSpPr>
              <a:spLocks/>
            </p:cNvSpPr>
            <p:nvPr/>
          </p:nvSpPr>
          <p:spPr bwMode="gray">
            <a:xfrm>
              <a:off x="20844957" y="5383439"/>
              <a:ext cx="33380" cy="37556"/>
            </a:xfrm>
            <a:custGeom>
              <a:avLst/>
              <a:gdLst>
                <a:gd name="T0" fmla="*/ 2147483647 w 6"/>
                <a:gd name="T1" fmla="*/ 0 h 7"/>
                <a:gd name="T2" fmla="*/ 2147483647 w 6"/>
                <a:gd name="T3" fmla="*/ 2147483647 h 7"/>
                <a:gd name="T4" fmla="*/ 0 w 6"/>
                <a:gd name="T5" fmla="*/ 2147483647 h 7"/>
                <a:gd name="T6" fmla="*/ 2147483647 w 6"/>
                <a:gd name="T7" fmla="*/ 2147483647 h 7"/>
                <a:gd name="T8" fmla="*/ 2147483647 w 6"/>
                <a:gd name="T9" fmla="*/ 2147483647 h 7"/>
                <a:gd name="T10" fmla="*/ 2147483647 w 6"/>
                <a:gd name="T11" fmla="*/ 2147483647 h 7"/>
                <a:gd name="T12" fmla="*/ 2147483647 w 6"/>
                <a:gd name="T13" fmla="*/ 0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3" y="0"/>
                  </a:moveTo>
                  <a:lnTo>
                    <a:pt x="2" y="3"/>
                  </a:lnTo>
                  <a:lnTo>
                    <a:pt x="0" y="6"/>
                  </a:lnTo>
                  <a:lnTo>
                    <a:pt x="2" y="7"/>
                  </a:lnTo>
                  <a:lnTo>
                    <a:pt x="6" y="3"/>
                  </a:lnTo>
                  <a:lnTo>
                    <a:pt x="6" y="1"/>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6" name="Freeform 718">
              <a:extLst>
                <a:ext uri="{FF2B5EF4-FFF2-40B4-BE49-F238E27FC236}">
                  <a16:creationId xmlns:a16="http://schemas.microsoft.com/office/drawing/2014/main" id="{472DF925-BBD0-D122-6381-CA7F0FE33F53}"/>
                </a:ext>
                <a:ext uri="{C183D7F6-B498-43B3-948B-1728B52AA6E4}">
                  <adec:decorative xmlns:adec="http://schemas.microsoft.com/office/drawing/2017/decorative" val="1"/>
                </a:ext>
              </a:extLst>
            </p:cNvPr>
            <p:cNvSpPr>
              <a:spLocks/>
            </p:cNvSpPr>
            <p:nvPr/>
          </p:nvSpPr>
          <p:spPr bwMode="gray">
            <a:xfrm>
              <a:off x="21666930" y="5057955"/>
              <a:ext cx="16690" cy="29210"/>
            </a:xfrm>
            <a:custGeom>
              <a:avLst/>
              <a:gdLst>
                <a:gd name="T0" fmla="*/ 0 w 3"/>
                <a:gd name="T1" fmla="*/ 2147483647 h 5"/>
                <a:gd name="T2" fmla="*/ 2147483647 w 3"/>
                <a:gd name="T3" fmla="*/ 2147483647 h 5"/>
                <a:gd name="T4" fmla="*/ 2147483647 w 3"/>
                <a:gd name="T5" fmla="*/ 0 h 5"/>
                <a:gd name="T6" fmla="*/ 0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3" y="2"/>
                  </a:lnTo>
                  <a:lnTo>
                    <a:pt x="2" y="0"/>
                  </a:lnTo>
                  <a:lnTo>
                    <a:pt x="0" y="1"/>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7" name="Freeform 719">
              <a:extLst>
                <a:ext uri="{FF2B5EF4-FFF2-40B4-BE49-F238E27FC236}">
                  <a16:creationId xmlns:a16="http://schemas.microsoft.com/office/drawing/2014/main" id="{1FCC0F2B-778D-646C-B2A5-BB83842EAEDC}"/>
                </a:ext>
                <a:ext uri="{C183D7F6-B498-43B3-948B-1728B52AA6E4}">
                  <adec:decorative xmlns:adec="http://schemas.microsoft.com/office/drawing/2017/decorative" val="1"/>
                </a:ext>
              </a:extLst>
            </p:cNvPr>
            <p:cNvSpPr>
              <a:spLocks/>
            </p:cNvSpPr>
            <p:nvPr/>
          </p:nvSpPr>
          <p:spPr bwMode="gray">
            <a:xfrm>
              <a:off x="21700310" y="5074647"/>
              <a:ext cx="16690" cy="29210"/>
            </a:xfrm>
            <a:custGeom>
              <a:avLst/>
              <a:gdLst>
                <a:gd name="T0" fmla="*/ 0 w 3"/>
                <a:gd name="T1" fmla="*/ 2147483647 h 5"/>
                <a:gd name="T2" fmla="*/ 2147483647 w 3"/>
                <a:gd name="T3" fmla="*/ 0 h 5"/>
                <a:gd name="T4" fmla="*/ 2147483647 w 3"/>
                <a:gd name="T5" fmla="*/ 2147483647 h 5"/>
                <a:gd name="T6" fmla="*/ 2147483647 w 3"/>
                <a:gd name="T7" fmla="*/ 2147483647 h 5"/>
                <a:gd name="T8" fmla="*/ 0 w 3"/>
                <a:gd name="T9" fmla="*/ 2147483647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2"/>
                  </a:moveTo>
                  <a:lnTo>
                    <a:pt x="2" y="0"/>
                  </a:lnTo>
                  <a:lnTo>
                    <a:pt x="3" y="1"/>
                  </a:lnTo>
                  <a:lnTo>
                    <a:pt x="1"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8" name="Freeform 720">
              <a:extLst>
                <a:ext uri="{FF2B5EF4-FFF2-40B4-BE49-F238E27FC236}">
                  <a16:creationId xmlns:a16="http://schemas.microsoft.com/office/drawing/2014/main" id="{14575DA2-CFFF-E5B5-F92E-86B162F1EBED}"/>
                </a:ext>
                <a:ext uri="{C183D7F6-B498-43B3-948B-1728B52AA6E4}">
                  <adec:decorative xmlns:adec="http://schemas.microsoft.com/office/drawing/2017/decorative" val="1"/>
                </a:ext>
              </a:extLst>
            </p:cNvPr>
            <p:cNvSpPr>
              <a:spLocks/>
            </p:cNvSpPr>
            <p:nvPr/>
          </p:nvSpPr>
          <p:spPr bwMode="gray">
            <a:xfrm>
              <a:off x="20678058" y="3263627"/>
              <a:ext cx="196106" cy="66766"/>
            </a:xfrm>
            <a:custGeom>
              <a:avLst/>
              <a:gdLst>
                <a:gd name="T0" fmla="*/ 2147483647 w 36"/>
                <a:gd name="T1" fmla="*/ 0 h 12"/>
                <a:gd name="T2" fmla="*/ 2147483647 w 36"/>
                <a:gd name="T3" fmla="*/ 0 h 12"/>
                <a:gd name="T4" fmla="*/ 2147483647 w 36"/>
                <a:gd name="T5" fmla="*/ 2147483647 h 12"/>
                <a:gd name="T6" fmla="*/ 2147483647 w 36"/>
                <a:gd name="T7" fmla="*/ 2147483647 h 12"/>
                <a:gd name="T8" fmla="*/ 2147483647 w 36"/>
                <a:gd name="T9" fmla="*/ 2147483647 h 12"/>
                <a:gd name="T10" fmla="*/ 2147483647 w 36"/>
                <a:gd name="T11" fmla="*/ 2147483647 h 12"/>
                <a:gd name="T12" fmla="*/ 2147483647 w 36"/>
                <a:gd name="T13" fmla="*/ 2147483647 h 12"/>
                <a:gd name="T14" fmla="*/ 2147483647 w 36"/>
                <a:gd name="T15" fmla="*/ 2147483647 h 12"/>
                <a:gd name="T16" fmla="*/ 2147483647 w 36"/>
                <a:gd name="T17" fmla="*/ 2147483647 h 12"/>
                <a:gd name="T18" fmla="*/ 2147483647 w 36"/>
                <a:gd name="T19" fmla="*/ 2147483647 h 12"/>
                <a:gd name="T20" fmla="*/ 2147483647 w 36"/>
                <a:gd name="T21" fmla="*/ 2147483647 h 12"/>
                <a:gd name="T22" fmla="*/ 2147483647 w 36"/>
                <a:gd name="T23" fmla="*/ 2147483647 h 12"/>
                <a:gd name="T24" fmla="*/ 0 w 36"/>
                <a:gd name="T25" fmla="*/ 2147483647 h 12"/>
                <a:gd name="T26" fmla="*/ 2147483647 w 36"/>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12"/>
                <a:gd name="T44" fmla="*/ 36 w 36"/>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12">
                  <a:moveTo>
                    <a:pt x="2" y="0"/>
                  </a:moveTo>
                  <a:lnTo>
                    <a:pt x="4" y="0"/>
                  </a:lnTo>
                  <a:lnTo>
                    <a:pt x="12" y="2"/>
                  </a:lnTo>
                  <a:lnTo>
                    <a:pt x="20" y="1"/>
                  </a:lnTo>
                  <a:lnTo>
                    <a:pt x="27" y="1"/>
                  </a:lnTo>
                  <a:lnTo>
                    <a:pt x="31" y="4"/>
                  </a:lnTo>
                  <a:lnTo>
                    <a:pt x="36" y="4"/>
                  </a:lnTo>
                  <a:lnTo>
                    <a:pt x="36" y="5"/>
                  </a:lnTo>
                  <a:lnTo>
                    <a:pt x="36" y="9"/>
                  </a:lnTo>
                  <a:lnTo>
                    <a:pt x="30" y="12"/>
                  </a:lnTo>
                  <a:lnTo>
                    <a:pt x="15" y="12"/>
                  </a:lnTo>
                  <a:lnTo>
                    <a:pt x="8" y="8"/>
                  </a:lnTo>
                  <a:lnTo>
                    <a:pt x="0" y="3"/>
                  </a:lnTo>
                  <a:lnTo>
                    <a:pt x="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19" name="Freeform 721">
              <a:extLst>
                <a:ext uri="{FF2B5EF4-FFF2-40B4-BE49-F238E27FC236}">
                  <a16:creationId xmlns:a16="http://schemas.microsoft.com/office/drawing/2014/main" id="{A36D9DB6-8436-CDAF-24C9-B594AC066551}"/>
                </a:ext>
                <a:ext uri="{C183D7F6-B498-43B3-948B-1728B52AA6E4}">
                  <adec:decorative xmlns:adec="http://schemas.microsoft.com/office/drawing/2017/decorative" val="1"/>
                </a:ext>
              </a:extLst>
            </p:cNvPr>
            <p:cNvSpPr>
              <a:spLocks/>
            </p:cNvSpPr>
            <p:nvPr/>
          </p:nvSpPr>
          <p:spPr bwMode="gray">
            <a:xfrm>
              <a:off x="20632162" y="5395957"/>
              <a:ext cx="45897" cy="29210"/>
            </a:xfrm>
            <a:custGeom>
              <a:avLst/>
              <a:gdLst>
                <a:gd name="T0" fmla="*/ 2147483647 w 8"/>
                <a:gd name="T1" fmla="*/ 0 h 5"/>
                <a:gd name="T2" fmla="*/ 2147483647 w 8"/>
                <a:gd name="T3" fmla="*/ 2147483647 h 5"/>
                <a:gd name="T4" fmla="*/ 2147483647 w 8"/>
                <a:gd name="T5" fmla="*/ 2147483647 h 5"/>
                <a:gd name="T6" fmla="*/ 2147483647 w 8"/>
                <a:gd name="T7" fmla="*/ 2147483647 h 5"/>
                <a:gd name="T8" fmla="*/ 0 w 8"/>
                <a:gd name="T9" fmla="*/ 0 h 5"/>
                <a:gd name="T10" fmla="*/ 2147483647 w 8"/>
                <a:gd name="T11" fmla="*/ 0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3" y="0"/>
                  </a:moveTo>
                  <a:lnTo>
                    <a:pt x="8" y="4"/>
                  </a:lnTo>
                  <a:lnTo>
                    <a:pt x="5" y="5"/>
                  </a:lnTo>
                  <a:lnTo>
                    <a:pt x="1" y="1"/>
                  </a:lnTo>
                  <a:lnTo>
                    <a:pt x="0" y="0"/>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0" name="Freeform 722">
              <a:extLst>
                <a:ext uri="{FF2B5EF4-FFF2-40B4-BE49-F238E27FC236}">
                  <a16:creationId xmlns:a16="http://schemas.microsoft.com/office/drawing/2014/main" id="{5762C63F-5524-8126-86A5-A8EBE8F6083C}"/>
                </a:ext>
                <a:ext uri="{C183D7F6-B498-43B3-948B-1728B52AA6E4}">
                  <adec:decorative xmlns:adec="http://schemas.microsoft.com/office/drawing/2017/decorative" val="1"/>
                </a:ext>
              </a:extLst>
            </p:cNvPr>
            <p:cNvSpPr>
              <a:spLocks/>
            </p:cNvSpPr>
            <p:nvPr/>
          </p:nvSpPr>
          <p:spPr bwMode="gray">
            <a:xfrm>
              <a:off x="20561230" y="5345883"/>
              <a:ext cx="37552" cy="29210"/>
            </a:xfrm>
            <a:custGeom>
              <a:avLst/>
              <a:gdLst>
                <a:gd name="T0" fmla="*/ 2147483647 w 7"/>
                <a:gd name="T1" fmla="*/ 0 h 5"/>
                <a:gd name="T2" fmla="*/ 2147483647 w 7"/>
                <a:gd name="T3" fmla="*/ 0 h 5"/>
                <a:gd name="T4" fmla="*/ 2147483647 w 7"/>
                <a:gd name="T5" fmla="*/ 2147483647 h 5"/>
                <a:gd name="T6" fmla="*/ 2147483647 w 7"/>
                <a:gd name="T7" fmla="*/ 2147483647 h 5"/>
                <a:gd name="T8" fmla="*/ 0 w 7"/>
                <a:gd name="T9" fmla="*/ 2147483647 h 5"/>
                <a:gd name="T10" fmla="*/ 2147483647 w 7"/>
                <a:gd name="T11" fmla="*/ 2147483647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4" y="0"/>
                  </a:moveTo>
                  <a:lnTo>
                    <a:pt x="7" y="0"/>
                  </a:lnTo>
                  <a:lnTo>
                    <a:pt x="6" y="4"/>
                  </a:lnTo>
                  <a:lnTo>
                    <a:pt x="3" y="5"/>
                  </a:lnTo>
                  <a:lnTo>
                    <a:pt x="0" y="4"/>
                  </a:lnTo>
                  <a:lnTo>
                    <a:pt x="3" y="2"/>
                  </a:lnTo>
                  <a:lnTo>
                    <a:pt x="4"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1" name="Freeform 723">
              <a:extLst>
                <a:ext uri="{FF2B5EF4-FFF2-40B4-BE49-F238E27FC236}">
                  <a16:creationId xmlns:a16="http://schemas.microsoft.com/office/drawing/2014/main" id="{E8264F4C-BDD8-283D-04A2-4A40B9A18813}"/>
                </a:ext>
                <a:ext uri="{C183D7F6-B498-43B3-948B-1728B52AA6E4}">
                  <adec:decorative xmlns:adec="http://schemas.microsoft.com/office/drawing/2017/decorative" val="1"/>
                </a:ext>
              </a:extLst>
            </p:cNvPr>
            <p:cNvSpPr>
              <a:spLocks/>
            </p:cNvSpPr>
            <p:nvPr/>
          </p:nvSpPr>
          <p:spPr bwMode="gray">
            <a:xfrm>
              <a:off x="16209358" y="2145302"/>
              <a:ext cx="75104" cy="16691"/>
            </a:xfrm>
            <a:custGeom>
              <a:avLst/>
              <a:gdLst>
                <a:gd name="T0" fmla="*/ 2147483647 w 14"/>
                <a:gd name="T1" fmla="*/ 0 h 3"/>
                <a:gd name="T2" fmla="*/ 2147483647 w 14"/>
                <a:gd name="T3" fmla="*/ 2147483647 h 3"/>
                <a:gd name="T4" fmla="*/ 2147483647 w 14"/>
                <a:gd name="T5" fmla="*/ 2147483647 h 3"/>
                <a:gd name="T6" fmla="*/ 2147483647 w 14"/>
                <a:gd name="T7" fmla="*/ 2147483647 h 3"/>
                <a:gd name="T8" fmla="*/ 0 w 14"/>
                <a:gd name="T9" fmla="*/ 2147483647 h 3"/>
                <a:gd name="T10" fmla="*/ 2147483647 w 14"/>
                <a:gd name="T11" fmla="*/ 0 h 3"/>
                <a:gd name="T12" fmla="*/ 2147483647 w 14"/>
                <a:gd name="T13" fmla="*/ 0 h 3"/>
                <a:gd name="T14" fmla="*/ 0 60000 65536"/>
                <a:gd name="T15" fmla="*/ 0 60000 65536"/>
                <a:gd name="T16" fmla="*/ 0 60000 65536"/>
                <a:gd name="T17" fmla="*/ 0 60000 65536"/>
                <a:gd name="T18" fmla="*/ 0 60000 65536"/>
                <a:gd name="T19" fmla="*/ 0 60000 65536"/>
                <a:gd name="T20" fmla="*/ 0 60000 65536"/>
                <a:gd name="T21" fmla="*/ 0 w 14"/>
                <a:gd name="T22" fmla="*/ 0 h 3"/>
                <a:gd name="T23" fmla="*/ 14 w 1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
                  <a:moveTo>
                    <a:pt x="12" y="0"/>
                  </a:moveTo>
                  <a:lnTo>
                    <a:pt x="14" y="2"/>
                  </a:lnTo>
                  <a:lnTo>
                    <a:pt x="13" y="3"/>
                  </a:lnTo>
                  <a:lnTo>
                    <a:pt x="5" y="3"/>
                  </a:lnTo>
                  <a:lnTo>
                    <a:pt x="0" y="1"/>
                  </a:lnTo>
                  <a:lnTo>
                    <a:pt x="4" y="0"/>
                  </a:lnTo>
                  <a:lnTo>
                    <a:pt x="12"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2" name="Rectangle 724">
              <a:extLst>
                <a:ext uri="{FF2B5EF4-FFF2-40B4-BE49-F238E27FC236}">
                  <a16:creationId xmlns:a16="http://schemas.microsoft.com/office/drawing/2014/main" id="{B9CC447A-AC03-4767-9A2D-2D7C2075E1A9}"/>
                </a:ext>
                <a:ext uri="{C183D7F6-B498-43B3-948B-1728B52AA6E4}">
                  <adec:decorative xmlns:adec="http://schemas.microsoft.com/office/drawing/2017/decorative" val="1"/>
                </a:ext>
              </a:extLst>
            </p:cNvPr>
            <p:cNvSpPr>
              <a:spLocks noChangeArrowheads="1"/>
            </p:cNvSpPr>
            <p:nvPr/>
          </p:nvSpPr>
          <p:spPr bwMode="gray">
            <a:xfrm>
              <a:off x="16276118" y="2362290"/>
              <a:ext cx="29207" cy="8345"/>
            </a:xfrm>
            <a:prstGeom prst="rect">
              <a:avLst/>
            </a:prstGeom>
            <a:grpFill/>
            <a:ln w="3175">
              <a:no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a:spcBef>
                  <a:spcPct val="50000"/>
                </a:spcBef>
              </a:pPr>
              <a:endParaRPr lang="en-GB" altLang="en-US" sz="800" dirty="0">
                <a:latin typeface="IBM Plex Sans" panose="020B0503050203000203" pitchFamily="34" charset="0"/>
                <a:ea typeface="MS PGothic" charset="-128"/>
              </a:endParaRPr>
            </a:p>
          </p:txBody>
        </p:sp>
        <p:sp>
          <p:nvSpPr>
            <p:cNvPr id="723" name="Freeform 725">
              <a:extLst>
                <a:ext uri="{FF2B5EF4-FFF2-40B4-BE49-F238E27FC236}">
                  <a16:creationId xmlns:a16="http://schemas.microsoft.com/office/drawing/2014/main" id="{BEC53885-9951-BBCE-E40E-DC40270A175F}"/>
                </a:ext>
                <a:ext uri="{C183D7F6-B498-43B3-948B-1728B52AA6E4}">
                  <adec:decorative xmlns:adec="http://schemas.microsoft.com/office/drawing/2017/decorative" val="1"/>
                </a:ext>
              </a:extLst>
            </p:cNvPr>
            <p:cNvSpPr>
              <a:spLocks/>
            </p:cNvSpPr>
            <p:nvPr/>
          </p:nvSpPr>
          <p:spPr bwMode="gray">
            <a:xfrm>
              <a:off x="16234394" y="2370636"/>
              <a:ext cx="37552" cy="12518"/>
            </a:xfrm>
            <a:custGeom>
              <a:avLst/>
              <a:gdLst>
                <a:gd name="T0" fmla="*/ 0 w 7"/>
                <a:gd name="T1" fmla="*/ 0 h 2"/>
                <a:gd name="T2" fmla="*/ 2147483647 w 7"/>
                <a:gd name="T3" fmla="*/ 0 h 2"/>
                <a:gd name="T4" fmla="*/ 2147483647 w 7"/>
                <a:gd name="T5" fmla="*/ 2147483647 h 2"/>
                <a:gd name="T6" fmla="*/ 2147483647 w 7"/>
                <a:gd name="T7" fmla="*/ 2147483647 h 2"/>
                <a:gd name="T8" fmla="*/ 0 w 7"/>
                <a:gd name="T9" fmla="*/ 0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0"/>
                  </a:moveTo>
                  <a:lnTo>
                    <a:pt x="3" y="0"/>
                  </a:lnTo>
                  <a:lnTo>
                    <a:pt x="7" y="2"/>
                  </a:lnTo>
                  <a:lnTo>
                    <a:pt x="2"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4" name="Freeform 726">
              <a:extLst>
                <a:ext uri="{FF2B5EF4-FFF2-40B4-BE49-F238E27FC236}">
                  <a16:creationId xmlns:a16="http://schemas.microsoft.com/office/drawing/2014/main" id="{4423DB7C-31C3-3393-3CB1-22482DC8BE4E}"/>
                </a:ext>
                <a:ext uri="{C183D7F6-B498-43B3-948B-1728B52AA6E4}">
                  <adec:decorative xmlns:adec="http://schemas.microsoft.com/office/drawing/2017/decorative" val="1"/>
                </a:ext>
              </a:extLst>
            </p:cNvPr>
            <p:cNvSpPr>
              <a:spLocks/>
            </p:cNvSpPr>
            <p:nvPr/>
          </p:nvSpPr>
          <p:spPr bwMode="gray">
            <a:xfrm>
              <a:off x="16276118" y="2391501"/>
              <a:ext cx="16690" cy="0"/>
            </a:xfrm>
            <a:custGeom>
              <a:avLst/>
              <a:gdLst>
                <a:gd name="T0" fmla="*/ 0 w 3"/>
                <a:gd name="T1" fmla="*/ 0 h 1"/>
                <a:gd name="T2" fmla="*/ 2147483647 w 3"/>
                <a:gd name="T3" fmla="*/ 0 h 1"/>
                <a:gd name="T4" fmla="*/ 2147483647 w 3"/>
                <a:gd name="T5" fmla="*/ 0 h 1"/>
                <a:gd name="T6" fmla="*/ 0 w 3"/>
                <a:gd name="T7" fmla="*/ 0 h 1"/>
                <a:gd name="T8" fmla="*/ 0 w 3"/>
                <a:gd name="T9" fmla="*/ 0 h 1"/>
                <a:gd name="T10" fmla="*/ 0 60000 65536"/>
                <a:gd name="T11" fmla="*/ 0 60000 65536"/>
                <a:gd name="T12" fmla="*/ 0 60000 65536"/>
                <a:gd name="T13" fmla="*/ 0 60000 65536"/>
                <a:gd name="T14" fmla="*/ 0 60000 65536"/>
                <a:gd name="T15" fmla="*/ 0 w 3"/>
                <a:gd name="T16" fmla="*/ 0 h 1"/>
                <a:gd name="T17" fmla="*/ 3 w 3"/>
                <a:gd name="T18" fmla="*/ 0 h 1"/>
              </a:gdLst>
              <a:ahLst/>
              <a:cxnLst>
                <a:cxn ang="T10">
                  <a:pos x="T0" y="T1"/>
                </a:cxn>
                <a:cxn ang="T11">
                  <a:pos x="T2" y="T3"/>
                </a:cxn>
                <a:cxn ang="T12">
                  <a:pos x="T4" y="T5"/>
                </a:cxn>
                <a:cxn ang="T13">
                  <a:pos x="T6" y="T7"/>
                </a:cxn>
                <a:cxn ang="T14">
                  <a:pos x="T8" y="T9"/>
                </a:cxn>
              </a:cxnLst>
              <a:rect l="T15" t="T16" r="T17" b="T18"/>
              <a:pathLst>
                <a:path w="3" h="1">
                  <a:moveTo>
                    <a:pt x="0" y="0"/>
                  </a:moveTo>
                  <a:lnTo>
                    <a:pt x="2" y="0"/>
                  </a:lnTo>
                  <a:lnTo>
                    <a:pt x="3" y="1"/>
                  </a:lnTo>
                  <a:lnTo>
                    <a:pt x="0"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5" name="Freeform 727">
              <a:extLst>
                <a:ext uri="{FF2B5EF4-FFF2-40B4-BE49-F238E27FC236}">
                  <a16:creationId xmlns:a16="http://schemas.microsoft.com/office/drawing/2014/main" id="{0647BECA-2150-0FC4-3ED5-A4C573F8A835}"/>
                </a:ext>
                <a:ext uri="{C183D7F6-B498-43B3-948B-1728B52AA6E4}">
                  <adec:decorative xmlns:adec="http://schemas.microsoft.com/office/drawing/2017/decorative" val="1"/>
                </a:ext>
              </a:extLst>
            </p:cNvPr>
            <p:cNvSpPr>
              <a:spLocks/>
            </p:cNvSpPr>
            <p:nvPr/>
          </p:nvSpPr>
          <p:spPr bwMode="gray">
            <a:xfrm>
              <a:off x="16163461" y="2637699"/>
              <a:ext cx="33380" cy="20864"/>
            </a:xfrm>
            <a:custGeom>
              <a:avLst/>
              <a:gdLst>
                <a:gd name="T0" fmla="*/ 0 w 7"/>
                <a:gd name="T1" fmla="*/ 2147483647 h 4"/>
                <a:gd name="T2" fmla="*/ 0 w 7"/>
                <a:gd name="T3" fmla="*/ 2147483647 h 4"/>
                <a:gd name="T4" fmla="*/ 2147483647 w 7"/>
                <a:gd name="T5" fmla="*/ 0 h 4"/>
                <a:gd name="T6" fmla="*/ 2147483647 w 7"/>
                <a:gd name="T7" fmla="*/ 2147483647 h 4"/>
                <a:gd name="T8" fmla="*/ 2147483647 w 7"/>
                <a:gd name="T9" fmla="*/ 2147483647 h 4"/>
                <a:gd name="T10" fmla="*/ 0 w 7"/>
                <a:gd name="T11" fmla="*/ 2147483647 h 4"/>
                <a:gd name="T12" fmla="*/ 0 60000 65536"/>
                <a:gd name="T13" fmla="*/ 0 60000 65536"/>
                <a:gd name="T14" fmla="*/ 0 60000 65536"/>
                <a:gd name="T15" fmla="*/ 0 60000 65536"/>
                <a:gd name="T16" fmla="*/ 0 60000 65536"/>
                <a:gd name="T17" fmla="*/ 0 60000 65536"/>
                <a:gd name="T18" fmla="*/ 0 w 7"/>
                <a:gd name="T19" fmla="*/ 0 h 4"/>
                <a:gd name="T20" fmla="*/ 7 w 7"/>
                <a:gd name="T21" fmla="*/ 4 h 4"/>
              </a:gdLst>
              <a:ahLst/>
              <a:cxnLst>
                <a:cxn ang="T12">
                  <a:pos x="T0" y="T1"/>
                </a:cxn>
                <a:cxn ang="T13">
                  <a:pos x="T2" y="T3"/>
                </a:cxn>
                <a:cxn ang="T14">
                  <a:pos x="T4" y="T5"/>
                </a:cxn>
                <a:cxn ang="T15">
                  <a:pos x="T6" y="T7"/>
                </a:cxn>
                <a:cxn ang="T16">
                  <a:pos x="T8" y="T9"/>
                </a:cxn>
                <a:cxn ang="T17">
                  <a:pos x="T10" y="T11"/>
                </a:cxn>
              </a:cxnLst>
              <a:rect l="T18" t="T19" r="T20" b="T21"/>
              <a:pathLst>
                <a:path w="7" h="4">
                  <a:moveTo>
                    <a:pt x="0" y="2"/>
                  </a:moveTo>
                  <a:lnTo>
                    <a:pt x="0" y="1"/>
                  </a:lnTo>
                  <a:lnTo>
                    <a:pt x="6" y="0"/>
                  </a:lnTo>
                  <a:lnTo>
                    <a:pt x="7" y="2"/>
                  </a:lnTo>
                  <a:lnTo>
                    <a:pt x="3"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6" name="Freeform 728">
              <a:extLst>
                <a:ext uri="{FF2B5EF4-FFF2-40B4-BE49-F238E27FC236}">
                  <a16:creationId xmlns:a16="http://schemas.microsoft.com/office/drawing/2014/main" id="{3ECE2C92-1F72-B3F3-B38A-1E25D112284F}"/>
                </a:ext>
                <a:ext uri="{C183D7F6-B498-43B3-948B-1728B52AA6E4}">
                  <adec:decorative xmlns:adec="http://schemas.microsoft.com/office/drawing/2017/decorative" val="1"/>
                </a:ext>
              </a:extLst>
            </p:cNvPr>
            <p:cNvSpPr>
              <a:spLocks/>
            </p:cNvSpPr>
            <p:nvPr/>
          </p:nvSpPr>
          <p:spPr bwMode="gray">
            <a:xfrm>
              <a:off x="16134254" y="2658563"/>
              <a:ext cx="16690" cy="16691"/>
            </a:xfrm>
            <a:custGeom>
              <a:avLst/>
              <a:gdLst>
                <a:gd name="T0" fmla="*/ 0 w 3"/>
                <a:gd name="T1" fmla="*/ 2147483647 h 3"/>
                <a:gd name="T2" fmla="*/ 2147483647 w 3"/>
                <a:gd name="T3" fmla="*/ 0 h 3"/>
                <a:gd name="T4" fmla="*/ 2147483647 w 3"/>
                <a:gd name="T5" fmla="*/ 2147483647 h 3"/>
                <a:gd name="T6" fmla="*/ 2147483647 w 3"/>
                <a:gd name="T7" fmla="*/ 2147483647 h 3"/>
                <a:gd name="T8" fmla="*/ 0 w 3"/>
                <a:gd name="T9" fmla="*/ 2147483647 h 3"/>
                <a:gd name="T10" fmla="*/ 0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0" y="1"/>
                  </a:moveTo>
                  <a:lnTo>
                    <a:pt x="2" y="0"/>
                  </a:lnTo>
                  <a:lnTo>
                    <a:pt x="3" y="1"/>
                  </a:lnTo>
                  <a:lnTo>
                    <a:pt x="2" y="3"/>
                  </a:lnTo>
                  <a:lnTo>
                    <a:pt x="0"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7" name="Freeform 729">
              <a:extLst>
                <a:ext uri="{FF2B5EF4-FFF2-40B4-BE49-F238E27FC236}">
                  <a16:creationId xmlns:a16="http://schemas.microsoft.com/office/drawing/2014/main" id="{5308C10B-61D9-057B-2FC6-4ED7B55F5DD6}"/>
                </a:ext>
                <a:ext uri="{C183D7F6-B498-43B3-948B-1728B52AA6E4}">
                  <adec:decorative xmlns:adec="http://schemas.microsoft.com/office/drawing/2017/decorative" val="1"/>
                </a:ext>
              </a:extLst>
            </p:cNvPr>
            <p:cNvSpPr>
              <a:spLocks/>
            </p:cNvSpPr>
            <p:nvPr/>
          </p:nvSpPr>
          <p:spPr bwMode="gray">
            <a:xfrm>
              <a:off x="15762905" y="2829650"/>
              <a:ext cx="58414" cy="25038"/>
            </a:xfrm>
            <a:custGeom>
              <a:avLst/>
              <a:gdLst>
                <a:gd name="T0" fmla="*/ 0 w 10"/>
                <a:gd name="T1" fmla="*/ 2147483647 h 5"/>
                <a:gd name="T2" fmla="*/ 2147483647 w 10"/>
                <a:gd name="T3" fmla="*/ 0 h 5"/>
                <a:gd name="T4" fmla="*/ 2147483647 w 10"/>
                <a:gd name="T5" fmla="*/ 2147483647 h 5"/>
                <a:gd name="T6" fmla="*/ 2147483647 w 10"/>
                <a:gd name="T7" fmla="*/ 2147483647 h 5"/>
                <a:gd name="T8" fmla="*/ 2147483647 w 10"/>
                <a:gd name="T9" fmla="*/ 2147483647 h 5"/>
                <a:gd name="T10" fmla="*/ 0 w 10"/>
                <a:gd name="T11" fmla="*/ 2147483647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2"/>
                  </a:moveTo>
                  <a:lnTo>
                    <a:pt x="4" y="0"/>
                  </a:lnTo>
                  <a:lnTo>
                    <a:pt x="8" y="1"/>
                  </a:lnTo>
                  <a:lnTo>
                    <a:pt x="10" y="4"/>
                  </a:lnTo>
                  <a:lnTo>
                    <a:pt x="6" y="5"/>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8" name="Freeform 730">
              <a:extLst>
                <a:ext uri="{FF2B5EF4-FFF2-40B4-BE49-F238E27FC236}">
                  <a16:creationId xmlns:a16="http://schemas.microsoft.com/office/drawing/2014/main" id="{4B873357-290B-0F7B-3786-B3C97AD76D16}"/>
                </a:ext>
                <a:ext uri="{C183D7F6-B498-43B3-948B-1728B52AA6E4}">
                  <adec:decorative xmlns:adec="http://schemas.microsoft.com/office/drawing/2017/decorative" val="1"/>
                </a:ext>
              </a:extLst>
            </p:cNvPr>
            <p:cNvSpPr>
              <a:spLocks/>
            </p:cNvSpPr>
            <p:nvPr/>
          </p:nvSpPr>
          <p:spPr bwMode="gray">
            <a:xfrm>
              <a:off x="15787941" y="2787922"/>
              <a:ext cx="33380" cy="16691"/>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0 h 3"/>
                <a:gd name="T10" fmla="*/ 0 w 7"/>
                <a:gd name="T11" fmla="*/ 2147483647 h 3"/>
                <a:gd name="T12" fmla="*/ 0 60000 65536"/>
                <a:gd name="T13" fmla="*/ 0 60000 65536"/>
                <a:gd name="T14" fmla="*/ 0 60000 65536"/>
                <a:gd name="T15" fmla="*/ 0 60000 65536"/>
                <a:gd name="T16" fmla="*/ 0 60000 65536"/>
                <a:gd name="T17" fmla="*/ 0 60000 65536"/>
                <a:gd name="T18" fmla="*/ 0 w 7"/>
                <a:gd name="T19" fmla="*/ 0 h 3"/>
                <a:gd name="T20" fmla="*/ 7 w 7"/>
                <a:gd name="T21" fmla="*/ 3 h 3"/>
              </a:gdLst>
              <a:ahLst/>
              <a:cxnLst>
                <a:cxn ang="T12">
                  <a:pos x="T0" y="T1"/>
                </a:cxn>
                <a:cxn ang="T13">
                  <a:pos x="T2" y="T3"/>
                </a:cxn>
                <a:cxn ang="T14">
                  <a:pos x="T4" y="T5"/>
                </a:cxn>
                <a:cxn ang="T15">
                  <a:pos x="T6" y="T7"/>
                </a:cxn>
                <a:cxn ang="T16">
                  <a:pos x="T8" y="T9"/>
                </a:cxn>
                <a:cxn ang="T17">
                  <a:pos x="T10" y="T11"/>
                </a:cxn>
              </a:cxnLst>
              <a:rect l="T18" t="T19" r="T20" b="T21"/>
              <a:pathLst>
                <a:path w="7" h="3">
                  <a:moveTo>
                    <a:pt x="0" y="1"/>
                  </a:moveTo>
                  <a:lnTo>
                    <a:pt x="2" y="2"/>
                  </a:lnTo>
                  <a:lnTo>
                    <a:pt x="7" y="3"/>
                  </a:lnTo>
                  <a:lnTo>
                    <a:pt x="7" y="1"/>
                  </a:lnTo>
                  <a:lnTo>
                    <a:pt x="3" y="0"/>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29" name="Freeform 731">
              <a:extLst>
                <a:ext uri="{FF2B5EF4-FFF2-40B4-BE49-F238E27FC236}">
                  <a16:creationId xmlns:a16="http://schemas.microsoft.com/office/drawing/2014/main" id="{FF5E23CC-1108-77FB-EB4E-507A477A3C4D}"/>
                </a:ext>
                <a:ext uri="{C183D7F6-B498-43B3-948B-1728B52AA6E4}">
                  <adec:decorative xmlns:adec="http://schemas.microsoft.com/office/drawing/2017/decorative" val="1"/>
                </a:ext>
              </a:extLst>
            </p:cNvPr>
            <p:cNvSpPr>
              <a:spLocks/>
            </p:cNvSpPr>
            <p:nvPr/>
          </p:nvSpPr>
          <p:spPr bwMode="gray">
            <a:xfrm>
              <a:off x="15812975" y="2779576"/>
              <a:ext cx="50070" cy="12518"/>
            </a:xfrm>
            <a:custGeom>
              <a:avLst/>
              <a:gdLst>
                <a:gd name="T0" fmla="*/ 0 w 9"/>
                <a:gd name="T1" fmla="*/ 0 h 2"/>
                <a:gd name="T2" fmla="*/ 2147483647 w 9"/>
                <a:gd name="T3" fmla="*/ 2147483647 h 2"/>
                <a:gd name="T4" fmla="*/ 2147483647 w 9"/>
                <a:gd name="T5" fmla="*/ 2147483647 h 2"/>
                <a:gd name="T6" fmla="*/ 2147483647 w 9"/>
                <a:gd name="T7" fmla="*/ 2147483647 h 2"/>
                <a:gd name="T8" fmla="*/ 2147483647 w 9"/>
                <a:gd name="T9" fmla="*/ 0 h 2"/>
                <a:gd name="T10" fmla="*/ 0 w 9"/>
                <a:gd name="T11" fmla="*/ 0 h 2"/>
                <a:gd name="T12" fmla="*/ 0 60000 65536"/>
                <a:gd name="T13" fmla="*/ 0 60000 65536"/>
                <a:gd name="T14" fmla="*/ 0 60000 65536"/>
                <a:gd name="T15" fmla="*/ 0 60000 65536"/>
                <a:gd name="T16" fmla="*/ 0 60000 65536"/>
                <a:gd name="T17" fmla="*/ 0 60000 65536"/>
                <a:gd name="T18" fmla="*/ 0 w 9"/>
                <a:gd name="T19" fmla="*/ 0 h 2"/>
                <a:gd name="T20" fmla="*/ 9 w 9"/>
                <a:gd name="T21" fmla="*/ 2 h 2"/>
              </a:gdLst>
              <a:ahLst/>
              <a:cxnLst>
                <a:cxn ang="T12">
                  <a:pos x="T0" y="T1"/>
                </a:cxn>
                <a:cxn ang="T13">
                  <a:pos x="T2" y="T3"/>
                </a:cxn>
                <a:cxn ang="T14">
                  <a:pos x="T4" y="T5"/>
                </a:cxn>
                <a:cxn ang="T15">
                  <a:pos x="T6" y="T7"/>
                </a:cxn>
                <a:cxn ang="T16">
                  <a:pos x="T8" y="T9"/>
                </a:cxn>
                <a:cxn ang="T17">
                  <a:pos x="T10" y="T11"/>
                </a:cxn>
              </a:cxnLst>
              <a:rect l="T18" t="T19" r="T20" b="T21"/>
              <a:pathLst>
                <a:path w="9" h="2">
                  <a:moveTo>
                    <a:pt x="0" y="0"/>
                  </a:moveTo>
                  <a:lnTo>
                    <a:pt x="4" y="2"/>
                  </a:lnTo>
                  <a:lnTo>
                    <a:pt x="8" y="2"/>
                  </a:lnTo>
                  <a:lnTo>
                    <a:pt x="9" y="1"/>
                  </a:lnTo>
                  <a:lnTo>
                    <a:pt x="6" y="0"/>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0" name="Freeform 732">
              <a:extLst>
                <a:ext uri="{FF2B5EF4-FFF2-40B4-BE49-F238E27FC236}">
                  <a16:creationId xmlns:a16="http://schemas.microsoft.com/office/drawing/2014/main" id="{A3AB1782-376A-1083-D75C-0B287DA777F1}"/>
                </a:ext>
                <a:ext uri="{C183D7F6-B498-43B3-948B-1728B52AA6E4}">
                  <adec:decorative xmlns:adec="http://schemas.microsoft.com/office/drawing/2017/decorative" val="1"/>
                </a:ext>
              </a:extLst>
            </p:cNvPr>
            <p:cNvSpPr>
              <a:spLocks/>
            </p:cNvSpPr>
            <p:nvPr/>
          </p:nvSpPr>
          <p:spPr bwMode="gray">
            <a:xfrm>
              <a:off x="15800458" y="2616835"/>
              <a:ext cx="33380" cy="16691"/>
            </a:xfrm>
            <a:custGeom>
              <a:avLst/>
              <a:gdLst>
                <a:gd name="T0" fmla="*/ 0 w 6"/>
                <a:gd name="T1" fmla="*/ 0 h 3"/>
                <a:gd name="T2" fmla="*/ 2147483647 w 6"/>
                <a:gd name="T3" fmla="*/ 2147483647 h 3"/>
                <a:gd name="T4" fmla="*/ 2147483647 w 6"/>
                <a:gd name="T5" fmla="*/ 2147483647 h 3"/>
                <a:gd name="T6" fmla="*/ 2147483647 w 6"/>
                <a:gd name="T7" fmla="*/ 2147483647 h 3"/>
                <a:gd name="T8" fmla="*/ 0 w 6"/>
                <a:gd name="T9" fmla="*/ 0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5" y="1"/>
                  </a:lnTo>
                  <a:lnTo>
                    <a:pt x="6" y="3"/>
                  </a:lnTo>
                  <a:lnTo>
                    <a:pt x="3"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1" name="Freeform 733">
              <a:extLst>
                <a:ext uri="{FF2B5EF4-FFF2-40B4-BE49-F238E27FC236}">
                  <a16:creationId xmlns:a16="http://schemas.microsoft.com/office/drawing/2014/main" id="{B7429A04-2193-65B5-9CA2-555F44C42A3D}"/>
                </a:ext>
                <a:ext uri="{C183D7F6-B498-43B3-948B-1728B52AA6E4}">
                  <adec:decorative xmlns:adec="http://schemas.microsoft.com/office/drawing/2017/decorative" val="1"/>
                </a:ext>
              </a:extLst>
            </p:cNvPr>
            <p:cNvSpPr>
              <a:spLocks/>
            </p:cNvSpPr>
            <p:nvPr/>
          </p:nvSpPr>
          <p:spPr bwMode="gray">
            <a:xfrm>
              <a:off x="15516731" y="2370636"/>
              <a:ext cx="66759" cy="12518"/>
            </a:xfrm>
            <a:custGeom>
              <a:avLst/>
              <a:gdLst>
                <a:gd name="T0" fmla="*/ 0 w 13"/>
                <a:gd name="T1" fmla="*/ 0 h 2"/>
                <a:gd name="T2" fmla="*/ 2147483647 w 13"/>
                <a:gd name="T3" fmla="*/ 0 h 2"/>
                <a:gd name="T4" fmla="*/ 2147483647 w 13"/>
                <a:gd name="T5" fmla="*/ 2147483647 h 2"/>
                <a:gd name="T6" fmla="*/ 2147483647 w 13"/>
                <a:gd name="T7" fmla="*/ 2147483647 h 2"/>
                <a:gd name="T8" fmla="*/ 2147483647 w 13"/>
                <a:gd name="T9" fmla="*/ 2147483647 h 2"/>
                <a:gd name="T10" fmla="*/ 0 w 13"/>
                <a:gd name="T11" fmla="*/ 0 h 2"/>
                <a:gd name="T12" fmla="*/ 0 60000 65536"/>
                <a:gd name="T13" fmla="*/ 0 60000 65536"/>
                <a:gd name="T14" fmla="*/ 0 60000 65536"/>
                <a:gd name="T15" fmla="*/ 0 60000 65536"/>
                <a:gd name="T16" fmla="*/ 0 60000 65536"/>
                <a:gd name="T17" fmla="*/ 0 60000 65536"/>
                <a:gd name="T18" fmla="*/ 0 w 13"/>
                <a:gd name="T19" fmla="*/ 0 h 2"/>
                <a:gd name="T20" fmla="*/ 13 w 13"/>
                <a:gd name="T21" fmla="*/ 2 h 2"/>
              </a:gdLst>
              <a:ahLst/>
              <a:cxnLst>
                <a:cxn ang="T12">
                  <a:pos x="T0" y="T1"/>
                </a:cxn>
                <a:cxn ang="T13">
                  <a:pos x="T2" y="T3"/>
                </a:cxn>
                <a:cxn ang="T14">
                  <a:pos x="T4" y="T5"/>
                </a:cxn>
                <a:cxn ang="T15">
                  <a:pos x="T6" y="T7"/>
                </a:cxn>
                <a:cxn ang="T16">
                  <a:pos x="T8" y="T9"/>
                </a:cxn>
                <a:cxn ang="T17">
                  <a:pos x="T10" y="T11"/>
                </a:cxn>
              </a:cxnLst>
              <a:rect l="T18" t="T19" r="T20" b="T21"/>
              <a:pathLst>
                <a:path w="13" h="2">
                  <a:moveTo>
                    <a:pt x="0" y="0"/>
                  </a:moveTo>
                  <a:lnTo>
                    <a:pt x="9" y="0"/>
                  </a:lnTo>
                  <a:lnTo>
                    <a:pt x="13" y="1"/>
                  </a:lnTo>
                  <a:lnTo>
                    <a:pt x="11" y="2"/>
                  </a:lnTo>
                  <a:lnTo>
                    <a:pt x="3"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2" name="Freeform 734">
              <a:extLst>
                <a:ext uri="{FF2B5EF4-FFF2-40B4-BE49-F238E27FC236}">
                  <a16:creationId xmlns:a16="http://schemas.microsoft.com/office/drawing/2014/main" id="{AD2944DC-3998-0191-B59B-378F576A1B74}"/>
                </a:ext>
                <a:ext uri="{C183D7F6-B498-43B3-948B-1728B52AA6E4}">
                  <adec:decorative xmlns:adec="http://schemas.microsoft.com/office/drawing/2017/decorative" val="1"/>
                </a:ext>
              </a:extLst>
            </p:cNvPr>
            <p:cNvSpPr>
              <a:spLocks/>
            </p:cNvSpPr>
            <p:nvPr/>
          </p:nvSpPr>
          <p:spPr bwMode="gray">
            <a:xfrm>
              <a:off x="15633559" y="2187030"/>
              <a:ext cx="66759" cy="29210"/>
            </a:xfrm>
            <a:custGeom>
              <a:avLst/>
              <a:gdLst>
                <a:gd name="T0" fmla="*/ 0 w 12"/>
                <a:gd name="T1" fmla="*/ 2147483647 h 5"/>
                <a:gd name="T2" fmla="*/ 2147483647 w 12"/>
                <a:gd name="T3" fmla="*/ 0 h 5"/>
                <a:gd name="T4" fmla="*/ 2147483647 w 12"/>
                <a:gd name="T5" fmla="*/ 2147483647 h 5"/>
                <a:gd name="T6" fmla="*/ 2147483647 w 12"/>
                <a:gd name="T7" fmla="*/ 2147483647 h 5"/>
                <a:gd name="T8" fmla="*/ 2147483647 w 12"/>
                <a:gd name="T9" fmla="*/ 2147483647 h 5"/>
                <a:gd name="T10" fmla="*/ 2147483647 w 12"/>
                <a:gd name="T11" fmla="*/ 2147483647 h 5"/>
                <a:gd name="T12" fmla="*/ 0 w 12"/>
                <a:gd name="T13" fmla="*/ 2147483647 h 5"/>
                <a:gd name="T14" fmla="*/ 0 60000 65536"/>
                <a:gd name="T15" fmla="*/ 0 60000 65536"/>
                <a:gd name="T16" fmla="*/ 0 60000 65536"/>
                <a:gd name="T17" fmla="*/ 0 60000 65536"/>
                <a:gd name="T18" fmla="*/ 0 60000 65536"/>
                <a:gd name="T19" fmla="*/ 0 60000 65536"/>
                <a:gd name="T20" fmla="*/ 0 60000 65536"/>
                <a:gd name="T21" fmla="*/ 0 w 12"/>
                <a:gd name="T22" fmla="*/ 0 h 5"/>
                <a:gd name="T23" fmla="*/ 12 w 1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5">
                  <a:moveTo>
                    <a:pt x="0" y="3"/>
                  </a:moveTo>
                  <a:lnTo>
                    <a:pt x="4" y="0"/>
                  </a:lnTo>
                  <a:lnTo>
                    <a:pt x="8" y="1"/>
                  </a:lnTo>
                  <a:lnTo>
                    <a:pt x="12" y="2"/>
                  </a:lnTo>
                  <a:lnTo>
                    <a:pt x="11" y="4"/>
                  </a:lnTo>
                  <a:lnTo>
                    <a:pt x="3" y="5"/>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3" name="Freeform 735">
              <a:extLst>
                <a:ext uri="{FF2B5EF4-FFF2-40B4-BE49-F238E27FC236}">
                  <a16:creationId xmlns:a16="http://schemas.microsoft.com/office/drawing/2014/main" id="{C706D561-E859-E1C1-0C0E-A0E1465FD953}"/>
                </a:ext>
                <a:ext uri="{C183D7F6-B498-43B3-948B-1728B52AA6E4}">
                  <adec:decorative xmlns:adec="http://schemas.microsoft.com/office/drawing/2017/decorative" val="1"/>
                </a:ext>
              </a:extLst>
            </p:cNvPr>
            <p:cNvSpPr>
              <a:spLocks/>
            </p:cNvSpPr>
            <p:nvPr/>
          </p:nvSpPr>
          <p:spPr bwMode="gray">
            <a:xfrm>
              <a:off x="14369306" y="2675255"/>
              <a:ext cx="776076" cy="417286"/>
            </a:xfrm>
            <a:custGeom>
              <a:avLst/>
              <a:gdLst>
                <a:gd name="T0" fmla="*/ 2147483647 w 143"/>
                <a:gd name="T1" fmla="*/ 2147483647 h 76"/>
                <a:gd name="T2" fmla="*/ 2147483647 w 143"/>
                <a:gd name="T3" fmla="*/ 2147483647 h 76"/>
                <a:gd name="T4" fmla="*/ 2147483647 w 143"/>
                <a:gd name="T5" fmla="*/ 2147483647 h 76"/>
                <a:gd name="T6" fmla="*/ 2147483647 w 143"/>
                <a:gd name="T7" fmla="*/ 2147483647 h 76"/>
                <a:gd name="T8" fmla="*/ 2147483647 w 143"/>
                <a:gd name="T9" fmla="*/ 2147483647 h 76"/>
                <a:gd name="T10" fmla="*/ 2147483647 w 143"/>
                <a:gd name="T11" fmla="*/ 2147483647 h 76"/>
                <a:gd name="T12" fmla="*/ 2147483647 w 143"/>
                <a:gd name="T13" fmla="*/ 2147483647 h 76"/>
                <a:gd name="T14" fmla="*/ 2147483647 w 143"/>
                <a:gd name="T15" fmla="*/ 2147483647 h 76"/>
                <a:gd name="T16" fmla="*/ 2147483647 w 143"/>
                <a:gd name="T17" fmla="*/ 2147483647 h 76"/>
                <a:gd name="T18" fmla="*/ 2147483647 w 143"/>
                <a:gd name="T19" fmla="*/ 2147483647 h 76"/>
                <a:gd name="T20" fmla="*/ 2147483647 w 143"/>
                <a:gd name="T21" fmla="*/ 2147483647 h 76"/>
                <a:gd name="T22" fmla="*/ 2147483647 w 143"/>
                <a:gd name="T23" fmla="*/ 2147483647 h 76"/>
                <a:gd name="T24" fmla="*/ 2147483647 w 143"/>
                <a:gd name="T25" fmla="*/ 2147483647 h 76"/>
                <a:gd name="T26" fmla="*/ 2147483647 w 143"/>
                <a:gd name="T27" fmla="*/ 2147483647 h 76"/>
                <a:gd name="T28" fmla="*/ 2147483647 w 143"/>
                <a:gd name="T29" fmla="*/ 2147483647 h 76"/>
                <a:gd name="T30" fmla="*/ 2147483647 w 143"/>
                <a:gd name="T31" fmla="*/ 2147483647 h 76"/>
                <a:gd name="T32" fmla="*/ 2147483647 w 143"/>
                <a:gd name="T33" fmla="*/ 2147483647 h 76"/>
                <a:gd name="T34" fmla="*/ 2147483647 w 143"/>
                <a:gd name="T35" fmla="*/ 2147483647 h 76"/>
                <a:gd name="T36" fmla="*/ 2147483647 w 143"/>
                <a:gd name="T37" fmla="*/ 2147483647 h 76"/>
                <a:gd name="T38" fmla="*/ 2147483647 w 143"/>
                <a:gd name="T39" fmla="*/ 2147483647 h 76"/>
                <a:gd name="T40" fmla="*/ 2147483647 w 143"/>
                <a:gd name="T41" fmla="*/ 2147483647 h 76"/>
                <a:gd name="T42" fmla="*/ 2147483647 w 143"/>
                <a:gd name="T43" fmla="*/ 2147483647 h 76"/>
                <a:gd name="T44" fmla="*/ 2147483647 w 143"/>
                <a:gd name="T45" fmla="*/ 2147483647 h 76"/>
                <a:gd name="T46" fmla="*/ 2147483647 w 143"/>
                <a:gd name="T47" fmla="*/ 2147483647 h 76"/>
                <a:gd name="T48" fmla="*/ 2147483647 w 143"/>
                <a:gd name="T49" fmla="*/ 2147483647 h 76"/>
                <a:gd name="T50" fmla="*/ 2147483647 w 143"/>
                <a:gd name="T51" fmla="*/ 2147483647 h 76"/>
                <a:gd name="T52" fmla="*/ 2147483647 w 143"/>
                <a:gd name="T53" fmla="*/ 2147483647 h 76"/>
                <a:gd name="T54" fmla="*/ 2147483647 w 143"/>
                <a:gd name="T55" fmla="*/ 2147483647 h 76"/>
                <a:gd name="T56" fmla="*/ 2147483647 w 143"/>
                <a:gd name="T57" fmla="*/ 2147483647 h 76"/>
                <a:gd name="T58" fmla="*/ 2147483647 w 143"/>
                <a:gd name="T59" fmla="*/ 2147483647 h 76"/>
                <a:gd name="T60" fmla="*/ 2147483647 w 143"/>
                <a:gd name="T61" fmla="*/ 2147483647 h 76"/>
                <a:gd name="T62" fmla="*/ 2147483647 w 143"/>
                <a:gd name="T63" fmla="*/ 2147483647 h 76"/>
                <a:gd name="T64" fmla="*/ 2147483647 w 143"/>
                <a:gd name="T65" fmla="*/ 2147483647 h 76"/>
                <a:gd name="T66" fmla="*/ 2147483647 w 143"/>
                <a:gd name="T67" fmla="*/ 2147483647 h 76"/>
                <a:gd name="T68" fmla="*/ 2147483647 w 143"/>
                <a:gd name="T69" fmla="*/ 2147483647 h 76"/>
                <a:gd name="T70" fmla="*/ 2147483647 w 143"/>
                <a:gd name="T71" fmla="*/ 2147483647 h 76"/>
                <a:gd name="T72" fmla="*/ 2147483647 w 143"/>
                <a:gd name="T73" fmla="*/ 0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3"/>
                <a:gd name="T112" fmla="*/ 0 h 76"/>
                <a:gd name="T113" fmla="*/ 143 w 143"/>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3" h="76">
                  <a:moveTo>
                    <a:pt x="130" y="0"/>
                  </a:moveTo>
                  <a:lnTo>
                    <a:pt x="142" y="3"/>
                  </a:lnTo>
                  <a:lnTo>
                    <a:pt x="143" y="7"/>
                  </a:lnTo>
                  <a:lnTo>
                    <a:pt x="139" y="11"/>
                  </a:lnTo>
                  <a:lnTo>
                    <a:pt x="140" y="15"/>
                  </a:lnTo>
                  <a:lnTo>
                    <a:pt x="131" y="16"/>
                  </a:lnTo>
                  <a:lnTo>
                    <a:pt x="119" y="21"/>
                  </a:lnTo>
                  <a:lnTo>
                    <a:pt x="107" y="22"/>
                  </a:lnTo>
                  <a:lnTo>
                    <a:pt x="103" y="24"/>
                  </a:lnTo>
                  <a:lnTo>
                    <a:pt x="93" y="25"/>
                  </a:lnTo>
                  <a:lnTo>
                    <a:pt x="91" y="27"/>
                  </a:lnTo>
                  <a:lnTo>
                    <a:pt x="84" y="29"/>
                  </a:lnTo>
                  <a:lnTo>
                    <a:pt x="79" y="31"/>
                  </a:lnTo>
                  <a:lnTo>
                    <a:pt x="75" y="34"/>
                  </a:lnTo>
                  <a:lnTo>
                    <a:pt x="64" y="38"/>
                  </a:lnTo>
                  <a:lnTo>
                    <a:pt x="64" y="42"/>
                  </a:lnTo>
                  <a:lnTo>
                    <a:pt x="60" y="43"/>
                  </a:lnTo>
                  <a:lnTo>
                    <a:pt x="59" y="46"/>
                  </a:lnTo>
                  <a:lnTo>
                    <a:pt x="51" y="46"/>
                  </a:lnTo>
                  <a:lnTo>
                    <a:pt x="50" y="50"/>
                  </a:lnTo>
                  <a:lnTo>
                    <a:pt x="46" y="50"/>
                  </a:lnTo>
                  <a:lnTo>
                    <a:pt x="46" y="54"/>
                  </a:lnTo>
                  <a:lnTo>
                    <a:pt x="42" y="57"/>
                  </a:lnTo>
                  <a:lnTo>
                    <a:pt x="38" y="58"/>
                  </a:lnTo>
                  <a:lnTo>
                    <a:pt x="38" y="65"/>
                  </a:lnTo>
                  <a:lnTo>
                    <a:pt x="29" y="76"/>
                  </a:lnTo>
                  <a:lnTo>
                    <a:pt x="21" y="74"/>
                  </a:lnTo>
                  <a:lnTo>
                    <a:pt x="19" y="73"/>
                  </a:lnTo>
                  <a:lnTo>
                    <a:pt x="9" y="73"/>
                  </a:lnTo>
                  <a:lnTo>
                    <a:pt x="8" y="70"/>
                  </a:lnTo>
                  <a:lnTo>
                    <a:pt x="11" y="68"/>
                  </a:lnTo>
                  <a:lnTo>
                    <a:pt x="17" y="66"/>
                  </a:lnTo>
                  <a:lnTo>
                    <a:pt x="16" y="65"/>
                  </a:lnTo>
                  <a:lnTo>
                    <a:pt x="6" y="67"/>
                  </a:lnTo>
                  <a:lnTo>
                    <a:pt x="0" y="64"/>
                  </a:lnTo>
                  <a:lnTo>
                    <a:pt x="2" y="62"/>
                  </a:lnTo>
                  <a:lnTo>
                    <a:pt x="8" y="61"/>
                  </a:lnTo>
                  <a:lnTo>
                    <a:pt x="9" y="57"/>
                  </a:lnTo>
                  <a:lnTo>
                    <a:pt x="12" y="56"/>
                  </a:lnTo>
                  <a:lnTo>
                    <a:pt x="17" y="57"/>
                  </a:lnTo>
                  <a:lnTo>
                    <a:pt x="19" y="58"/>
                  </a:lnTo>
                  <a:lnTo>
                    <a:pt x="20" y="57"/>
                  </a:lnTo>
                  <a:lnTo>
                    <a:pt x="21" y="57"/>
                  </a:lnTo>
                  <a:lnTo>
                    <a:pt x="17" y="53"/>
                  </a:lnTo>
                  <a:lnTo>
                    <a:pt x="18" y="50"/>
                  </a:lnTo>
                  <a:lnTo>
                    <a:pt x="24" y="49"/>
                  </a:lnTo>
                  <a:lnTo>
                    <a:pt x="20" y="46"/>
                  </a:lnTo>
                  <a:lnTo>
                    <a:pt x="23" y="44"/>
                  </a:lnTo>
                  <a:lnTo>
                    <a:pt x="25" y="43"/>
                  </a:lnTo>
                  <a:lnTo>
                    <a:pt x="20" y="41"/>
                  </a:lnTo>
                  <a:lnTo>
                    <a:pt x="19" y="37"/>
                  </a:lnTo>
                  <a:lnTo>
                    <a:pt x="17" y="35"/>
                  </a:lnTo>
                  <a:lnTo>
                    <a:pt x="21" y="34"/>
                  </a:lnTo>
                  <a:lnTo>
                    <a:pt x="26" y="35"/>
                  </a:lnTo>
                  <a:lnTo>
                    <a:pt x="32" y="33"/>
                  </a:lnTo>
                  <a:lnTo>
                    <a:pt x="32" y="31"/>
                  </a:lnTo>
                  <a:lnTo>
                    <a:pt x="40" y="31"/>
                  </a:lnTo>
                  <a:lnTo>
                    <a:pt x="43" y="26"/>
                  </a:lnTo>
                  <a:lnTo>
                    <a:pt x="46" y="26"/>
                  </a:lnTo>
                  <a:lnTo>
                    <a:pt x="46" y="23"/>
                  </a:lnTo>
                  <a:lnTo>
                    <a:pt x="55" y="22"/>
                  </a:lnTo>
                  <a:lnTo>
                    <a:pt x="60" y="18"/>
                  </a:lnTo>
                  <a:lnTo>
                    <a:pt x="65" y="18"/>
                  </a:lnTo>
                  <a:lnTo>
                    <a:pt x="65" y="20"/>
                  </a:lnTo>
                  <a:lnTo>
                    <a:pt x="71" y="19"/>
                  </a:lnTo>
                  <a:lnTo>
                    <a:pt x="67" y="17"/>
                  </a:lnTo>
                  <a:lnTo>
                    <a:pt x="70" y="15"/>
                  </a:lnTo>
                  <a:lnTo>
                    <a:pt x="80" y="14"/>
                  </a:lnTo>
                  <a:lnTo>
                    <a:pt x="81" y="16"/>
                  </a:lnTo>
                  <a:lnTo>
                    <a:pt x="91" y="14"/>
                  </a:lnTo>
                  <a:lnTo>
                    <a:pt x="114" y="9"/>
                  </a:lnTo>
                  <a:lnTo>
                    <a:pt x="115" y="3"/>
                  </a:lnTo>
                  <a:lnTo>
                    <a:pt x="122" y="3"/>
                  </a:lnTo>
                  <a:lnTo>
                    <a:pt x="13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4" name="Freeform 736">
              <a:extLst>
                <a:ext uri="{FF2B5EF4-FFF2-40B4-BE49-F238E27FC236}">
                  <a16:creationId xmlns:a16="http://schemas.microsoft.com/office/drawing/2014/main" id="{C4FCD020-230A-D645-5BA9-3234EA8D7035}"/>
                </a:ext>
                <a:ext uri="{C183D7F6-B498-43B3-948B-1728B52AA6E4}">
                  <adec:decorative xmlns:adec="http://schemas.microsoft.com/office/drawing/2017/decorative" val="1"/>
                </a:ext>
              </a:extLst>
            </p:cNvPr>
            <p:cNvSpPr>
              <a:spLocks/>
            </p:cNvSpPr>
            <p:nvPr/>
          </p:nvSpPr>
          <p:spPr bwMode="gray">
            <a:xfrm>
              <a:off x="16689191" y="2399846"/>
              <a:ext cx="300417" cy="179433"/>
            </a:xfrm>
            <a:custGeom>
              <a:avLst/>
              <a:gdLst>
                <a:gd name="T0" fmla="*/ 2147483647 w 55"/>
                <a:gd name="T1" fmla="*/ 2147483647 h 33"/>
                <a:gd name="T2" fmla="*/ 2147483647 w 55"/>
                <a:gd name="T3" fmla="*/ 2147483647 h 33"/>
                <a:gd name="T4" fmla="*/ 2147483647 w 55"/>
                <a:gd name="T5" fmla="*/ 2147483647 h 33"/>
                <a:gd name="T6" fmla="*/ 2147483647 w 55"/>
                <a:gd name="T7" fmla="*/ 2147483647 h 33"/>
                <a:gd name="T8" fmla="*/ 2147483647 w 55"/>
                <a:gd name="T9" fmla="*/ 2147483647 h 33"/>
                <a:gd name="T10" fmla="*/ 2147483647 w 55"/>
                <a:gd name="T11" fmla="*/ 2147483647 h 33"/>
                <a:gd name="T12" fmla="*/ 2147483647 w 55"/>
                <a:gd name="T13" fmla="*/ 2147483647 h 33"/>
                <a:gd name="T14" fmla="*/ 2147483647 w 55"/>
                <a:gd name="T15" fmla="*/ 2147483647 h 33"/>
                <a:gd name="T16" fmla="*/ 2147483647 w 55"/>
                <a:gd name="T17" fmla="*/ 2147483647 h 33"/>
                <a:gd name="T18" fmla="*/ 2147483647 w 55"/>
                <a:gd name="T19" fmla="*/ 2147483647 h 33"/>
                <a:gd name="T20" fmla="*/ 2147483647 w 55"/>
                <a:gd name="T21" fmla="*/ 2147483647 h 33"/>
                <a:gd name="T22" fmla="*/ 2147483647 w 55"/>
                <a:gd name="T23" fmla="*/ 0 h 33"/>
                <a:gd name="T24" fmla="*/ 2147483647 w 55"/>
                <a:gd name="T25" fmla="*/ 2147483647 h 33"/>
                <a:gd name="T26" fmla="*/ 2147483647 w 55"/>
                <a:gd name="T27" fmla="*/ 2147483647 h 33"/>
                <a:gd name="T28" fmla="*/ 2147483647 w 55"/>
                <a:gd name="T29" fmla="*/ 2147483647 h 33"/>
                <a:gd name="T30" fmla="*/ 2147483647 w 55"/>
                <a:gd name="T31" fmla="*/ 0 h 33"/>
                <a:gd name="T32" fmla="*/ 2147483647 w 55"/>
                <a:gd name="T33" fmla="*/ 0 h 33"/>
                <a:gd name="T34" fmla="*/ 2147483647 w 55"/>
                <a:gd name="T35" fmla="*/ 2147483647 h 33"/>
                <a:gd name="T36" fmla="*/ 2147483647 w 55"/>
                <a:gd name="T37" fmla="*/ 2147483647 h 33"/>
                <a:gd name="T38" fmla="*/ 2147483647 w 55"/>
                <a:gd name="T39" fmla="*/ 2147483647 h 33"/>
                <a:gd name="T40" fmla="*/ 2147483647 w 55"/>
                <a:gd name="T41" fmla="*/ 2147483647 h 33"/>
                <a:gd name="T42" fmla="*/ 2147483647 w 55"/>
                <a:gd name="T43" fmla="*/ 2147483647 h 33"/>
                <a:gd name="T44" fmla="*/ 2147483647 w 55"/>
                <a:gd name="T45" fmla="*/ 2147483647 h 33"/>
                <a:gd name="T46" fmla="*/ 2147483647 w 55"/>
                <a:gd name="T47" fmla="*/ 2147483647 h 33"/>
                <a:gd name="T48" fmla="*/ 2147483647 w 55"/>
                <a:gd name="T49" fmla="*/ 2147483647 h 33"/>
                <a:gd name="T50" fmla="*/ 2147483647 w 55"/>
                <a:gd name="T51" fmla="*/ 2147483647 h 33"/>
                <a:gd name="T52" fmla="*/ 2147483647 w 55"/>
                <a:gd name="T53" fmla="*/ 2147483647 h 33"/>
                <a:gd name="T54" fmla="*/ 2147483647 w 55"/>
                <a:gd name="T55" fmla="*/ 2147483647 h 33"/>
                <a:gd name="T56" fmla="*/ 2147483647 w 55"/>
                <a:gd name="T57" fmla="*/ 2147483647 h 33"/>
                <a:gd name="T58" fmla="*/ 2147483647 w 55"/>
                <a:gd name="T59" fmla="*/ 2147483647 h 33"/>
                <a:gd name="T60" fmla="*/ 2147483647 w 55"/>
                <a:gd name="T61" fmla="*/ 2147483647 h 33"/>
                <a:gd name="T62" fmla="*/ 2147483647 w 55"/>
                <a:gd name="T63" fmla="*/ 2147483647 h 33"/>
                <a:gd name="T64" fmla="*/ 2147483647 w 55"/>
                <a:gd name="T65" fmla="*/ 2147483647 h 33"/>
                <a:gd name="T66" fmla="*/ 2147483647 w 55"/>
                <a:gd name="T67" fmla="*/ 2147483647 h 33"/>
                <a:gd name="T68" fmla="*/ 2147483647 w 55"/>
                <a:gd name="T69" fmla="*/ 2147483647 h 33"/>
                <a:gd name="T70" fmla="*/ 2147483647 w 55"/>
                <a:gd name="T71" fmla="*/ 2147483647 h 33"/>
                <a:gd name="T72" fmla="*/ 0 w 55"/>
                <a:gd name="T73" fmla="*/ 2147483647 h 33"/>
                <a:gd name="T74" fmla="*/ 0 w 55"/>
                <a:gd name="T75" fmla="*/ 2147483647 h 33"/>
                <a:gd name="T76" fmla="*/ 2147483647 w 55"/>
                <a:gd name="T77" fmla="*/ 2147483647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
                <a:gd name="T118" fmla="*/ 0 h 33"/>
                <a:gd name="T119" fmla="*/ 55 w 55"/>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 h="33">
                  <a:moveTo>
                    <a:pt x="7" y="24"/>
                  </a:moveTo>
                  <a:lnTo>
                    <a:pt x="6" y="21"/>
                  </a:lnTo>
                  <a:lnTo>
                    <a:pt x="7" y="20"/>
                  </a:lnTo>
                  <a:lnTo>
                    <a:pt x="8" y="14"/>
                  </a:lnTo>
                  <a:lnTo>
                    <a:pt x="15" y="13"/>
                  </a:lnTo>
                  <a:lnTo>
                    <a:pt x="14" y="10"/>
                  </a:lnTo>
                  <a:lnTo>
                    <a:pt x="16" y="7"/>
                  </a:lnTo>
                  <a:lnTo>
                    <a:pt x="15" y="6"/>
                  </a:lnTo>
                  <a:lnTo>
                    <a:pt x="17" y="4"/>
                  </a:lnTo>
                  <a:lnTo>
                    <a:pt x="23" y="3"/>
                  </a:lnTo>
                  <a:lnTo>
                    <a:pt x="20" y="1"/>
                  </a:lnTo>
                  <a:lnTo>
                    <a:pt x="21" y="0"/>
                  </a:lnTo>
                  <a:lnTo>
                    <a:pt x="25" y="1"/>
                  </a:lnTo>
                  <a:lnTo>
                    <a:pt x="26" y="3"/>
                  </a:lnTo>
                  <a:lnTo>
                    <a:pt x="28" y="3"/>
                  </a:lnTo>
                  <a:lnTo>
                    <a:pt x="29" y="0"/>
                  </a:lnTo>
                  <a:lnTo>
                    <a:pt x="34" y="0"/>
                  </a:lnTo>
                  <a:lnTo>
                    <a:pt x="35" y="3"/>
                  </a:lnTo>
                  <a:lnTo>
                    <a:pt x="32" y="4"/>
                  </a:lnTo>
                  <a:lnTo>
                    <a:pt x="32" y="9"/>
                  </a:lnTo>
                  <a:lnTo>
                    <a:pt x="36" y="7"/>
                  </a:lnTo>
                  <a:lnTo>
                    <a:pt x="38" y="4"/>
                  </a:lnTo>
                  <a:lnTo>
                    <a:pt x="43" y="5"/>
                  </a:lnTo>
                  <a:lnTo>
                    <a:pt x="44" y="7"/>
                  </a:lnTo>
                  <a:lnTo>
                    <a:pt x="50" y="11"/>
                  </a:lnTo>
                  <a:lnTo>
                    <a:pt x="50" y="14"/>
                  </a:lnTo>
                  <a:lnTo>
                    <a:pt x="55" y="17"/>
                  </a:lnTo>
                  <a:lnTo>
                    <a:pt x="54" y="21"/>
                  </a:lnTo>
                  <a:lnTo>
                    <a:pt x="43" y="27"/>
                  </a:lnTo>
                  <a:lnTo>
                    <a:pt x="37" y="27"/>
                  </a:lnTo>
                  <a:lnTo>
                    <a:pt x="32" y="29"/>
                  </a:lnTo>
                  <a:lnTo>
                    <a:pt x="30" y="26"/>
                  </a:lnTo>
                  <a:lnTo>
                    <a:pt x="25" y="26"/>
                  </a:lnTo>
                  <a:lnTo>
                    <a:pt x="19" y="28"/>
                  </a:lnTo>
                  <a:lnTo>
                    <a:pt x="9" y="30"/>
                  </a:lnTo>
                  <a:lnTo>
                    <a:pt x="5" y="33"/>
                  </a:lnTo>
                  <a:lnTo>
                    <a:pt x="0" y="30"/>
                  </a:lnTo>
                  <a:lnTo>
                    <a:pt x="0" y="27"/>
                  </a:lnTo>
                  <a:lnTo>
                    <a:pt x="7" y="2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5" name="Freeform 737">
              <a:extLst>
                <a:ext uri="{FF2B5EF4-FFF2-40B4-BE49-F238E27FC236}">
                  <a16:creationId xmlns:a16="http://schemas.microsoft.com/office/drawing/2014/main" id="{5D9E330C-30C5-E05F-D940-65B7CD1AE595}"/>
                </a:ext>
                <a:ext uri="{C183D7F6-B498-43B3-948B-1728B52AA6E4}">
                  <adec:decorative xmlns:adec="http://schemas.microsoft.com/office/drawing/2017/decorative" val="1"/>
                </a:ext>
              </a:extLst>
            </p:cNvPr>
            <p:cNvSpPr>
              <a:spLocks/>
            </p:cNvSpPr>
            <p:nvPr/>
          </p:nvSpPr>
          <p:spPr bwMode="gray">
            <a:xfrm>
              <a:off x="16380430" y="2295525"/>
              <a:ext cx="342142" cy="183605"/>
            </a:xfrm>
            <a:custGeom>
              <a:avLst/>
              <a:gdLst>
                <a:gd name="T0" fmla="*/ 2147483647 w 63"/>
                <a:gd name="T1" fmla="*/ 2147483647 h 33"/>
                <a:gd name="T2" fmla="*/ 2147483647 w 63"/>
                <a:gd name="T3" fmla="*/ 2147483647 h 33"/>
                <a:gd name="T4" fmla="*/ 2147483647 w 63"/>
                <a:gd name="T5" fmla="*/ 2147483647 h 33"/>
                <a:gd name="T6" fmla="*/ 2147483647 w 63"/>
                <a:gd name="T7" fmla="*/ 2147483647 h 33"/>
                <a:gd name="T8" fmla="*/ 2147483647 w 63"/>
                <a:gd name="T9" fmla="*/ 2147483647 h 33"/>
                <a:gd name="T10" fmla="*/ 2147483647 w 63"/>
                <a:gd name="T11" fmla="*/ 2147483647 h 33"/>
                <a:gd name="T12" fmla="*/ 2147483647 w 63"/>
                <a:gd name="T13" fmla="*/ 2147483647 h 33"/>
                <a:gd name="T14" fmla="*/ 2147483647 w 63"/>
                <a:gd name="T15" fmla="*/ 2147483647 h 33"/>
                <a:gd name="T16" fmla="*/ 2147483647 w 63"/>
                <a:gd name="T17" fmla="*/ 2147483647 h 33"/>
                <a:gd name="T18" fmla="*/ 2147483647 w 63"/>
                <a:gd name="T19" fmla="*/ 2147483647 h 33"/>
                <a:gd name="T20" fmla="*/ 2147483647 w 63"/>
                <a:gd name="T21" fmla="*/ 2147483647 h 33"/>
                <a:gd name="T22" fmla="*/ 2147483647 w 63"/>
                <a:gd name="T23" fmla="*/ 2147483647 h 33"/>
                <a:gd name="T24" fmla="*/ 2147483647 w 63"/>
                <a:gd name="T25" fmla="*/ 2147483647 h 33"/>
                <a:gd name="T26" fmla="*/ 2147483647 w 63"/>
                <a:gd name="T27" fmla="*/ 2147483647 h 33"/>
                <a:gd name="T28" fmla="*/ 2147483647 w 63"/>
                <a:gd name="T29" fmla="*/ 2147483647 h 33"/>
                <a:gd name="T30" fmla="*/ 2147483647 w 63"/>
                <a:gd name="T31" fmla="*/ 2147483647 h 33"/>
                <a:gd name="T32" fmla="*/ 2147483647 w 63"/>
                <a:gd name="T33" fmla="*/ 2147483647 h 33"/>
                <a:gd name="T34" fmla="*/ 2147483647 w 63"/>
                <a:gd name="T35" fmla="*/ 2147483647 h 33"/>
                <a:gd name="T36" fmla="*/ 0 w 63"/>
                <a:gd name="T37" fmla="*/ 2147483647 h 33"/>
                <a:gd name="T38" fmla="*/ 2147483647 w 63"/>
                <a:gd name="T39" fmla="*/ 2147483647 h 33"/>
                <a:gd name="T40" fmla="*/ 2147483647 w 63"/>
                <a:gd name="T41" fmla="*/ 2147483647 h 33"/>
                <a:gd name="T42" fmla="*/ 2147483647 w 63"/>
                <a:gd name="T43" fmla="*/ 2147483647 h 33"/>
                <a:gd name="T44" fmla="*/ 2147483647 w 63"/>
                <a:gd name="T45" fmla="*/ 2147483647 h 33"/>
                <a:gd name="T46" fmla="*/ 2147483647 w 63"/>
                <a:gd name="T47" fmla="*/ 2147483647 h 33"/>
                <a:gd name="T48" fmla="*/ 2147483647 w 63"/>
                <a:gd name="T49" fmla="*/ 2147483647 h 33"/>
                <a:gd name="T50" fmla="*/ 2147483647 w 63"/>
                <a:gd name="T51" fmla="*/ 2147483647 h 33"/>
                <a:gd name="T52" fmla="*/ 2147483647 w 63"/>
                <a:gd name="T53" fmla="*/ 0 h 33"/>
                <a:gd name="T54" fmla="*/ 2147483647 w 63"/>
                <a:gd name="T55" fmla="*/ 2147483647 h 33"/>
                <a:gd name="T56" fmla="*/ 2147483647 w 63"/>
                <a:gd name="T57" fmla="*/ 2147483647 h 33"/>
                <a:gd name="T58" fmla="*/ 2147483647 w 63"/>
                <a:gd name="T59" fmla="*/ 2147483647 h 33"/>
                <a:gd name="T60" fmla="*/ 2147483647 w 63"/>
                <a:gd name="T61" fmla="*/ 2147483647 h 33"/>
                <a:gd name="T62" fmla="*/ 2147483647 w 63"/>
                <a:gd name="T63" fmla="*/ 2147483647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33"/>
                <a:gd name="T98" fmla="*/ 63 w 63"/>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33">
                  <a:moveTo>
                    <a:pt x="51" y="3"/>
                  </a:moveTo>
                  <a:lnTo>
                    <a:pt x="56" y="4"/>
                  </a:lnTo>
                  <a:lnTo>
                    <a:pt x="63" y="10"/>
                  </a:lnTo>
                  <a:lnTo>
                    <a:pt x="61" y="20"/>
                  </a:lnTo>
                  <a:lnTo>
                    <a:pt x="57" y="21"/>
                  </a:lnTo>
                  <a:lnTo>
                    <a:pt x="51" y="20"/>
                  </a:lnTo>
                  <a:lnTo>
                    <a:pt x="51" y="23"/>
                  </a:lnTo>
                  <a:lnTo>
                    <a:pt x="62" y="28"/>
                  </a:lnTo>
                  <a:lnTo>
                    <a:pt x="62" y="31"/>
                  </a:lnTo>
                  <a:lnTo>
                    <a:pt x="42" y="33"/>
                  </a:lnTo>
                  <a:lnTo>
                    <a:pt x="38" y="33"/>
                  </a:lnTo>
                  <a:lnTo>
                    <a:pt x="37" y="31"/>
                  </a:lnTo>
                  <a:lnTo>
                    <a:pt x="21" y="26"/>
                  </a:lnTo>
                  <a:lnTo>
                    <a:pt x="17" y="27"/>
                  </a:lnTo>
                  <a:lnTo>
                    <a:pt x="11" y="25"/>
                  </a:lnTo>
                  <a:lnTo>
                    <a:pt x="8" y="22"/>
                  </a:lnTo>
                  <a:lnTo>
                    <a:pt x="10" y="17"/>
                  </a:lnTo>
                  <a:lnTo>
                    <a:pt x="5" y="17"/>
                  </a:lnTo>
                  <a:lnTo>
                    <a:pt x="0" y="14"/>
                  </a:lnTo>
                  <a:lnTo>
                    <a:pt x="2" y="13"/>
                  </a:lnTo>
                  <a:lnTo>
                    <a:pt x="4" y="10"/>
                  </a:lnTo>
                  <a:lnTo>
                    <a:pt x="10" y="9"/>
                  </a:lnTo>
                  <a:lnTo>
                    <a:pt x="11" y="5"/>
                  </a:lnTo>
                  <a:lnTo>
                    <a:pt x="15" y="2"/>
                  </a:lnTo>
                  <a:lnTo>
                    <a:pt x="18" y="3"/>
                  </a:lnTo>
                  <a:lnTo>
                    <a:pt x="26" y="1"/>
                  </a:lnTo>
                  <a:lnTo>
                    <a:pt x="40" y="0"/>
                  </a:lnTo>
                  <a:lnTo>
                    <a:pt x="44" y="3"/>
                  </a:lnTo>
                  <a:lnTo>
                    <a:pt x="40" y="6"/>
                  </a:lnTo>
                  <a:lnTo>
                    <a:pt x="42" y="8"/>
                  </a:lnTo>
                  <a:lnTo>
                    <a:pt x="47" y="7"/>
                  </a:lnTo>
                  <a:lnTo>
                    <a:pt x="51"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6" name="Freeform 738">
              <a:extLst>
                <a:ext uri="{FF2B5EF4-FFF2-40B4-BE49-F238E27FC236}">
                  <a16:creationId xmlns:a16="http://schemas.microsoft.com/office/drawing/2014/main" id="{D594510E-D0E5-8ACB-99B1-506488D12FF8}"/>
                </a:ext>
                <a:ext uri="{C183D7F6-B498-43B3-948B-1728B52AA6E4}">
                  <adec:decorative xmlns:adec="http://schemas.microsoft.com/office/drawing/2017/decorative" val="1"/>
                </a:ext>
              </a:extLst>
            </p:cNvPr>
            <p:cNvSpPr>
              <a:spLocks/>
            </p:cNvSpPr>
            <p:nvPr/>
          </p:nvSpPr>
          <p:spPr bwMode="gray">
            <a:xfrm>
              <a:off x="16271945" y="2132784"/>
              <a:ext cx="342142" cy="179433"/>
            </a:xfrm>
            <a:custGeom>
              <a:avLst/>
              <a:gdLst>
                <a:gd name="T0" fmla="*/ 2147483647 w 63"/>
                <a:gd name="T1" fmla="*/ 2147483647 h 33"/>
                <a:gd name="T2" fmla="*/ 2147483647 w 63"/>
                <a:gd name="T3" fmla="*/ 2147483647 h 33"/>
                <a:gd name="T4" fmla="*/ 2147483647 w 63"/>
                <a:gd name="T5" fmla="*/ 2147483647 h 33"/>
                <a:gd name="T6" fmla="*/ 2147483647 w 63"/>
                <a:gd name="T7" fmla="*/ 2147483647 h 33"/>
                <a:gd name="T8" fmla="*/ 2147483647 w 63"/>
                <a:gd name="T9" fmla="*/ 2147483647 h 33"/>
                <a:gd name="T10" fmla="*/ 2147483647 w 63"/>
                <a:gd name="T11" fmla="*/ 2147483647 h 33"/>
                <a:gd name="T12" fmla="*/ 2147483647 w 63"/>
                <a:gd name="T13" fmla="*/ 2147483647 h 33"/>
                <a:gd name="T14" fmla="*/ 2147483647 w 63"/>
                <a:gd name="T15" fmla="*/ 2147483647 h 33"/>
                <a:gd name="T16" fmla="*/ 2147483647 w 63"/>
                <a:gd name="T17" fmla="*/ 2147483647 h 33"/>
                <a:gd name="T18" fmla="*/ 2147483647 w 63"/>
                <a:gd name="T19" fmla="*/ 2147483647 h 33"/>
                <a:gd name="T20" fmla="*/ 2147483647 w 63"/>
                <a:gd name="T21" fmla="*/ 2147483647 h 33"/>
                <a:gd name="T22" fmla="*/ 0 w 63"/>
                <a:gd name="T23" fmla="*/ 2147483647 h 33"/>
                <a:gd name="T24" fmla="*/ 2147483647 w 63"/>
                <a:gd name="T25" fmla="*/ 2147483647 h 33"/>
                <a:gd name="T26" fmla="*/ 2147483647 w 63"/>
                <a:gd name="T27" fmla="*/ 2147483647 h 33"/>
                <a:gd name="T28" fmla="*/ 2147483647 w 63"/>
                <a:gd name="T29" fmla="*/ 2147483647 h 33"/>
                <a:gd name="T30" fmla="*/ 2147483647 w 63"/>
                <a:gd name="T31" fmla="*/ 2147483647 h 33"/>
                <a:gd name="T32" fmla="*/ 2147483647 w 63"/>
                <a:gd name="T33" fmla="*/ 2147483647 h 33"/>
                <a:gd name="T34" fmla="*/ 2147483647 w 63"/>
                <a:gd name="T35" fmla="*/ 2147483647 h 33"/>
                <a:gd name="T36" fmla="*/ 2147483647 w 63"/>
                <a:gd name="T37" fmla="*/ 2147483647 h 33"/>
                <a:gd name="T38" fmla="*/ 2147483647 w 63"/>
                <a:gd name="T39" fmla="*/ 0 h 33"/>
                <a:gd name="T40" fmla="*/ 2147483647 w 63"/>
                <a:gd name="T41" fmla="*/ 2147483647 h 33"/>
                <a:gd name="T42" fmla="*/ 2147483647 w 63"/>
                <a:gd name="T43" fmla="*/ 2147483647 h 33"/>
                <a:gd name="T44" fmla="*/ 2147483647 w 63"/>
                <a:gd name="T45" fmla="*/ 2147483647 h 33"/>
                <a:gd name="T46" fmla="*/ 2147483647 w 63"/>
                <a:gd name="T47" fmla="*/ 2147483647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33"/>
                <a:gd name="T74" fmla="*/ 63 w 63"/>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33">
                  <a:moveTo>
                    <a:pt x="63" y="16"/>
                  </a:moveTo>
                  <a:lnTo>
                    <a:pt x="56" y="20"/>
                  </a:lnTo>
                  <a:lnTo>
                    <a:pt x="56" y="25"/>
                  </a:lnTo>
                  <a:lnTo>
                    <a:pt x="57" y="27"/>
                  </a:lnTo>
                  <a:lnTo>
                    <a:pt x="39" y="28"/>
                  </a:lnTo>
                  <a:lnTo>
                    <a:pt x="33" y="29"/>
                  </a:lnTo>
                  <a:lnTo>
                    <a:pt x="31" y="32"/>
                  </a:lnTo>
                  <a:lnTo>
                    <a:pt x="20" y="33"/>
                  </a:lnTo>
                  <a:lnTo>
                    <a:pt x="9" y="30"/>
                  </a:lnTo>
                  <a:lnTo>
                    <a:pt x="9" y="27"/>
                  </a:lnTo>
                  <a:lnTo>
                    <a:pt x="3" y="27"/>
                  </a:lnTo>
                  <a:lnTo>
                    <a:pt x="0" y="25"/>
                  </a:lnTo>
                  <a:lnTo>
                    <a:pt x="5" y="22"/>
                  </a:lnTo>
                  <a:lnTo>
                    <a:pt x="12" y="22"/>
                  </a:lnTo>
                  <a:lnTo>
                    <a:pt x="16" y="19"/>
                  </a:lnTo>
                  <a:lnTo>
                    <a:pt x="11" y="15"/>
                  </a:lnTo>
                  <a:lnTo>
                    <a:pt x="17" y="11"/>
                  </a:lnTo>
                  <a:lnTo>
                    <a:pt x="35" y="6"/>
                  </a:lnTo>
                  <a:lnTo>
                    <a:pt x="37" y="1"/>
                  </a:lnTo>
                  <a:lnTo>
                    <a:pt x="43" y="0"/>
                  </a:lnTo>
                  <a:lnTo>
                    <a:pt x="48" y="3"/>
                  </a:lnTo>
                  <a:lnTo>
                    <a:pt x="52" y="11"/>
                  </a:lnTo>
                  <a:lnTo>
                    <a:pt x="61" y="15"/>
                  </a:lnTo>
                  <a:lnTo>
                    <a:pt x="63" y="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7" name="Freeform 739">
              <a:extLst>
                <a:ext uri="{FF2B5EF4-FFF2-40B4-BE49-F238E27FC236}">
                  <a16:creationId xmlns:a16="http://schemas.microsoft.com/office/drawing/2014/main" id="{0D43AA94-2409-051A-7303-6026E4BE2375}"/>
                </a:ext>
                <a:ext uri="{C183D7F6-B498-43B3-948B-1728B52AA6E4}">
                  <adec:decorative xmlns:adec="http://schemas.microsoft.com/office/drawing/2017/decorative" val="1"/>
                </a:ext>
              </a:extLst>
            </p:cNvPr>
            <p:cNvSpPr>
              <a:spLocks/>
            </p:cNvSpPr>
            <p:nvPr/>
          </p:nvSpPr>
          <p:spPr bwMode="gray">
            <a:xfrm>
              <a:off x="16259428" y="2308043"/>
              <a:ext cx="125173" cy="62592"/>
            </a:xfrm>
            <a:custGeom>
              <a:avLst/>
              <a:gdLst>
                <a:gd name="T0" fmla="*/ 2147483647 w 23"/>
                <a:gd name="T1" fmla="*/ 2147483647 h 11"/>
                <a:gd name="T2" fmla="*/ 2147483647 w 23"/>
                <a:gd name="T3" fmla="*/ 2147483647 h 11"/>
                <a:gd name="T4" fmla="*/ 2147483647 w 23"/>
                <a:gd name="T5" fmla="*/ 2147483647 h 11"/>
                <a:gd name="T6" fmla="*/ 2147483647 w 23"/>
                <a:gd name="T7" fmla="*/ 2147483647 h 11"/>
                <a:gd name="T8" fmla="*/ 2147483647 w 23"/>
                <a:gd name="T9" fmla="*/ 2147483647 h 11"/>
                <a:gd name="T10" fmla="*/ 2147483647 w 23"/>
                <a:gd name="T11" fmla="*/ 2147483647 h 11"/>
                <a:gd name="T12" fmla="*/ 2147483647 w 23"/>
                <a:gd name="T13" fmla="*/ 2147483647 h 11"/>
                <a:gd name="T14" fmla="*/ 2147483647 w 23"/>
                <a:gd name="T15" fmla="*/ 2147483647 h 11"/>
                <a:gd name="T16" fmla="*/ 2147483647 w 23"/>
                <a:gd name="T17" fmla="*/ 2147483647 h 11"/>
                <a:gd name="T18" fmla="*/ 0 w 23"/>
                <a:gd name="T19" fmla="*/ 0 h 11"/>
                <a:gd name="T20" fmla="*/ 2147483647 w 23"/>
                <a:gd name="T21" fmla="*/ 0 h 11"/>
                <a:gd name="T22" fmla="*/ 2147483647 w 23"/>
                <a:gd name="T23" fmla="*/ 2147483647 h 11"/>
                <a:gd name="T24" fmla="*/ 2147483647 w 23"/>
                <a:gd name="T25" fmla="*/ 2147483647 h 11"/>
                <a:gd name="T26" fmla="*/ 2147483647 w 23"/>
                <a:gd name="T27" fmla="*/ 2147483647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11"/>
                <a:gd name="T44" fmla="*/ 23 w 2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11">
                  <a:moveTo>
                    <a:pt x="23" y="4"/>
                  </a:moveTo>
                  <a:lnTo>
                    <a:pt x="17" y="8"/>
                  </a:lnTo>
                  <a:lnTo>
                    <a:pt x="11" y="11"/>
                  </a:lnTo>
                  <a:lnTo>
                    <a:pt x="9" y="10"/>
                  </a:lnTo>
                  <a:lnTo>
                    <a:pt x="13" y="9"/>
                  </a:lnTo>
                  <a:lnTo>
                    <a:pt x="9" y="8"/>
                  </a:lnTo>
                  <a:lnTo>
                    <a:pt x="4" y="7"/>
                  </a:lnTo>
                  <a:lnTo>
                    <a:pt x="4" y="3"/>
                  </a:lnTo>
                  <a:lnTo>
                    <a:pt x="1" y="2"/>
                  </a:lnTo>
                  <a:lnTo>
                    <a:pt x="0" y="0"/>
                  </a:lnTo>
                  <a:lnTo>
                    <a:pt x="9" y="0"/>
                  </a:lnTo>
                  <a:lnTo>
                    <a:pt x="16" y="2"/>
                  </a:lnTo>
                  <a:lnTo>
                    <a:pt x="20" y="3"/>
                  </a:lnTo>
                  <a:lnTo>
                    <a:pt x="23"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8" name="Freeform 740">
              <a:extLst>
                <a:ext uri="{FF2B5EF4-FFF2-40B4-BE49-F238E27FC236}">
                  <a16:creationId xmlns:a16="http://schemas.microsoft.com/office/drawing/2014/main" id="{CBB35570-AE65-823F-9843-D85B46DDB3B9}"/>
                </a:ext>
                <a:ext uri="{C183D7F6-B498-43B3-948B-1728B52AA6E4}">
                  <adec:decorative xmlns:adec="http://schemas.microsoft.com/office/drawing/2017/decorative" val="1"/>
                </a:ext>
              </a:extLst>
            </p:cNvPr>
            <p:cNvSpPr>
              <a:spLocks/>
            </p:cNvSpPr>
            <p:nvPr/>
          </p:nvSpPr>
          <p:spPr bwMode="gray">
            <a:xfrm>
              <a:off x="16355394" y="2370636"/>
              <a:ext cx="20863" cy="20864"/>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lnTo>
                    <a:pt x="3" y="2"/>
                  </a:lnTo>
                  <a:lnTo>
                    <a:pt x="1" y="3"/>
                  </a:lnTo>
                  <a:lnTo>
                    <a:pt x="0" y="1"/>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39" name="Freeform 741">
              <a:extLst>
                <a:ext uri="{FF2B5EF4-FFF2-40B4-BE49-F238E27FC236}">
                  <a16:creationId xmlns:a16="http://schemas.microsoft.com/office/drawing/2014/main" id="{A945E4B0-3FEF-17BE-2FA2-45B19A279A3E}"/>
                </a:ext>
                <a:ext uri="{C183D7F6-B498-43B3-948B-1728B52AA6E4}">
                  <adec:decorative xmlns:adec="http://schemas.microsoft.com/office/drawing/2017/decorative" val="1"/>
                </a:ext>
              </a:extLst>
            </p:cNvPr>
            <p:cNvSpPr>
              <a:spLocks/>
            </p:cNvSpPr>
            <p:nvPr/>
          </p:nvSpPr>
          <p:spPr bwMode="gray">
            <a:xfrm>
              <a:off x="16313670" y="2391501"/>
              <a:ext cx="37552" cy="0"/>
            </a:xfrm>
            <a:custGeom>
              <a:avLst/>
              <a:gdLst>
                <a:gd name="T0" fmla="*/ 0 w 7"/>
                <a:gd name="T1" fmla="*/ 0 h 1"/>
                <a:gd name="T2" fmla="*/ 2147483647 w 7"/>
                <a:gd name="T3" fmla="*/ 0 h 1"/>
                <a:gd name="T4" fmla="*/ 2147483647 w 7"/>
                <a:gd name="T5" fmla="*/ 0 h 1"/>
                <a:gd name="T6" fmla="*/ 2147483647 w 7"/>
                <a:gd name="T7" fmla="*/ 0 h 1"/>
                <a:gd name="T8" fmla="*/ 0 w 7"/>
                <a:gd name="T9" fmla="*/ 0 h 1"/>
                <a:gd name="T10" fmla="*/ 0 60000 65536"/>
                <a:gd name="T11" fmla="*/ 0 60000 65536"/>
                <a:gd name="T12" fmla="*/ 0 60000 65536"/>
                <a:gd name="T13" fmla="*/ 0 60000 65536"/>
                <a:gd name="T14" fmla="*/ 0 60000 65536"/>
                <a:gd name="T15" fmla="*/ 0 w 7"/>
                <a:gd name="T16" fmla="*/ 0 h 1"/>
                <a:gd name="T17" fmla="*/ 7 w 7"/>
                <a:gd name="T18" fmla="*/ 0 h 1"/>
              </a:gdLst>
              <a:ahLst/>
              <a:cxnLst>
                <a:cxn ang="T10">
                  <a:pos x="T0" y="T1"/>
                </a:cxn>
                <a:cxn ang="T11">
                  <a:pos x="T2" y="T3"/>
                </a:cxn>
                <a:cxn ang="T12">
                  <a:pos x="T4" y="T5"/>
                </a:cxn>
                <a:cxn ang="T13">
                  <a:pos x="T6" y="T7"/>
                </a:cxn>
                <a:cxn ang="T14">
                  <a:pos x="T8" y="T9"/>
                </a:cxn>
              </a:cxnLst>
              <a:rect l="T15" t="T16" r="T17" b="T18"/>
              <a:pathLst>
                <a:path w="7" h="1">
                  <a:moveTo>
                    <a:pt x="0" y="0"/>
                  </a:moveTo>
                  <a:lnTo>
                    <a:pt x="6" y="0"/>
                  </a:lnTo>
                  <a:lnTo>
                    <a:pt x="7" y="1"/>
                  </a:lnTo>
                  <a:lnTo>
                    <a:pt x="1"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0" name="Freeform 742">
              <a:extLst>
                <a:ext uri="{FF2B5EF4-FFF2-40B4-BE49-F238E27FC236}">
                  <a16:creationId xmlns:a16="http://schemas.microsoft.com/office/drawing/2014/main" id="{BD8E65FA-987C-1C64-2132-34F7A5DB348A}"/>
                </a:ext>
                <a:ext uri="{C183D7F6-B498-43B3-948B-1728B52AA6E4}">
                  <adec:decorative xmlns:adec="http://schemas.microsoft.com/office/drawing/2017/decorative" val="1"/>
                </a:ext>
              </a:extLst>
            </p:cNvPr>
            <p:cNvSpPr>
              <a:spLocks/>
            </p:cNvSpPr>
            <p:nvPr/>
          </p:nvSpPr>
          <p:spPr bwMode="gray">
            <a:xfrm>
              <a:off x="17022987" y="2529205"/>
              <a:ext cx="25034" cy="12518"/>
            </a:xfrm>
            <a:custGeom>
              <a:avLst/>
              <a:gdLst>
                <a:gd name="T0" fmla="*/ 0 w 5"/>
                <a:gd name="T1" fmla="*/ 0 h 2"/>
                <a:gd name="T2" fmla="*/ 2147483647 w 5"/>
                <a:gd name="T3" fmla="*/ 0 h 2"/>
                <a:gd name="T4" fmla="*/ 2147483647 w 5"/>
                <a:gd name="T5" fmla="*/ 2147483647 h 2"/>
                <a:gd name="T6" fmla="*/ 2147483647 w 5"/>
                <a:gd name="T7" fmla="*/ 2147483647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1" y="0"/>
                  </a:lnTo>
                  <a:lnTo>
                    <a:pt x="5" y="1"/>
                  </a:lnTo>
                  <a:lnTo>
                    <a:pt x="3" y="2"/>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1" name="Freeform 743">
              <a:extLst>
                <a:ext uri="{FF2B5EF4-FFF2-40B4-BE49-F238E27FC236}">
                  <a16:creationId xmlns:a16="http://schemas.microsoft.com/office/drawing/2014/main" id="{40D89135-73D8-9625-A916-05637A114D49}"/>
                </a:ext>
                <a:ext uri="{C183D7F6-B498-43B3-948B-1728B52AA6E4}">
                  <adec:decorative xmlns:adec="http://schemas.microsoft.com/office/drawing/2017/decorative" val="1"/>
                </a:ext>
              </a:extLst>
            </p:cNvPr>
            <p:cNvSpPr>
              <a:spLocks/>
            </p:cNvSpPr>
            <p:nvPr/>
          </p:nvSpPr>
          <p:spPr bwMode="gray">
            <a:xfrm>
              <a:off x="17056367" y="2512514"/>
              <a:ext cx="25034" cy="16691"/>
            </a:xfrm>
            <a:custGeom>
              <a:avLst/>
              <a:gdLst>
                <a:gd name="T0" fmla="*/ 0 w 5"/>
                <a:gd name="T1" fmla="*/ 2147483647 h 3"/>
                <a:gd name="T2" fmla="*/ 2147483647 w 5"/>
                <a:gd name="T3" fmla="*/ 0 h 3"/>
                <a:gd name="T4" fmla="*/ 2147483647 w 5"/>
                <a:gd name="T5" fmla="*/ 2147483647 h 3"/>
                <a:gd name="T6" fmla="*/ 2147483647 w 5"/>
                <a:gd name="T7" fmla="*/ 2147483647 h 3"/>
                <a:gd name="T8" fmla="*/ 0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5" y="1"/>
                  </a:lnTo>
                  <a:lnTo>
                    <a:pt x="4" y="3"/>
                  </a:lnTo>
                  <a:lnTo>
                    <a:pt x="0"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2" name="Rectangle 744">
              <a:extLst>
                <a:ext uri="{FF2B5EF4-FFF2-40B4-BE49-F238E27FC236}">
                  <a16:creationId xmlns:a16="http://schemas.microsoft.com/office/drawing/2014/main" id="{199F87DB-516F-46C3-A202-BA509B5A7BFD}"/>
                </a:ext>
                <a:ext uri="{C183D7F6-B498-43B3-948B-1728B52AA6E4}">
                  <adec:decorative xmlns:adec="http://schemas.microsoft.com/office/drawing/2017/decorative" val="1"/>
                </a:ext>
              </a:extLst>
            </p:cNvPr>
            <p:cNvSpPr>
              <a:spLocks noChangeArrowheads="1"/>
            </p:cNvSpPr>
            <p:nvPr/>
          </p:nvSpPr>
          <p:spPr bwMode="gray">
            <a:xfrm>
              <a:off x="17048022" y="2621007"/>
              <a:ext cx="25034" cy="8345"/>
            </a:xfrm>
            <a:prstGeom prst="rect">
              <a:avLst/>
            </a:prstGeom>
            <a:grpFill/>
            <a:ln w="3175">
              <a:noFill/>
              <a:miter lim="800000"/>
              <a:headEnd/>
              <a:tailEnd/>
            </a:ln>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a:spcBef>
                  <a:spcPct val="50000"/>
                </a:spcBef>
              </a:pPr>
              <a:endParaRPr lang="en-GB" altLang="en-US" sz="800" dirty="0">
                <a:latin typeface="IBM Plex Sans" panose="020B0503050203000203" pitchFamily="34" charset="0"/>
                <a:ea typeface="MS PGothic" charset="-128"/>
              </a:endParaRPr>
            </a:p>
          </p:txBody>
        </p:sp>
        <p:sp>
          <p:nvSpPr>
            <p:cNvPr id="743" name="Freeform 745">
              <a:extLst>
                <a:ext uri="{FF2B5EF4-FFF2-40B4-BE49-F238E27FC236}">
                  <a16:creationId xmlns:a16="http://schemas.microsoft.com/office/drawing/2014/main" id="{0F20A6A3-2A23-48AD-1C69-9DCA3E10248B}"/>
                </a:ext>
                <a:ext uri="{C183D7F6-B498-43B3-948B-1728B52AA6E4}">
                  <adec:decorative xmlns:adec="http://schemas.microsoft.com/office/drawing/2017/decorative" val="1"/>
                </a:ext>
              </a:extLst>
            </p:cNvPr>
            <p:cNvSpPr>
              <a:spLocks/>
            </p:cNvSpPr>
            <p:nvPr/>
          </p:nvSpPr>
          <p:spPr bwMode="gray">
            <a:xfrm>
              <a:off x="17081402" y="2637699"/>
              <a:ext cx="25034" cy="16691"/>
            </a:xfrm>
            <a:custGeom>
              <a:avLst/>
              <a:gdLst>
                <a:gd name="T0" fmla="*/ 0 w 5"/>
                <a:gd name="T1" fmla="*/ 2147483647 h 3"/>
                <a:gd name="T2" fmla="*/ 2147483647 w 5"/>
                <a:gd name="T3" fmla="*/ 0 h 3"/>
                <a:gd name="T4" fmla="*/ 2147483647 w 5"/>
                <a:gd name="T5" fmla="*/ 0 h 3"/>
                <a:gd name="T6" fmla="*/ 2147483647 w 5"/>
                <a:gd name="T7" fmla="*/ 2147483647 h 3"/>
                <a:gd name="T8" fmla="*/ 0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2" y="0"/>
                  </a:lnTo>
                  <a:lnTo>
                    <a:pt x="5" y="0"/>
                  </a:lnTo>
                  <a:lnTo>
                    <a:pt x="4" y="3"/>
                  </a:lnTo>
                  <a:lnTo>
                    <a:pt x="0"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4" name="Freeform 746">
              <a:extLst>
                <a:ext uri="{FF2B5EF4-FFF2-40B4-BE49-F238E27FC236}">
                  <a16:creationId xmlns:a16="http://schemas.microsoft.com/office/drawing/2014/main" id="{2AAB0DBC-0F7A-17CD-59B3-503DD663EDB3}"/>
                </a:ext>
                <a:ext uri="{C183D7F6-B498-43B3-948B-1728B52AA6E4}">
                  <adec:decorative xmlns:adec="http://schemas.microsoft.com/office/drawing/2017/decorative" val="1"/>
                </a:ext>
              </a:extLst>
            </p:cNvPr>
            <p:cNvSpPr>
              <a:spLocks/>
            </p:cNvSpPr>
            <p:nvPr/>
          </p:nvSpPr>
          <p:spPr bwMode="gray">
            <a:xfrm>
              <a:off x="16476396" y="2654390"/>
              <a:ext cx="66759" cy="29210"/>
            </a:xfrm>
            <a:custGeom>
              <a:avLst/>
              <a:gdLst>
                <a:gd name="T0" fmla="*/ 2147483647 w 12"/>
                <a:gd name="T1" fmla="*/ 2147483647 h 5"/>
                <a:gd name="T2" fmla="*/ 2147483647 w 12"/>
                <a:gd name="T3" fmla="*/ 0 h 5"/>
                <a:gd name="T4" fmla="*/ 2147483647 w 12"/>
                <a:gd name="T5" fmla="*/ 2147483647 h 5"/>
                <a:gd name="T6" fmla="*/ 2147483647 w 12"/>
                <a:gd name="T7" fmla="*/ 2147483647 h 5"/>
                <a:gd name="T8" fmla="*/ 0 w 12"/>
                <a:gd name="T9" fmla="*/ 2147483647 h 5"/>
                <a:gd name="T10" fmla="*/ 2147483647 w 12"/>
                <a:gd name="T11" fmla="*/ 2147483647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1" y="2"/>
                  </a:moveTo>
                  <a:lnTo>
                    <a:pt x="12" y="0"/>
                  </a:lnTo>
                  <a:lnTo>
                    <a:pt x="12" y="3"/>
                  </a:lnTo>
                  <a:lnTo>
                    <a:pt x="4" y="5"/>
                  </a:lnTo>
                  <a:lnTo>
                    <a:pt x="0" y="4"/>
                  </a:lnTo>
                  <a:lnTo>
                    <a:pt x="1"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5" name="Freeform 747">
              <a:extLst>
                <a:ext uri="{FF2B5EF4-FFF2-40B4-BE49-F238E27FC236}">
                  <a16:creationId xmlns:a16="http://schemas.microsoft.com/office/drawing/2014/main" id="{6E4B2593-D281-F1C3-27F7-8BBA1B7DA239}"/>
                </a:ext>
                <a:ext uri="{C183D7F6-B498-43B3-948B-1728B52AA6E4}">
                  <adec:decorative xmlns:adec="http://schemas.microsoft.com/office/drawing/2017/decorative" val="1"/>
                </a:ext>
              </a:extLst>
            </p:cNvPr>
            <p:cNvSpPr>
              <a:spLocks/>
            </p:cNvSpPr>
            <p:nvPr/>
          </p:nvSpPr>
          <p:spPr bwMode="gray">
            <a:xfrm>
              <a:off x="16413809" y="2704465"/>
              <a:ext cx="29207" cy="20864"/>
            </a:xfrm>
            <a:custGeom>
              <a:avLst/>
              <a:gdLst>
                <a:gd name="T0" fmla="*/ 2147483647 w 6"/>
                <a:gd name="T1" fmla="*/ 0 h 4"/>
                <a:gd name="T2" fmla="*/ 2147483647 w 6"/>
                <a:gd name="T3" fmla="*/ 2147483647 h 4"/>
                <a:gd name="T4" fmla="*/ 2147483647 w 6"/>
                <a:gd name="T5" fmla="*/ 2147483647 h 4"/>
                <a:gd name="T6" fmla="*/ 2147483647 w 6"/>
                <a:gd name="T7" fmla="*/ 2147483647 h 4"/>
                <a:gd name="T8" fmla="*/ 0 w 6"/>
                <a:gd name="T9" fmla="*/ 2147483647 h 4"/>
                <a:gd name="T10" fmla="*/ 2147483647 w 6"/>
                <a:gd name="T11" fmla="*/ 0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6" y="0"/>
                  </a:moveTo>
                  <a:lnTo>
                    <a:pt x="6" y="1"/>
                  </a:lnTo>
                  <a:lnTo>
                    <a:pt x="4" y="2"/>
                  </a:lnTo>
                  <a:lnTo>
                    <a:pt x="1" y="4"/>
                  </a:lnTo>
                  <a:lnTo>
                    <a:pt x="0" y="2"/>
                  </a:lnTo>
                  <a:lnTo>
                    <a:pt x="6"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6" name="Freeform 748">
              <a:extLst>
                <a:ext uri="{FF2B5EF4-FFF2-40B4-BE49-F238E27FC236}">
                  <a16:creationId xmlns:a16="http://schemas.microsoft.com/office/drawing/2014/main" id="{6DD52415-2120-E104-E41C-2ADD985D7D17}"/>
                </a:ext>
                <a:ext uri="{C183D7F6-B498-43B3-948B-1728B52AA6E4}">
                  <adec:decorative xmlns:adec="http://schemas.microsoft.com/office/drawing/2017/decorative" val="1"/>
                </a:ext>
              </a:extLst>
            </p:cNvPr>
            <p:cNvSpPr>
              <a:spLocks/>
            </p:cNvSpPr>
            <p:nvPr/>
          </p:nvSpPr>
          <p:spPr bwMode="gray">
            <a:xfrm>
              <a:off x="16463878" y="2700292"/>
              <a:ext cx="12517" cy="8345"/>
            </a:xfrm>
            <a:custGeom>
              <a:avLst/>
              <a:gdLst>
                <a:gd name="T0" fmla="*/ 0 w 3"/>
                <a:gd name="T1" fmla="*/ 2147483646 h 2"/>
                <a:gd name="T2" fmla="*/ 2147483646 w 3"/>
                <a:gd name="T3" fmla="*/ 0 h 2"/>
                <a:gd name="T4" fmla="*/ 2147483646 w 3"/>
                <a:gd name="T5" fmla="*/ 2147483646 h 2"/>
                <a:gd name="T6" fmla="*/ 0 w 3"/>
                <a:gd name="T7" fmla="*/ 2147483646 h 2"/>
                <a:gd name="T8" fmla="*/ 0 w 3"/>
                <a:gd name="T9" fmla="*/ 2147483646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1"/>
                  </a:moveTo>
                  <a:lnTo>
                    <a:pt x="3" y="0"/>
                  </a:lnTo>
                  <a:lnTo>
                    <a:pt x="3" y="2"/>
                  </a:lnTo>
                  <a:lnTo>
                    <a:pt x="0"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7" name="Freeform 749">
              <a:extLst>
                <a:ext uri="{FF2B5EF4-FFF2-40B4-BE49-F238E27FC236}">
                  <a16:creationId xmlns:a16="http://schemas.microsoft.com/office/drawing/2014/main" id="{CD4BD963-57EA-45A9-39C4-4D76E82C5F99}"/>
                </a:ext>
                <a:ext uri="{C183D7F6-B498-43B3-948B-1728B52AA6E4}">
                  <adec:decorative xmlns:adec="http://schemas.microsoft.com/office/drawing/2017/decorative" val="1"/>
                </a:ext>
              </a:extLst>
            </p:cNvPr>
            <p:cNvSpPr>
              <a:spLocks/>
            </p:cNvSpPr>
            <p:nvPr/>
          </p:nvSpPr>
          <p:spPr bwMode="gray">
            <a:xfrm>
              <a:off x="16509776" y="2708637"/>
              <a:ext cx="20863" cy="16691"/>
            </a:xfrm>
            <a:custGeom>
              <a:avLst/>
              <a:gdLst>
                <a:gd name="T0" fmla="*/ 0 w 4"/>
                <a:gd name="T1" fmla="*/ 2147483647 h 3"/>
                <a:gd name="T2" fmla="*/ 2147483647 w 4"/>
                <a:gd name="T3" fmla="*/ 0 h 3"/>
                <a:gd name="T4" fmla="*/ 2147483647 w 4"/>
                <a:gd name="T5" fmla="*/ 0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1"/>
                  </a:moveTo>
                  <a:lnTo>
                    <a:pt x="1" y="0"/>
                  </a:lnTo>
                  <a:lnTo>
                    <a:pt x="4" y="0"/>
                  </a:lnTo>
                  <a:lnTo>
                    <a:pt x="4"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8" name="Freeform 750">
              <a:extLst>
                <a:ext uri="{FF2B5EF4-FFF2-40B4-BE49-F238E27FC236}">
                  <a16:creationId xmlns:a16="http://schemas.microsoft.com/office/drawing/2014/main" id="{CEA322FB-D81B-766E-2124-E3C2A5E92597}"/>
                </a:ext>
                <a:ext uri="{C183D7F6-B498-43B3-948B-1728B52AA6E4}">
                  <adec:decorative xmlns:adec="http://schemas.microsoft.com/office/drawing/2017/decorative" val="1"/>
                </a:ext>
              </a:extLst>
            </p:cNvPr>
            <p:cNvSpPr>
              <a:spLocks/>
            </p:cNvSpPr>
            <p:nvPr/>
          </p:nvSpPr>
          <p:spPr bwMode="gray">
            <a:xfrm>
              <a:off x="16476396" y="2754539"/>
              <a:ext cx="54242" cy="12518"/>
            </a:xfrm>
            <a:custGeom>
              <a:avLst/>
              <a:gdLst>
                <a:gd name="T0" fmla="*/ 0 w 10"/>
                <a:gd name="T1" fmla="*/ 2147483646 h 3"/>
                <a:gd name="T2" fmla="*/ 2147483647 w 10"/>
                <a:gd name="T3" fmla="*/ 0 h 3"/>
                <a:gd name="T4" fmla="*/ 2147483647 w 10"/>
                <a:gd name="T5" fmla="*/ 0 h 3"/>
                <a:gd name="T6" fmla="*/ 2147483647 w 10"/>
                <a:gd name="T7" fmla="*/ 0 h 3"/>
                <a:gd name="T8" fmla="*/ 2147483647 w 10"/>
                <a:gd name="T9" fmla="*/ 2147483646 h 3"/>
                <a:gd name="T10" fmla="*/ 2147483647 w 10"/>
                <a:gd name="T11" fmla="*/ 2147483646 h 3"/>
                <a:gd name="T12" fmla="*/ 0 w 10"/>
                <a:gd name="T13" fmla="*/ 2147483646 h 3"/>
                <a:gd name="T14" fmla="*/ 0 60000 65536"/>
                <a:gd name="T15" fmla="*/ 0 60000 65536"/>
                <a:gd name="T16" fmla="*/ 0 60000 65536"/>
                <a:gd name="T17" fmla="*/ 0 60000 65536"/>
                <a:gd name="T18" fmla="*/ 0 60000 65536"/>
                <a:gd name="T19" fmla="*/ 0 60000 65536"/>
                <a:gd name="T20" fmla="*/ 0 60000 65536"/>
                <a:gd name="T21" fmla="*/ 0 w 10"/>
                <a:gd name="T22" fmla="*/ 0 h 3"/>
                <a:gd name="T23" fmla="*/ 10 w 1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
                  <a:moveTo>
                    <a:pt x="0" y="1"/>
                  </a:moveTo>
                  <a:lnTo>
                    <a:pt x="1" y="0"/>
                  </a:lnTo>
                  <a:lnTo>
                    <a:pt x="6" y="0"/>
                  </a:lnTo>
                  <a:lnTo>
                    <a:pt x="10" y="0"/>
                  </a:lnTo>
                  <a:lnTo>
                    <a:pt x="10" y="2"/>
                  </a:lnTo>
                  <a:lnTo>
                    <a:pt x="8" y="3"/>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49" name="Freeform 751">
              <a:extLst>
                <a:ext uri="{FF2B5EF4-FFF2-40B4-BE49-F238E27FC236}">
                  <a16:creationId xmlns:a16="http://schemas.microsoft.com/office/drawing/2014/main" id="{ACFAA037-C1E1-E43D-4697-D2BA77482BA7}"/>
                </a:ext>
                <a:ext uri="{C183D7F6-B498-43B3-948B-1728B52AA6E4}">
                  <adec:decorative xmlns:adec="http://schemas.microsoft.com/office/drawing/2017/decorative" val="1"/>
                </a:ext>
              </a:extLst>
            </p:cNvPr>
            <p:cNvSpPr>
              <a:spLocks/>
            </p:cNvSpPr>
            <p:nvPr/>
          </p:nvSpPr>
          <p:spPr bwMode="gray">
            <a:xfrm>
              <a:off x="16551500" y="2767058"/>
              <a:ext cx="20863" cy="12518"/>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3" y="0"/>
                  </a:lnTo>
                  <a:lnTo>
                    <a:pt x="4" y="1"/>
                  </a:lnTo>
                  <a:lnTo>
                    <a:pt x="3" y="2"/>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0" name="Freeform 752">
              <a:extLst>
                <a:ext uri="{FF2B5EF4-FFF2-40B4-BE49-F238E27FC236}">
                  <a16:creationId xmlns:a16="http://schemas.microsoft.com/office/drawing/2014/main" id="{16EA524E-B305-3143-4F27-D92F50B5CA73}"/>
                </a:ext>
                <a:ext uri="{C183D7F6-B498-43B3-948B-1728B52AA6E4}">
                  <adec:decorative xmlns:adec="http://schemas.microsoft.com/office/drawing/2017/decorative" val="1"/>
                </a:ext>
              </a:extLst>
            </p:cNvPr>
            <p:cNvSpPr>
              <a:spLocks/>
            </p:cNvSpPr>
            <p:nvPr/>
          </p:nvSpPr>
          <p:spPr bwMode="gray">
            <a:xfrm>
              <a:off x="17323405" y="2716983"/>
              <a:ext cx="41724" cy="20864"/>
            </a:xfrm>
            <a:custGeom>
              <a:avLst/>
              <a:gdLst>
                <a:gd name="T0" fmla="*/ 2147483647 w 8"/>
                <a:gd name="T1" fmla="*/ 0 h 4"/>
                <a:gd name="T2" fmla="*/ 2147483647 w 8"/>
                <a:gd name="T3" fmla="*/ 0 h 4"/>
                <a:gd name="T4" fmla="*/ 2147483647 w 8"/>
                <a:gd name="T5" fmla="*/ 2147483647 h 4"/>
                <a:gd name="T6" fmla="*/ 2147483647 w 8"/>
                <a:gd name="T7" fmla="*/ 2147483647 h 4"/>
                <a:gd name="T8" fmla="*/ 0 w 8"/>
                <a:gd name="T9" fmla="*/ 0 h 4"/>
                <a:gd name="T10" fmla="*/ 2147483647 w 8"/>
                <a:gd name="T11" fmla="*/ 0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1" y="0"/>
                  </a:moveTo>
                  <a:lnTo>
                    <a:pt x="5" y="0"/>
                  </a:lnTo>
                  <a:lnTo>
                    <a:pt x="8" y="4"/>
                  </a:lnTo>
                  <a:lnTo>
                    <a:pt x="5" y="4"/>
                  </a:lnTo>
                  <a:lnTo>
                    <a:pt x="0" y="0"/>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1" name="Freeform 753">
              <a:extLst>
                <a:ext uri="{FF2B5EF4-FFF2-40B4-BE49-F238E27FC236}">
                  <a16:creationId xmlns:a16="http://schemas.microsoft.com/office/drawing/2014/main" id="{FCE6FF53-926E-73D0-BDBE-1DC028FC8336}"/>
                </a:ext>
                <a:ext uri="{C183D7F6-B498-43B3-948B-1728B52AA6E4}">
                  <adec:decorative xmlns:adec="http://schemas.microsoft.com/office/drawing/2017/decorative" val="1"/>
                </a:ext>
              </a:extLst>
            </p:cNvPr>
            <p:cNvSpPr>
              <a:spLocks/>
            </p:cNvSpPr>
            <p:nvPr/>
          </p:nvSpPr>
          <p:spPr bwMode="gray">
            <a:xfrm>
              <a:off x="17373473" y="2737848"/>
              <a:ext cx="16690" cy="4173"/>
            </a:xfrm>
            <a:custGeom>
              <a:avLst/>
              <a:gdLst>
                <a:gd name="T0" fmla="*/ 2147483647 w 3"/>
                <a:gd name="T1" fmla="*/ 0 h 1"/>
                <a:gd name="T2" fmla="*/ 2147483647 w 3"/>
                <a:gd name="T3" fmla="*/ 2147483646 h 1"/>
                <a:gd name="T4" fmla="*/ 0 w 3"/>
                <a:gd name="T5" fmla="*/ 2147483646 h 1"/>
                <a:gd name="T6" fmla="*/ 2147483647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1" y="0"/>
                  </a:moveTo>
                  <a:lnTo>
                    <a:pt x="3" y="1"/>
                  </a:lnTo>
                  <a:lnTo>
                    <a:pt x="0" y="1"/>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2" name="Freeform 754">
              <a:extLst>
                <a:ext uri="{FF2B5EF4-FFF2-40B4-BE49-F238E27FC236}">
                  <a16:creationId xmlns:a16="http://schemas.microsoft.com/office/drawing/2014/main" id="{DD49FF03-61C4-37AD-4A35-6CBEF403686E}"/>
                </a:ext>
                <a:ext uri="{C183D7F6-B498-43B3-948B-1728B52AA6E4}">
                  <adec:decorative xmlns:adec="http://schemas.microsoft.com/office/drawing/2017/decorative" val="1"/>
                </a:ext>
              </a:extLst>
            </p:cNvPr>
            <p:cNvSpPr>
              <a:spLocks/>
            </p:cNvSpPr>
            <p:nvPr/>
          </p:nvSpPr>
          <p:spPr bwMode="gray">
            <a:xfrm>
              <a:off x="13392951" y="6864802"/>
              <a:ext cx="20863" cy="37556"/>
            </a:xfrm>
            <a:custGeom>
              <a:avLst/>
              <a:gdLst>
                <a:gd name="T0" fmla="*/ 2147483647 w 4"/>
                <a:gd name="T1" fmla="*/ 0 h 7"/>
                <a:gd name="T2" fmla="*/ 2147483647 w 4"/>
                <a:gd name="T3" fmla="*/ 2147483647 h 7"/>
                <a:gd name="T4" fmla="*/ 2147483647 w 4"/>
                <a:gd name="T5" fmla="*/ 2147483647 h 7"/>
                <a:gd name="T6" fmla="*/ 0 w 4"/>
                <a:gd name="T7" fmla="*/ 2147483647 h 7"/>
                <a:gd name="T8" fmla="*/ 2147483647 w 4"/>
                <a:gd name="T9" fmla="*/ 0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0"/>
                  </a:moveTo>
                  <a:lnTo>
                    <a:pt x="4" y="3"/>
                  </a:lnTo>
                  <a:lnTo>
                    <a:pt x="1" y="7"/>
                  </a:lnTo>
                  <a:lnTo>
                    <a:pt x="0" y="4"/>
                  </a:lnTo>
                  <a:lnTo>
                    <a:pt x="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3" name="Freeform 755">
              <a:extLst>
                <a:ext uri="{FF2B5EF4-FFF2-40B4-BE49-F238E27FC236}">
                  <a16:creationId xmlns:a16="http://schemas.microsoft.com/office/drawing/2014/main" id="{0EE23069-E22D-36D5-4095-3347F906550E}"/>
                </a:ext>
                <a:ext uri="{C183D7F6-B498-43B3-948B-1728B52AA6E4}">
                  <adec:decorative xmlns:adec="http://schemas.microsoft.com/office/drawing/2017/decorative" val="1"/>
                </a:ext>
              </a:extLst>
            </p:cNvPr>
            <p:cNvSpPr>
              <a:spLocks/>
            </p:cNvSpPr>
            <p:nvPr/>
          </p:nvSpPr>
          <p:spPr bwMode="gray">
            <a:xfrm>
              <a:off x="13451365" y="6556011"/>
              <a:ext cx="70932" cy="183605"/>
            </a:xfrm>
            <a:custGeom>
              <a:avLst/>
              <a:gdLst>
                <a:gd name="T0" fmla="*/ 2147483647 w 13"/>
                <a:gd name="T1" fmla="*/ 2147483647 h 34"/>
                <a:gd name="T2" fmla="*/ 2147483647 w 13"/>
                <a:gd name="T3" fmla="*/ 2147483647 h 34"/>
                <a:gd name="T4" fmla="*/ 2147483647 w 13"/>
                <a:gd name="T5" fmla="*/ 2147483647 h 34"/>
                <a:gd name="T6" fmla="*/ 2147483647 w 13"/>
                <a:gd name="T7" fmla="*/ 2147483647 h 34"/>
                <a:gd name="T8" fmla="*/ 0 w 13"/>
                <a:gd name="T9" fmla="*/ 2147483647 h 34"/>
                <a:gd name="T10" fmla="*/ 2147483647 w 13"/>
                <a:gd name="T11" fmla="*/ 2147483647 h 34"/>
                <a:gd name="T12" fmla="*/ 2147483647 w 13"/>
                <a:gd name="T13" fmla="*/ 2147483647 h 34"/>
                <a:gd name="T14" fmla="*/ 2147483647 w 13"/>
                <a:gd name="T15" fmla="*/ 2147483647 h 34"/>
                <a:gd name="T16" fmla="*/ 2147483647 w 13"/>
                <a:gd name="T17" fmla="*/ 0 h 34"/>
                <a:gd name="T18" fmla="*/ 2147483647 w 13"/>
                <a:gd name="T19" fmla="*/ 2147483647 h 34"/>
                <a:gd name="T20" fmla="*/ 2147483647 w 13"/>
                <a:gd name="T21" fmla="*/ 2147483647 h 34"/>
                <a:gd name="T22" fmla="*/ 2147483647 w 13"/>
                <a:gd name="T23" fmla="*/ 2147483647 h 34"/>
                <a:gd name="T24" fmla="*/ 2147483647 w 13"/>
                <a:gd name="T25" fmla="*/ 2147483647 h 34"/>
                <a:gd name="T26" fmla="*/ 2147483647 w 13"/>
                <a:gd name="T27" fmla="*/ 2147483647 h 34"/>
                <a:gd name="T28" fmla="*/ 2147483647 w 13"/>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34"/>
                <a:gd name="T47" fmla="*/ 13 w 13"/>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34">
                  <a:moveTo>
                    <a:pt x="7" y="31"/>
                  </a:moveTo>
                  <a:lnTo>
                    <a:pt x="5" y="30"/>
                  </a:lnTo>
                  <a:lnTo>
                    <a:pt x="3" y="34"/>
                  </a:lnTo>
                  <a:lnTo>
                    <a:pt x="1" y="33"/>
                  </a:lnTo>
                  <a:lnTo>
                    <a:pt x="0" y="32"/>
                  </a:lnTo>
                  <a:lnTo>
                    <a:pt x="1" y="30"/>
                  </a:lnTo>
                  <a:lnTo>
                    <a:pt x="3" y="26"/>
                  </a:lnTo>
                  <a:lnTo>
                    <a:pt x="4" y="6"/>
                  </a:lnTo>
                  <a:lnTo>
                    <a:pt x="11" y="0"/>
                  </a:lnTo>
                  <a:lnTo>
                    <a:pt x="13" y="3"/>
                  </a:lnTo>
                  <a:lnTo>
                    <a:pt x="12" y="12"/>
                  </a:lnTo>
                  <a:lnTo>
                    <a:pt x="13" y="20"/>
                  </a:lnTo>
                  <a:lnTo>
                    <a:pt x="9" y="23"/>
                  </a:lnTo>
                  <a:lnTo>
                    <a:pt x="9" y="27"/>
                  </a:lnTo>
                  <a:lnTo>
                    <a:pt x="7" y="3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4" name="Freeform 756">
              <a:extLst>
                <a:ext uri="{FF2B5EF4-FFF2-40B4-BE49-F238E27FC236}">
                  <a16:creationId xmlns:a16="http://schemas.microsoft.com/office/drawing/2014/main" id="{2C84FD19-E31B-308B-9505-C4237E088D36}"/>
                </a:ext>
                <a:ext uri="{C183D7F6-B498-43B3-948B-1728B52AA6E4}">
                  <adec:decorative xmlns:adec="http://schemas.microsoft.com/office/drawing/2017/decorative" val="1"/>
                </a:ext>
              </a:extLst>
            </p:cNvPr>
            <p:cNvSpPr>
              <a:spLocks/>
            </p:cNvSpPr>
            <p:nvPr/>
          </p:nvSpPr>
          <p:spPr bwMode="gray">
            <a:xfrm>
              <a:off x="13401295" y="6718752"/>
              <a:ext cx="87622" cy="267063"/>
            </a:xfrm>
            <a:custGeom>
              <a:avLst/>
              <a:gdLst>
                <a:gd name="T0" fmla="*/ 2147483647 w 17"/>
                <a:gd name="T1" fmla="*/ 2147483647 h 49"/>
                <a:gd name="T2" fmla="*/ 2147483647 w 17"/>
                <a:gd name="T3" fmla="*/ 2147483647 h 49"/>
                <a:gd name="T4" fmla="*/ 2147483647 w 17"/>
                <a:gd name="T5" fmla="*/ 2147483647 h 49"/>
                <a:gd name="T6" fmla="*/ 2147483647 w 17"/>
                <a:gd name="T7" fmla="*/ 2147483647 h 49"/>
                <a:gd name="T8" fmla="*/ 2147483647 w 17"/>
                <a:gd name="T9" fmla="*/ 2147483647 h 49"/>
                <a:gd name="T10" fmla="*/ 2147483647 w 17"/>
                <a:gd name="T11" fmla="*/ 2147483647 h 49"/>
                <a:gd name="T12" fmla="*/ 2147483647 w 17"/>
                <a:gd name="T13" fmla="*/ 2147483647 h 49"/>
                <a:gd name="T14" fmla="*/ 2147483647 w 17"/>
                <a:gd name="T15" fmla="*/ 2147483647 h 49"/>
                <a:gd name="T16" fmla="*/ 2147483647 w 17"/>
                <a:gd name="T17" fmla="*/ 0 h 49"/>
                <a:gd name="T18" fmla="*/ 2147483647 w 17"/>
                <a:gd name="T19" fmla="*/ 2147483647 h 49"/>
                <a:gd name="T20" fmla="*/ 2147483647 w 17"/>
                <a:gd name="T21" fmla="*/ 2147483647 h 49"/>
                <a:gd name="T22" fmla="*/ 2147483647 w 17"/>
                <a:gd name="T23" fmla="*/ 2147483647 h 49"/>
                <a:gd name="T24" fmla="*/ 2147483647 w 17"/>
                <a:gd name="T25" fmla="*/ 2147483647 h 49"/>
                <a:gd name="T26" fmla="*/ 2147483647 w 17"/>
                <a:gd name="T27" fmla="*/ 2147483647 h 49"/>
                <a:gd name="T28" fmla="*/ 2147483647 w 17"/>
                <a:gd name="T29" fmla="*/ 2147483647 h 49"/>
                <a:gd name="T30" fmla="*/ 2147483647 w 17"/>
                <a:gd name="T31" fmla="*/ 2147483647 h 49"/>
                <a:gd name="T32" fmla="*/ 2147483647 w 17"/>
                <a:gd name="T33" fmla="*/ 2147483647 h 49"/>
                <a:gd name="T34" fmla="*/ 2147483647 w 17"/>
                <a:gd name="T35" fmla="*/ 2147483647 h 49"/>
                <a:gd name="T36" fmla="*/ 2147483647 w 17"/>
                <a:gd name="T37" fmla="*/ 2147483647 h 49"/>
                <a:gd name="T38" fmla="*/ 2147483647 w 17"/>
                <a:gd name="T39" fmla="*/ 2147483647 h 49"/>
                <a:gd name="T40" fmla="*/ 2147483647 w 17"/>
                <a:gd name="T41" fmla="*/ 2147483647 h 49"/>
                <a:gd name="T42" fmla="*/ 0 w 17"/>
                <a:gd name="T43" fmla="*/ 2147483647 h 49"/>
                <a:gd name="T44" fmla="*/ 2147483647 w 17"/>
                <a:gd name="T45" fmla="*/ 2147483647 h 49"/>
                <a:gd name="T46" fmla="*/ 2147483647 w 1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49"/>
                <a:gd name="T74" fmla="*/ 17 w 1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49">
                  <a:moveTo>
                    <a:pt x="2" y="27"/>
                  </a:moveTo>
                  <a:lnTo>
                    <a:pt x="4" y="22"/>
                  </a:lnTo>
                  <a:lnTo>
                    <a:pt x="5" y="18"/>
                  </a:lnTo>
                  <a:lnTo>
                    <a:pt x="8" y="11"/>
                  </a:lnTo>
                  <a:lnTo>
                    <a:pt x="9" y="7"/>
                  </a:lnTo>
                  <a:lnTo>
                    <a:pt x="10" y="2"/>
                  </a:lnTo>
                  <a:lnTo>
                    <a:pt x="11" y="3"/>
                  </a:lnTo>
                  <a:lnTo>
                    <a:pt x="13" y="4"/>
                  </a:lnTo>
                  <a:lnTo>
                    <a:pt x="15" y="0"/>
                  </a:lnTo>
                  <a:lnTo>
                    <a:pt x="17" y="1"/>
                  </a:lnTo>
                  <a:lnTo>
                    <a:pt x="14" y="16"/>
                  </a:lnTo>
                  <a:lnTo>
                    <a:pt x="13" y="17"/>
                  </a:lnTo>
                  <a:lnTo>
                    <a:pt x="9" y="14"/>
                  </a:lnTo>
                  <a:lnTo>
                    <a:pt x="7" y="21"/>
                  </a:lnTo>
                  <a:lnTo>
                    <a:pt x="9" y="25"/>
                  </a:lnTo>
                  <a:lnTo>
                    <a:pt x="7" y="27"/>
                  </a:lnTo>
                  <a:lnTo>
                    <a:pt x="10" y="30"/>
                  </a:lnTo>
                  <a:lnTo>
                    <a:pt x="9" y="39"/>
                  </a:lnTo>
                  <a:lnTo>
                    <a:pt x="5" y="49"/>
                  </a:lnTo>
                  <a:lnTo>
                    <a:pt x="4" y="49"/>
                  </a:lnTo>
                  <a:lnTo>
                    <a:pt x="2" y="40"/>
                  </a:lnTo>
                  <a:lnTo>
                    <a:pt x="0" y="34"/>
                  </a:lnTo>
                  <a:lnTo>
                    <a:pt x="3" y="30"/>
                  </a:lnTo>
                  <a:lnTo>
                    <a:pt x="2" y="2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5" name="Freeform 757">
              <a:extLst>
                <a:ext uri="{FF2B5EF4-FFF2-40B4-BE49-F238E27FC236}">
                  <a16:creationId xmlns:a16="http://schemas.microsoft.com/office/drawing/2014/main" id="{1CA8B988-E0B8-5E26-2239-D553FDA2EA2B}"/>
                </a:ext>
                <a:ext uri="{C183D7F6-B498-43B3-948B-1728B52AA6E4}">
                  <adec:decorative xmlns:adec="http://schemas.microsoft.com/office/drawing/2017/decorative" val="1"/>
                </a:ext>
              </a:extLst>
            </p:cNvPr>
            <p:cNvSpPr>
              <a:spLocks/>
            </p:cNvSpPr>
            <p:nvPr/>
          </p:nvSpPr>
          <p:spPr bwMode="gray">
            <a:xfrm>
              <a:off x="13438848" y="6793864"/>
              <a:ext cx="29207" cy="87630"/>
            </a:xfrm>
            <a:custGeom>
              <a:avLst/>
              <a:gdLst>
                <a:gd name="T0" fmla="*/ 2147483647 w 6"/>
                <a:gd name="T1" fmla="*/ 2147483647 h 16"/>
                <a:gd name="T2" fmla="*/ 2147483647 w 6"/>
                <a:gd name="T3" fmla="*/ 2147483647 h 16"/>
                <a:gd name="T4" fmla="*/ 0 w 6"/>
                <a:gd name="T5" fmla="*/ 2147483647 h 16"/>
                <a:gd name="T6" fmla="*/ 2147483647 w 6"/>
                <a:gd name="T7" fmla="*/ 2147483647 h 16"/>
                <a:gd name="T8" fmla="*/ 0 w 6"/>
                <a:gd name="T9" fmla="*/ 2147483647 h 16"/>
                <a:gd name="T10" fmla="*/ 2147483647 w 6"/>
                <a:gd name="T11" fmla="*/ 0 h 16"/>
                <a:gd name="T12" fmla="*/ 2147483647 w 6"/>
                <a:gd name="T13" fmla="*/ 2147483647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6" y="3"/>
                  </a:moveTo>
                  <a:lnTo>
                    <a:pt x="3" y="16"/>
                  </a:lnTo>
                  <a:lnTo>
                    <a:pt x="0" y="13"/>
                  </a:lnTo>
                  <a:lnTo>
                    <a:pt x="2" y="11"/>
                  </a:lnTo>
                  <a:lnTo>
                    <a:pt x="0" y="7"/>
                  </a:lnTo>
                  <a:lnTo>
                    <a:pt x="2" y="0"/>
                  </a:lnTo>
                  <a:lnTo>
                    <a:pt x="6"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6" name="Freeform 758">
              <a:extLst>
                <a:ext uri="{FF2B5EF4-FFF2-40B4-BE49-F238E27FC236}">
                  <a16:creationId xmlns:a16="http://schemas.microsoft.com/office/drawing/2014/main" id="{3AA6F258-7740-858C-A459-0657AD0BC42E}"/>
                </a:ext>
                <a:ext uri="{C183D7F6-B498-43B3-948B-1728B52AA6E4}">
                  <adec:decorative xmlns:adec="http://schemas.microsoft.com/office/drawing/2017/decorative" val="1"/>
                </a:ext>
              </a:extLst>
            </p:cNvPr>
            <p:cNvSpPr>
              <a:spLocks/>
            </p:cNvSpPr>
            <p:nvPr/>
          </p:nvSpPr>
          <p:spPr bwMode="gray">
            <a:xfrm>
              <a:off x="13422158" y="6743790"/>
              <a:ext cx="233657" cy="267063"/>
            </a:xfrm>
            <a:custGeom>
              <a:avLst/>
              <a:gdLst>
                <a:gd name="T0" fmla="*/ 2147483647 w 42"/>
                <a:gd name="T1" fmla="*/ 2147483647 h 49"/>
                <a:gd name="T2" fmla="*/ 2147483647 w 42"/>
                <a:gd name="T3" fmla="*/ 2147483647 h 49"/>
                <a:gd name="T4" fmla="*/ 2147483647 w 42"/>
                <a:gd name="T5" fmla="*/ 2147483647 h 49"/>
                <a:gd name="T6" fmla="*/ 2147483647 w 42"/>
                <a:gd name="T7" fmla="*/ 2147483647 h 49"/>
                <a:gd name="T8" fmla="*/ 2147483647 w 42"/>
                <a:gd name="T9" fmla="*/ 2147483647 h 49"/>
                <a:gd name="T10" fmla="*/ 2147483647 w 42"/>
                <a:gd name="T11" fmla="*/ 0 h 49"/>
                <a:gd name="T12" fmla="*/ 2147483647 w 42"/>
                <a:gd name="T13" fmla="*/ 2147483647 h 49"/>
                <a:gd name="T14" fmla="*/ 2147483647 w 42"/>
                <a:gd name="T15" fmla="*/ 2147483647 h 49"/>
                <a:gd name="T16" fmla="*/ 2147483647 w 42"/>
                <a:gd name="T17" fmla="*/ 2147483647 h 49"/>
                <a:gd name="T18" fmla="*/ 2147483647 w 42"/>
                <a:gd name="T19" fmla="*/ 2147483647 h 49"/>
                <a:gd name="T20" fmla="*/ 2147483647 w 42"/>
                <a:gd name="T21" fmla="*/ 2147483647 h 49"/>
                <a:gd name="T22" fmla="*/ 2147483647 w 42"/>
                <a:gd name="T23" fmla="*/ 2147483647 h 49"/>
                <a:gd name="T24" fmla="*/ 2147483647 w 42"/>
                <a:gd name="T25" fmla="*/ 2147483647 h 49"/>
                <a:gd name="T26" fmla="*/ 0 w 42"/>
                <a:gd name="T27" fmla="*/ 2147483647 h 49"/>
                <a:gd name="T28" fmla="*/ 0 w 42"/>
                <a:gd name="T29" fmla="*/ 2147483647 h 49"/>
                <a:gd name="T30" fmla="*/ 2147483647 w 42"/>
                <a:gd name="T31" fmla="*/ 2147483647 h 49"/>
                <a:gd name="T32" fmla="*/ 2147483647 w 42"/>
                <a:gd name="T33" fmla="*/ 2147483647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9"/>
                <a:gd name="T53" fmla="*/ 42 w 42"/>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9">
                  <a:moveTo>
                    <a:pt x="5" y="25"/>
                  </a:moveTo>
                  <a:lnTo>
                    <a:pt x="8" y="12"/>
                  </a:lnTo>
                  <a:lnTo>
                    <a:pt x="9" y="11"/>
                  </a:lnTo>
                  <a:lnTo>
                    <a:pt x="16" y="11"/>
                  </a:lnTo>
                  <a:lnTo>
                    <a:pt x="27" y="2"/>
                  </a:lnTo>
                  <a:lnTo>
                    <a:pt x="36" y="0"/>
                  </a:lnTo>
                  <a:lnTo>
                    <a:pt x="42" y="11"/>
                  </a:lnTo>
                  <a:lnTo>
                    <a:pt x="37" y="16"/>
                  </a:lnTo>
                  <a:lnTo>
                    <a:pt x="21" y="16"/>
                  </a:lnTo>
                  <a:lnTo>
                    <a:pt x="27" y="36"/>
                  </a:lnTo>
                  <a:lnTo>
                    <a:pt x="25" y="38"/>
                  </a:lnTo>
                  <a:lnTo>
                    <a:pt x="17" y="39"/>
                  </a:lnTo>
                  <a:lnTo>
                    <a:pt x="11" y="47"/>
                  </a:lnTo>
                  <a:lnTo>
                    <a:pt x="0" y="49"/>
                  </a:lnTo>
                  <a:lnTo>
                    <a:pt x="0" y="44"/>
                  </a:lnTo>
                  <a:lnTo>
                    <a:pt x="4" y="34"/>
                  </a:lnTo>
                  <a:lnTo>
                    <a:pt x="5" y="2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7" name="Freeform 759">
              <a:extLst>
                <a:ext uri="{FF2B5EF4-FFF2-40B4-BE49-F238E27FC236}">
                  <a16:creationId xmlns:a16="http://schemas.microsoft.com/office/drawing/2014/main" id="{66F9AF71-0317-3E88-74EF-B38196D5041B}"/>
                </a:ext>
                <a:ext uri="{C183D7F6-B498-43B3-948B-1728B52AA6E4}">
                  <adec:decorative xmlns:adec="http://schemas.microsoft.com/office/drawing/2017/decorative" val="1"/>
                </a:ext>
              </a:extLst>
            </p:cNvPr>
            <p:cNvSpPr>
              <a:spLocks/>
            </p:cNvSpPr>
            <p:nvPr/>
          </p:nvSpPr>
          <p:spPr bwMode="gray">
            <a:xfrm>
              <a:off x="13305329" y="6589394"/>
              <a:ext cx="95966" cy="66766"/>
            </a:xfrm>
            <a:custGeom>
              <a:avLst/>
              <a:gdLst>
                <a:gd name="T0" fmla="*/ 0 w 17"/>
                <a:gd name="T1" fmla="*/ 2147483647 h 11"/>
                <a:gd name="T2" fmla="*/ 2147483647 w 17"/>
                <a:gd name="T3" fmla="*/ 2147483647 h 11"/>
                <a:gd name="T4" fmla="*/ 2147483647 w 17"/>
                <a:gd name="T5" fmla="*/ 2147483647 h 11"/>
                <a:gd name="T6" fmla="*/ 2147483647 w 17"/>
                <a:gd name="T7" fmla="*/ 0 h 11"/>
                <a:gd name="T8" fmla="*/ 2147483647 w 17"/>
                <a:gd name="T9" fmla="*/ 0 h 11"/>
                <a:gd name="T10" fmla="*/ 2147483647 w 17"/>
                <a:gd name="T11" fmla="*/ 2147483647 h 11"/>
                <a:gd name="T12" fmla="*/ 2147483647 w 17"/>
                <a:gd name="T13" fmla="*/ 2147483647 h 11"/>
                <a:gd name="T14" fmla="*/ 2147483647 w 17"/>
                <a:gd name="T15" fmla="*/ 2147483647 h 11"/>
                <a:gd name="T16" fmla="*/ 0 w 17"/>
                <a:gd name="T17" fmla="*/ 2147483647 h 11"/>
                <a:gd name="T18" fmla="*/ 0 w 17"/>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1"/>
                <a:gd name="T32" fmla="*/ 17 w 1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1">
                  <a:moveTo>
                    <a:pt x="0" y="8"/>
                  </a:moveTo>
                  <a:lnTo>
                    <a:pt x="4" y="5"/>
                  </a:lnTo>
                  <a:lnTo>
                    <a:pt x="13" y="3"/>
                  </a:lnTo>
                  <a:lnTo>
                    <a:pt x="15" y="0"/>
                  </a:lnTo>
                  <a:lnTo>
                    <a:pt x="17" y="0"/>
                  </a:lnTo>
                  <a:lnTo>
                    <a:pt x="15" y="4"/>
                  </a:lnTo>
                  <a:lnTo>
                    <a:pt x="13" y="9"/>
                  </a:lnTo>
                  <a:lnTo>
                    <a:pt x="7" y="11"/>
                  </a:lnTo>
                  <a:lnTo>
                    <a:pt x="0" y="11"/>
                  </a:lnTo>
                  <a:lnTo>
                    <a:pt x="0"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8" name="Freeform 760">
              <a:extLst>
                <a:ext uri="{FF2B5EF4-FFF2-40B4-BE49-F238E27FC236}">
                  <a16:creationId xmlns:a16="http://schemas.microsoft.com/office/drawing/2014/main" id="{E1769650-BA1F-E45B-076F-368CE777C6E7}"/>
                </a:ext>
                <a:ext uri="{C183D7F6-B498-43B3-948B-1728B52AA6E4}">
                  <adec:decorative xmlns:adec="http://schemas.microsoft.com/office/drawing/2017/decorative" val="1"/>
                </a:ext>
              </a:extLst>
            </p:cNvPr>
            <p:cNvSpPr>
              <a:spLocks/>
            </p:cNvSpPr>
            <p:nvPr/>
          </p:nvSpPr>
          <p:spPr bwMode="gray">
            <a:xfrm>
              <a:off x="13392951" y="6885667"/>
              <a:ext cx="8344" cy="16691"/>
            </a:xfrm>
            <a:custGeom>
              <a:avLst/>
              <a:gdLst>
                <a:gd name="T0" fmla="*/ 0 w 1"/>
                <a:gd name="T1" fmla="*/ 0 h 3"/>
                <a:gd name="T2" fmla="*/ 2147483647 w 1"/>
                <a:gd name="T3" fmla="*/ 2147483647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0"/>
                  </a:moveTo>
                  <a:lnTo>
                    <a:pt x="1" y="3"/>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59" name="Freeform 761">
              <a:extLst>
                <a:ext uri="{FF2B5EF4-FFF2-40B4-BE49-F238E27FC236}">
                  <a16:creationId xmlns:a16="http://schemas.microsoft.com/office/drawing/2014/main" id="{A75BD3FD-BB3F-024E-FE8F-672BAC6FAC16}"/>
                </a:ext>
                <a:ext uri="{C183D7F6-B498-43B3-948B-1728B52AA6E4}">
                  <adec:decorative xmlns:adec="http://schemas.microsoft.com/office/drawing/2017/decorative" val="1"/>
                </a:ext>
              </a:extLst>
            </p:cNvPr>
            <p:cNvSpPr>
              <a:spLocks/>
            </p:cNvSpPr>
            <p:nvPr/>
          </p:nvSpPr>
          <p:spPr bwMode="gray">
            <a:xfrm>
              <a:off x="14477790" y="7198630"/>
              <a:ext cx="41724" cy="41729"/>
            </a:xfrm>
            <a:custGeom>
              <a:avLst/>
              <a:gdLst>
                <a:gd name="T0" fmla="*/ 2147483647 w 7"/>
                <a:gd name="T1" fmla="*/ 2147483647 h 8"/>
                <a:gd name="T2" fmla="*/ 0 w 7"/>
                <a:gd name="T3" fmla="*/ 2147483647 h 8"/>
                <a:gd name="T4" fmla="*/ 2147483647 w 7"/>
                <a:gd name="T5" fmla="*/ 0 h 8"/>
                <a:gd name="T6" fmla="*/ 2147483647 w 7"/>
                <a:gd name="T7" fmla="*/ 0 h 8"/>
                <a:gd name="T8" fmla="*/ 2147483647 w 7"/>
                <a:gd name="T9" fmla="*/ 2147483647 h 8"/>
                <a:gd name="T10" fmla="*/ 2147483647 w 7"/>
                <a:gd name="T11" fmla="*/ 2147483647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6" y="8"/>
                  </a:moveTo>
                  <a:lnTo>
                    <a:pt x="0" y="4"/>
                  </a:lnTo>
                  <a:lnTo>
                    <a:pt x="3" y="0"/>
                  </a:lnTo>
                  <a:lnTo>
                    <a:pt x="5" y="0"/>
                  </a:lnTo>
                  <a:lnTo>
                    <a:pt x="7" y="1"/>
                  </a:lnTo>
                  <a:lnTo>
                    <a:pt x="6" y="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0" name="Freeform 762">
              <a:extLst>
                <a:ext uri="{FF2B5EF4-FFF2-40B4-BE49-F238E27FC236}">
                  <a16:creationId xmlns:a16="http://schemas.microsoft.com/office/drawing/2014/main" id="{B8570AD7-7A20-AAEA-94E4-3D2A2923012A}"/>
                </a:ext>
                <a:ext uri="{C183D7F6-B498-43B3-948B-1728B52AA6E4}">
                  <adec:decorative xmlns:adec="http://schemas.microsoft.com/office/drawing/2017/decorative" val="1"/>
                </a:ext>
              </a:extLst>
            </p:cNvPr>
            <p:cNvSpPr>
              <a:spLocks/>
            </p:cNvSpPr>
            <p:nvPr/>
          </p:nvSpPr>
          <p:spPr bwMode="gray">
            <a:xfrm>
              <a:off x="14273339" y="7219495"/>
              <a:ext cx="242003" cy="183605"/>
            </a:xfrm>
            <a:custGeom>
              <a:avLst/>
              <a:gdLst>
                <a:gd name="T0" fmla="*/ 2147483647 w 44"/>
                <a:gd name="T1" fmla="*/ 2147483647 h 34"/>
                <a:gd name="T2" fmla="*/ 2147483647 w 44"/>
                <a:gd name="T3" fmla="*/ 2147483647 h 34"/>
                <a:gd name="T4" fmla="*/ 2147483647 w 44"/>
                <a:gd name="T5" fmla="*/ 2147483647 h 34"/>
                <a:gd name="T6" fmla="*/ 2147483647 w 44"/>
                <a:gd name="T7" fmla="*/ 2147483647 h 34"/>
                <a:gd name="T8" fmla="*/ 2147483647 w 44"/>
                <a:gd name="T9" fmla="*/ 2147483647 h 34"/>
                <a:gd name="T10" fmla="*/ 2147483647 w 44"/>
                <a:gd name="T11" fmla="*/ 2147483647 h 34"/>
                <a:gd name="T12" fmla="*/ 2147483647 w 44"/>
                <a:gd name="T13" fmla="*/ 2147483647 h 34"/>
                <a:gd name="T14" fmla="*/ 0 w 44"/>
                <a:gd name="T15" fmla="*/ 2147483647 h 34"/>
                <a:gd name="T16" fmla="*/ 2147483647 w 44"/>
                <a:gd name="T17" fmla="*/ 2147483647 h 34"/>
                <a:gd name="T18" fmla="*/ 2147483647 w 44"/>
                <a:gd name="T19" fmla="*/ 2147483647 h 34"/>
                <a:gd name="T20" fmla="*/ 2147483647 w 44"/>
                <a:gd name="T21" fmla="*/ 2147483647 h 34"/>
                <a:gd name="T22" fmla="*/ 2147483647 w 44"/>
                <a:gd name="T23" fmla="*/ 2147483647 h 34"/>
                <a:gd name="T24" fmla="*/ 2147483647 w 44"/>
                <a:gd name="T25" fmla="*/ 2147483647 h 34"/>
                <a:gd name="T26" fmla="*/ 2147483647 w 44"/>
                <a:gd name="T27" fmla="*/ 2147483647 h 34"/>
                <a:gd name="T28" fmla="*/ 2147483647 w 44"/>
                <a:gd name="T29" fmla="*/ 0 h 34"/>
                <a:gd name="T30" fmla="*/ 2147483647 w 44"/>
                <a:gd name="T31" fmla="*/ 2147483647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34"/>
                <a:gd name="T50" fmla="*/ 44 w 44"/>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34">
                  <a:moveTo>
                    <a:pt x="44" y="4"/>
                  </a:moveTo>
                  <a:lnTo>
                    <a:pt x="43" y="7"/>
                  </a:lnTo>
                  <a:lnTo>
                    <a:pt x="38" y="8"/>
                  </a:lnTo>
                  <a:lnTo>
                    <a:pt x="40" y="16"/>
                  </a:lnTo>
                  <a:lnTo>
                    <a:pt x="32" y="26"/>
                  </a:lnTo>
                  <a:lnTo>
                    <a:pt x="31" y="34"/>
                  </a:lnTo>
                  <a:lnTo>
                    <a:pt x="7" y="31"/>
                  </a:lnTo>
                  <a:lnTo>
                    <a:pt x="0" y="23"/>
                  </a:lnTo>
                  <a:lnTo>
                    <a:pt x="2" y="19"/>
                  </a:lnTo>
                  <a:lnTo>
                    <a:pt x="8" y="20"/>
                  </a:lnTo>
                  <a:lnTo>
                    <a:pt x="12" y="20"/>
                  </a:lnTo>
                  <a:lnTo>
                    <a:pt x="20" y="19"/>
                  </a:lnTo>
                  <a:lnTo>
                    <a:pt x="25" y="13"/>
                  </a:lnTo>
                  <a:lnTo>
                    <a:pt x="34" y="5"/>
                  </a:lnTo>
                  <a:lnTo>
                    <a:pt x="38" y="0"/>
                  </a:lnTo>
                  <a:lnTo>
                    <a:pt x="44"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1" name="Freeform 763">
              <a:extLst>
                <a:ext uri="{FF2B5EF4-FFF2-40B4-BE49-F238E27FC236}">
                  <a16:creationId xmlns:a16="http://schemas.microsoft.com/office/drawing/2014/main" id="{0E14FFD4-F69B-BC2B-6203-E0DFD1C706F3}"/>
                </a:ext>
                <a:ext uri="{C183D7F6-B498-43B3-948B-1728B52AA6E4}">
                  <adec:decorative xmlns:adec="http://schemas.microsoft.com/office/drawing/2017/decorative" val="1"/>
                </a:ext>
              </a:extLst>
            </p:cNvPr>
            <p:cNvSpPr>
              <a:spLocks/>
            </p:cNvSpPr>
            <p:nvPr/>
          </p:nvSpPr>
          <p:spPr bwMode="gray">
            <a:xfrm>
              <a:off x="14231614" y="7190285"/>
              <a:ext cx="41724" cy="108495"/>
            </a:xfrm>
            <a:custGeom>
              <a:avLst/>
              <a:gdLst>
                <a:gd name="T0" fmla="*/ 0 w 8"/>
                <a:gd name="T1" fmla="*/ 2147483647 h 20"/>
                <a:gd name="T2" fmla="*/ 2147483647 w 8"/>
                <a:gd name="T3" fmla="*/ 2147483647 h 20"/>
                <a:gd name="T4" fmla="*/ 2147483647 w 8"/>
                <a:gd name="T5" fmla="*/ 2147483647 h 20"/>
                <a:gd name="T6" fmla="*/ 2147483647 w 8"/>
                <a:gd name="T7" fmla="*/ 0 h 20"/>
                <a:gd name="T8" fmla="*/ 2147483647 w 8"/>
                <a:gd name="T9" fmla="*/ 2147483647 h 20"/>
                <a:gd name="T10" fmla="*/ 2147483647 w 8"/>
                <a:gd name="T11" fmla="*/ 2147483647 h 20"/>
                <a:gd name="T12" fmla="*/ 2147483647 w 8"/>
                <a:gd name="T13" fmla="*/ 2147483647 h 20"/>
                <a:gd name="T14" fmla="*/ 2147483647 w 8"/>
                <a:gd name="T15" fmla="*/ 2147483647 h 20"/>
                <a:gd name="T16" fmla="*/ 0 w 8"/>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0" y="14"/>
                  </a:moveTo>
                  <a:lnTo>
                    <a:pt x="2" y="9"/>
                  </a:lnTo>
                  <a:lnTo>
                    <a:pt x="1" y="3"/>
                  </a:lnTo>
                  <a:lnTo>
                    <a:pt x="2" y="0"/>
                  </a:lnTo>
                  <a:lnTo>
                    <a:pt x="7" y="1"/>
                  </a:lnTo>
                  <a:lnTo>
                    <a:pt x="8" y="12"/>
                  </a:lnTo>
                  <a:lnTo>
                    <a:pt x="6" y="20"/>
                  </a:lnTo>
                  <a:lnTo>
                    <a:pt x="2" y="19"/>
                  </a:lnTo>
                  <a:lnTo>
                    <a:pt x="0" y="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2" name="Freeform 764">
              <a:extLst>
                <a:ext uri="{FF2B5EF4-FFF2-40B4-BE49-F238E27FC236}">
                  <a16:creationId xmlns:a16="http://schemas.microsoft.com/office/drawing/2014/main" id="{CCC5D954-7732-B039-9A44-3D994BB7A77E}"/>
                </a:ext>
                <a:ext uri="{C183D7F6-B498-43B3-948B-1728B52AA6E4}">
                  <adec:decorative xmlns:adec="http://schemas.microsoft.com/office/drawing/2017/decorative" val="1"/>
                </a:ext>
              </a:extLst>
            </p:cNvPr>
            <p:cNvSpPr>
              <a:spLocks/>
            </p:cNvSpPr>
            <p:nvPr/>
          </p:nvSpPr>
          <p:spPr bwMode="gray">
            <a:xfrm>
              <a:off x="14031337" y="6956606"/>
              <a:ext cx="62587" cy="75112"/>
            </a:xfrm>
            <a:custGeom>
              <a:avLst/>
              <a:gdLst>
                <a:gd name="T0" fmla="*/ 2147483647 w 12"/>
                <a:gd name="T1" fmla="*/ 2147483647 h 13"/>
                <a:gd name="T2" fmla="*/ 0 w 12"/>
                <a:gd name="T3" fmla="*/ 2147483647 h 13"/>
                <a:gd name="T4" fmla="*/ 2147483647 w 12"/>
                <a:gd name="T5" fmla="*/ 0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3"/>
                <a:gd name="T29" fmla="*/ 12 w 12"/>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3">
                  <a:moveTo>
                    <a:pt x="1" y="9"/>
                  </a:moveTo>
                  <a:lnTo>
                    <a:pt x="0" y="4"/>
                  </a:lnTo>
                  <a:lnTo>
                    <a:pt x="3" y="0"/>
                  </a:lnTo>
                  <a:lnTo>
                    <a:pt x="12" y="2"/>
                  </a:lnTo>
                  <a:lnTo>
                    <a:pt x="9" y="6"/>
                  </a:lnTo>
                  <a:lnTo>
                    <a:pt x="9" y="8"/>
                  </a:lnTo>
                  <a:lnTo>
                    <a:pt x="12" y="13"/>
                  </a:lnTo>
                  <a:lnTo>
                    <a:pt x="5" y="13"/>
                  </a:lnTo>
                  <a:lnTo>
                    <a:pt x="1" y="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3" name="Freeform 765">
              <a:extLst>
                <a:ext uri="{FF2B5EF4-FFF2-40B4-BE49-F238E27FC236}">
                  <a16:creationId xmlns:a16="http://schemas.microsoft.com/office/drawing/2014/main" id="{7B1D6D99-7DBC-7CCB-D2A4-95F01D516F62}"/>
                </a:ext>
                <a:ext uri="{C183D7F6-B498-43B3-948B-1728B52AA6E4}">
                  <adec:decorative xmlns:adec="http://schemas.microsoft.com/office/drawing/2017/decorative" val="1"/>
                </a:ext>
              </a:extLst>
            </p:cNvPr>
            <p:cNvSpPr>
              <a:spLocks/>
            </p:cNvSpPr>
            <p:nvPr/>
          </p:nvSpPr>
          <p:spPr bwMode="gray">
            <a:xfrm>
              <a:off x="14486134" y="7148556"/>
              <a:ext cx="37552" cy="25038"/>
            </a:xfrm>
            <a:custGeom>
              <a:avLst/>
              <a:gdLst>
                <a:gd name="T0" fmla="*/ 0 w 7"/>
                <a:gd name="T1" fmla="*/ 2147483647 h 5"/>
                <a:gd name="T2" fmla="*/ 0 w 7"/>
                <a:gd name="T3" fmla="*/ 2147483647 h 5"/>
                <a:gd name="T4" fmla="*/ 2147483647 w 7"/>
                <a:gd name="T5" fmla="*/ 2147483647 h 5"/>
                <a:gd name="T6" fmla="*/ 2147483647 w 7"/>
                <a:gd name="T7" fmla="*/ 0 h 5"/>
                <a:gd name="T8" fmla="*/ 0 w 7"/>
                <a:gd name="T9" fmla="*/ 2147483647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0" y="4"/>
                  </a:moveTo>
                  <a:lnTo>
                    <a:pt x="0" y="5"/>
                  </a:lnTo>
                  <a:lnTo>
                    <a:pt x="7" y="2"/>
                  </a:lnTo>
                  <a:lnTo>
                    <a:pt x="6" y="0"/>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4" name="Freeform 766">
              <a:extLst>
                <a:ext uri="{FF2B5EF4-FFF2-40B4-BE49-F238E27FC236}">
                  <a16:creationId xmlns:a16="http://schemas.microsoft.com/office/drawing/2014/main" id="{812A0C5D-431F-DEFC-D844-8F38D5549557}"/>
                </a:ext>
                <a:ext uri="{C183D7F6-B498-43B3-948B-1728B52AA6E4}">
                  <adec:decorative xmlns:adec="http://schemas.microsoft.com/office/drawing/2017/decorative" val="1"/>
                </a:ext>
              </a:extLst>
            </p:cNvPr>
            <p:cNvSpPr>
              <a:spLocks/>
            </p:cNvSpPr>
            <p:nvPr/>
          </p:nvSpPr>
          <p:spPr bwMode="gray">
            <a:xfrm>
              <a:off x="14210753" y="7161075"/>
              <a:ext cx="25034" cy="20864"/>
            </a:xfrm>
            <a:custGeom>
              <a:avLst/>
              <a:gdLst>
                <a:gd name="T0" fmla="*/ 0 w 5"/>
                <a:gd name="T1" fmla="*/ 2147483647 h 4"/>
                <a:gd name="T2" fmla="*/ 2147483647 w 5"/>
                <a:gd name="T3" fmla="*/ 0 h 4"/>
                <a:gd name="T4" fmla="*/ 2147483647 w 5"/>
                <a:gd name="T5" fmla="*/ 2147483647 h 4"/>
                <a:gd name="T6" fmla="*/ 2147483647 w 5"/>
                <a:gd name="T7" fmla="*/ 2147483647 h 4"/>
                <a:gd name="T8" fmla="*/ 0 w 5"/>
                <a:gd name="T9" fmla="*/ 214748364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3" y="0"/>
                  </a:lnTo>
                  <a:lnTo>
                    <a:pt x="5" y="2"/>
                  </a:lnTo>
                  <a:lnTo>
                    <a:pt x="2" y="4"/>
                  </a:lnTo>
                  <a:lnTo>
                    <a:pt x="0"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5" name="Freeform 767">
              <a:extLst>
                <a:ext uri="{FF2B5EF4-FFF2-40B4-BE49-F238E27FC236}">
                  <a16:creationId xmlns:a16="http://schemas.microsoft.com/office/drawing/2014/main" id="{12AE890A-ED59-28BB-FA60-7E3188C3EB18}"/>
                </a:ext>
                <a:ext uri="{C183D7F6-B498-43B3-948B-1728B52AA6E4}">
                  <adec:decorative xmlns:adec="http://schemas.microsoft.com/office/drawing/2017/decorative" val="1"/>
                </a:ext>
              </a:extLst>
            </p:cNvPr>
            <p:cNvSpPr>
              <a:spLocks/>
            </p:cNvSpPr>
            <p:nvPr/>
          </p:nvSpPr>
          <p:spPr bwMode="gray">
            <a:xfrm>
              <a:off x="13947887" y="6142899"/>
              <a:ext cx="246175" cy="271235"/>
            </a:xfrm>
            <a:custGeom>
              <a:avLst/>
              <a:gdLst>
                <a:gd name="T0" fmla="*/ 2147483647 w 45"/>
                <a:gd name="T1" fmla="*/ 2147483647 h 50"/>
                <a:gd name="T2" fmla="*/ 2147483647 w 45"/>
                <a:gd name="T3" fmla="*/ 2147483647 h 50"/>
                <a:gd name="T4" fmla="*/ 2147483647 w 45"/>
                <a:gd name="T5" fmla="*/ 2147483647 h 50"/>
                <a:gd name="T6" fmla="*/ 0 w 45"/>
                <a:gd name="T7" fmla="*/ 2147483647 h 50"/>
                <a:gd name="T8" fmla="*/ 2147483647 w 45"/>
                <a:gd name="T9" fmla="*/ 2147483647 h 50"/>
                <a:gd name="T10" fmla="*/ 2147483647 w 45"/>
                <a:gd name="T11" fmla="*/ 2147483647 h 50"/>
                <a:gd name="T12" fmla="*/ 2147483647 w 45"/>
                <a:gd name="T13" fmla="*/ 2147483647 h 50"/>
                <a:gd name="T14" fmla="*/ 2147483647 w 45"/>
                <a:gd name="T15" fmla="*/ 2147483647 h 50"/>
                <a:gd name="T16" fmla="*/ 2147483647 w 45"/>
                <a:gd name="T17" fmla="*/ 2147483647 h 50"/>
                <a:gd name="T18" fmla="*/ 2147483647 w 45"/>
                <a:gd name="T19" fmla="*/ 0 h 50"/>
                <a:gd name="T20" fmla="*/ 2147483647 w 45"/>
                <a:gd name="T21" fmla="*/ 2147483647 h 50"/>
                <a:gd name="T22" fmla="*/ 2147483647 w 45"/>
                <a:gd name="T23" fmla="*/ 2147483647 h 50"/>
                <a:gd name="T24" fmla="*/ 2147483647 w 45"/>
                <a:gd name="T25" fmla="*/ 2147483647 h 50"/>
                <a:gd name="T26" fmla="*/ 2147483647 w 45"/>
                <a:gd name="T27" fmla="*/ 2147483647 h 50"/>
                <a:gd name="T28" fmla="*/ 2147483647 w 45"/>
                <a:gd name="T29" fmla="*/ 2147483647 h 50"/>
                <a:gd name="T30" fmla="*/ 2147483647 w 45"/>
                <a:gd name="T31" fmla="*/ 2147483647 h 50"/>
                <a:gd name="T32" fmla="*/ 2147483647 w 45"/>
                <a:gd name="T33" fmla="*/ 2147483647 h 50"/>
                <a:gd name="T34" fmla="*/ 2147483647 w 45"/>
                <a:gd name="T35" fmla="*/ 2147483647 h 50"/>
                <a:gd name="T36" fmla="*/ 2147483647 w 45"/>
                <a:gd name="T37" fmla="*/ 2147483647 h 50"/>
                <a:gd name="T38" fmla="*/ 2147483647 w 45"/>
                <a:gd name="T39" fmla="*/ 2147483647 h 50"/>
                <a:gd name="T40" fmla="*/ 2147483647 w 45"/>
                <a:gd name="T41" fmla="*/ 2147483647 h 50"/>
                <a:gd name="T42" fmla="*/ 2147483647 w 45"/>
                <a:gd name="T43" fmla="*/ 2147483647 h 50"/>
                <a:gd name="T44" fmla="*/ 2147483647 w 45"/>
                <a:gd name="T45" fmla="*/ 2147483647 h 50"/>
                <a:gd name="T46" fmla="*/ 2147483647 w 45"/>
                <a:gd name="T47" fmla="*/ 2147483647 h 50"/>
                <a:gd name="T48" fmla="*/ 2147483647 w 45"/>
                <a:gd name="T49" fmla="*/ 2147483647 h 50"/>
                <a:gd name="T50" fmla="*/ 2147483647 w 45"/>
                <a:gd name="T51" fmla="*/ 2147483647 h 50"/>
                <a:gd name="T52" fmla="*/ 2147483647 w 45"/>
                <a:gd name="T53" fmla="*/ 2147483647 h 50"/>
                <a:gd name="T54" fmla="*/ 2147483647 w 45"/>
                <a:gd name="T55" fmla="*/ 2147483647 h 50"/>
                <a:gd name="T56" fmla="*/ 2147483647 w 45"/>
                <a:gd name="T57" fmla="*/ 2147483647 h 50"/>
                <a:gd name="T58" fmla="*/ 2147483647 w 45"/>
                <a:gd name="T59" fmla="*/ 2147483647 h 50"/>
                <a:gd name="T60" fmla="*/ 2147483647 w 45"/>
                <a:gd name="T61" fmla="*/ 2147483647 h 50"/>
                <a:gd name="T62" fmla="*/ 2147483647 w 45"/>
                <a:gd name="T63" fmla="*/ 2147483647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
                <a:gd name="T97" fmla="*/ 0 h 50"/>
                <a:gd name="T98" fmla="*/ 45 w 45"/>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 h="50">
                  <a:moveTo>
                    <a:pt x="16" y="36"/>
                  </a:moveTo>
                  <a:lnTo>
                    <a:pt x="7" y="26"/>
                  </a:lnTo>
                  <a:lnTo>
                    <a:pt x="3" y="19"/>
                  </a:lnTo>
                  <a:lnTo>
                    <a:pt x="0" y="14"/>
                  </a:lnTo>
                  <a:lnTo>
                    <a:pt x="14" y="14"/>
                  </a:lnTo>
                  <a:lnTo>
                    <a:pt x="15" y="12"/>
                  </a:lnTo>
                  <a:lnTo>
                    <a:pt x="11" y="4"/>
                  </a:lnTo>
                  <a:lnTo>
                    <a:pt x="24" y="10"/>
                  </a:lnTo>
                  <a:lnTo>
                    <a:pt x="30" y="8"/>
                  </a:lnTo>
                  <a:lnTo>
                    <a:pt x="30" y="0"/>
                  </a:lnTo>
                  <a:lnTo>
                    <a:pt x="33" y="3"/>
                  </a:lnTo>
                  <a:lnTo>
                    <a:pt x="37" y="6"/>
                  </a:lnTo>
                  <a:lnTo>
                    <a:pt x="39" y="9"/>
                  </a:lnTo>
                  <a:lnTo>
                    <a:pt x="40" y="11"/>
                  </a:lnTo>
                  <a:lnTo>
                    <a:pt x="40" y="13"/>
                  </a:lnTo>
                  <a:lnTo>
                    <a:pt x="43" y="16"/>
                  </a:lnTo>
                  <a:lnTo>
                    <a:pt x="44" y="19"/>
                  </a:lnTo>
                  <a:lnTo>
                    <a:pt x="45" y="20"/>
                  </a:lnTo>
                  <a:lnTo>
                    <a:pt x="45" y="21"/>
                  </a:lnTo>
                  <a:lnTo>
                    <a:pt x="44" y="25"/>
                  </a:lnTo>
                  <a:lnTo>
                    <a:pt x="43" y="27"/>
                  </a:lnTo>
                  <a:lnTo>
                    <a:pt x="40" y="30"/>
                  </a:lnTo>
                  <a:lnTo>
                    <a:pt x="34" y="35"/>
                  </a:lnTo>
                  <a:lnTo>
                    <a:pt x="33" y="37"/>
                  </a:lnTo>
                  <a:lnTo>
                    <a:pt x="33" y="38"/>
                  </a:lnTo>
                  <a:lnTo>
                    <a:pt x="32" y="42"/>
                  </a:lnTo>
                  <a:lnTo>
                    <a:pt x="33" y="46"/>
                  </a:lnTo>
                  <a:lnTo>
                    <a:pt x="33" y="50"/>
                  </a:lnTo>
                  <a:lnTo>
                    <a:pt x="27" y="45"/>
                  </a:lnTo>
                  <a:lnTo>
                    <a:pt x="28" y="35"/>
                  </a:lnTo>
                  <a:lnTo>
                    <a:pt x="27" y="32"/>
                  </a:lnTo>
                  <a:lnTo>
                    <a:pt x="16" y="3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6" name="Freeform 768">
              <a:extLst>
                <a:ext uri="{FF2B5EF4-FFF2-40B4-BE49-F238E27FC236}">
                  <a16:creationId xmlns:a16="http://schemas.microsoft.com/office/drawing/2014/main" id="{E74302B5-3AB4-3BFF-69F4-8B56A19C5FDA}"/>
                </a:ext>
                <a:ext uri="{C183D7F6-B498-43B3-948B-1728B52AA6E4}">
                  <adec:decorative xmlns:adec="http://schemas.microsoft.com/office/drawing/2017/decorative" val="1"/>
                </a:ext>
              </a:extLst>
            </p:cNvPr>
            <p:cNvSpPr>
              <a:spLocks/>
            </p:cNvSpPr>
            <p:nvPr/>
          </p:nvSpPr>
          <p:spPr bwMode="gray">
            <a:xfrm>
              <a:off x="13914508" y="6305639"/>
              <a:ext cx="87622" cy="45901"/>
            </a:xfrm>
            <a:custGeom>
              <a:avLst/>
              <a:gdLst>
                <a:gd name="T0" fmla="*/ 0 w 16"/>
                <a:gd name="T1" fmla="*/ 2147483647 h 9"/>
                <a:gd name="T2" fmla="*/ 2147483647 w 16"/>
                <a:gd name="T3" fmla="*/ 0 h 9"/>
                <a:gd name="T4" fmla="*/ 2147483647 w 16"/>
                <a:gd name="T5" fmla="*/ 2147483647 h 9"/>
                <a:gd name="T6" fmla="*/ 2147483647 w 16"/>
                <a:gd name="T7" fmla="*/ 2147483647 h 9"/>
                <a:gd name="T8" fmla="*/ 0 w 16"/>
                <a:gd name="T9" fmla="*/ 214748364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1"/>
                  </a:moveTo>
                  <a:lnTo>
                    <a:pt x="5" y="0"/>
                  </a:lnTo>
                  <a:lnTo>
                    <a:pt x="16" y="7"/>
                  </a:lnTo>
                  <a:lnTo>
                    <a:pt x="11" y="9"/>
                  </a:lnTo>
                  <a:lnTo>
                    <a:pt x="0"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7" name="Freeform 769">
              <a:extLst>
                <a:ext uri="{FF2B5EF4-FFF2-40B4-BE49-F238E27FC236}">
                  <a16:creationId xmlns:a16="http://schemas.microsoft.com/office/drawing/2014/main" id="{9231BE56-298F-D532-859C-56A1CCC6D1C6}"/>
                </a:ext>
                <a:ext uri="{C183D7F6-B498-43B3-948B-1728B52AA6E4}">
                  <adec:decorative xmlns:adec="http://schemas.microsoft.com/office/drawing/2017/decorative" val="1"/>
                </a:ext>
              </a:extLst>
            </p:cNvPr>
            <p:cNvSpPr>
              <a:spLocks/>
            </p:cNvSpPr>
            <p:nvPr/>
          </p:nvSpPr>
          <p:spPr bwMode="gray">
            <a:xfrm>
              <a:off x="13835231" y="6172108"/>
              <a:ext cx="200277" cy="171087"/>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2147483647 w 37"/>
                <a:gd name="T9" fmla="*/ 2147483647 h 31"/>
                <a:gd name="T10" fmla="*/ 2147483647 w 37"/>
                <a:gd name="T11" fmla="*/ 2147483647 h 31"/>
                <a:gd name="T12" fmla="*/ 2147483647 w 37"/>
                <a:gd name="T13" fmla="*/ 2147483647 h 31"/>
                <a:gd name="T14" fmla="*/ 0 w 37"/>
                <a:gd name="T15" fmla="*/ 0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31"/>
                <a:gd name="T41" fmla="*/ 37 w 37"/>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31">
                  <a:moveTo>
                    <a:pt x="37" y="30"/>
                  </a:moveTo>
                  <a:lnTo>
                    <a:pt x="31" y="31"/>
                  </a:lnTo>
                  <a:lnTo>
                    <a:pt x="20" y="24"/>
                  </a:lnTo>
                  <a:lnTo>
                    <a:pt x="15" y="25"/>
                  </a:lnTo>
                  <a:lnTo>
                    <a:pt x="13" y="21"/>
                  </a:lnTo>
                  <a:lnTo>
                    <a:pt x="8" y="18"/>
                  </a:lnTo>
                  <a:lnTo>
                    <a:pt x="7" y="10"/>
                  </a:lnTo>
                  <a:lnTo>
                    <a:pt x="0" y="0"/>
                  </a:lnTo>
                  <a:lnTo>
                    <a:pt x="11" y="4"/>
                  </a:lnTo>
                  <a:lnTo>
                    <a:pt x="21" y="8"/>
                  </a:lnTo>
                  <a:lnTo>
                    <a:pt x="24" y="13"/>
                  </a:lnTo>
                  <a:lnTo>
                    <a:pt x="28" y="20"/>
                  </a:lnTo>
                  <a:lnTo>
                    <a:pt x="37" y="3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8" name="Freeform 770">
              <a:extLst>
                <a:ext uri="{FF2B5EF4-FFF2-40B4-BE49-F238E27FC236}">
                  <a16:creationId xmlns:a16="http://schemas.microsoft.com/office/drawing/2014/main" id="{B02052D4-57C4-B505-9D56-4CC89D467511}"/>
                </a:ext>
                <a:ext uri="{C183D7F6-B498-43B3-948B-1728B52AA6E4}">
                  <adec:decorative xmlns:adec="http://schemas.microsoft.com/office/drawing/2017/decorative" val="1"/>
                </a:ext>
              </a:extLst>
            </p:cNvPr>
            <p:cNvSpPr>
              <a:spLocks/>
            </p:cNvSpPr>
            <p:nvPr/>
          </p:nvSpPr>
          <p:spPr bwMode="gray">
            <a:xfrm>
              <a:off x="13664161" y="6026058"/>
              <a:ext cx="367176" cy="191951"/>
            </a:xfrm>
            <a:custGeom>
              <a:avLst/>
              <a:gdLst>
                <a:gd name="T0" fmla="*/ 2147483647 w 67"/>
                <a:gd name="T1" fmla="*/ 2147483647 h 35"/>
                <a:gd name="T2" fmla="*/ 2147483647 w 67"/>
                <a:gd name="T3" fmla="*/ 2147483647 h 35"/>
                <a:gd name="T4" fmla="*/ 2147483647 w 67"/>
                <a:gd name="T5" fmla="*/ 2147483647 h 35"/>
                <a:gd name="T6" fmla="*/ 2147483647 w 67"/>
                <a:gd name="T7" fmla="*/ 2147483647 h 35"/>
                <a:gd name="T8" fmla="*/ 2147483647 w 67"/>
                <a:gd name="T9" fmla="*/ 2147483647 h 35"/>
                <a:gd name="T10" fmla="*/ 2147483647 w 67"/>
                <a:gd name="T11" fmla="*/ 2147483647 h 35"/>
                <a:gd name="T12" fmla="*/ 2147483647 w 67"/>
                <a:gd name="T13" fmla="*/ 2147483647 h 35"/>
                <a:gd name="T14" fmla="*/ 2147483647 w 67"/>
                <a:gd name="T15" fmla="*/ 2147483647 h 35"/>
                <a:gd name="T16" fmla="*/ 0 w 67"/>
                <a:gd name="T17" fmla="*/ 0 h 35"/>
                <a:gd name="T18" fmla="*/ 2147483647 w 67"/>
                <a:gd name="T19" fmla="*/ 2147483647 h 35"/>
                <a:gd name="T20" fmla="*/ 2147483647 w 67"/>
                <a:gd name="T21" fmla="*/ 2147483647 h 35"/>
                <a:gd name="T22" fmla="*/ 2147483647 w 67"/>
                <a:gd name="T23" fmla="*/ 2147483647 h 35"/>
                <a:gd name="T24" fmla="*/ 2147483647 w 67"/>
                <a:gd name="T25" fmla="*/ 2147483647 h 35"/>
                <a:gd name="T26" fmla="*/ 2147483647 w 67"/>
                <a:gd name="T27" fmla="*/ 2147483647 h 35"/>
                <a:gd name="T28" fmla="*/ 2147483647 w 67"/>
                <a:gd name="T29" fmla="*/ 2147483647 h 35"/>
                <a:gd name="T30" fmla="*/ 2147483647 w 67"/>
                <a:gd name="T31" fmla="*/ 2147483647 h 35"/>
                <a:gd name="T32" fmla="*/ 2147483647 w 67"/>
                <a:gd name="T33" fmla="*/ 2147483647 h 35"/>
                <a:gd name="T34" fmla="*/ 2147483647 w 67"/>
                <a:gd name="T35" fmla="*/ 2147483647 h 35"/>
                <a:gd name="T36" fmla="*/ 2147483647 w 67"/>
                <a:gd name="T37" fmla="*/ 2147483647 h 35"/>
                <a:gd name="T38" fmla="*/ 2147483647 w 67"/>
                <a:gd name="T39" fmla="*/ 2147483647 h 35"/>
                <a:gd name="T40" fmla="*/ 2147483647 w 67"/>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35"/>
                <a:gd name="T65" fmla="*/ 67 w 67"/>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35">
                  <a:moveTo>
                    <a:pt x="31" y="27"/>
                  </a:moveTo>
                  <a:lnTo>
                    <a:pt x="25" y="27"/>
                  </a:lnTo>
                  <a:lnTo>
                    <a:pt x="18" y="25"/>
                  </a:lnTo>
                  <a:lnTo>
                    <a:pt x="18" y="21"/>
                  </a:lnTo>
                  <a:lnTo>
                    <a:pt x="16" y="15"/>
                  </a:lnTo>
                  <a:lnTo>
                    <a:pt x="15" y="11"/>
                  </a:lnTo>
                  <a:lnTo>
                    <a:pt x="12" y="7"/>
                  </a:lnTo>
                  <a:lnTo>
                    <a:pt x="7" y="6"/>
                  </a:lnTo>
                  <a:lnTo>
                    <a:pt x="0" y="0"/>
                  </a:lnTo>
                  <a:lnTo>
                    <a:pt x="13" y="3"/>
                  </a:lnTo>
                  <a:lnTo>
                    <a:pt x="26" y="5"/>
                  </a:lnTo>
                  <a:lnTo>
                    <a:pt x="31" y="4"/>
                  </a:lnTo>
                  <a:lnTo>
                    <a:pt x="44" y="10"/>
                  </a:lnTo>
                  <a:lnTo>
                    <a:pt x="56" y="19"/>
                  </a:lnTo>
                  <a:lnTo>
                    <a:pt x="59" y="19"/>
                  </a:lnTo>
                  <a:lnTo>
                    <a:pt x="63" y="25"/>
                  </a:lnTo>
                  <a:lnTo>
                    <a:pt x="67" y="32"/>
                  </a:lnTo>
                  <a:lnTo>
                    <a:pt x="66" y="35"/>
                  </a:lnTo>
                  <a:lnTo>
                    <a:pt x="52" y="35"/>
                  </a:lnTo>
                  <a:lnTo>
                    <a:pt x="42" y="31"/>
                  </a:lnTo>
                  <a:lnTo>
                    <a:pt x="31" y="2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69" name="Freeform 771">
              <a:extLst>
                <a:ext uri="{FF2B5EF4-FFF2-40B4-BE49-F238E27FC236}">
                  <a16:creationId xmlns:a16="http://schemas.microsoft.com/office/drawing/2014/main" id="{973F08A1-191B-F7A4-9D42-518EB24A7320}"/>
                </a:ext>
                <a:ext uri="{C183D7F6-B498-43B3-948B-1728B52AA6E4}">
                  <adec:decorative xmlns:adec="http://schemas.microsoft.com/office/drawing/2017/decorative" val="1"/>
                </a:ext>
              </a:extLst>
            </p:cNvPr>
            <p:cNvSpPr>
              <a:spLocks/>
            </p:cNvSpPr>
            <p:nvPr/>
          </p:nvSpPr>
          <p:spPr bwMode="gray">
            <a:xfrm>
              <a:off x="13422158" y="6806382"/>
              <a:ext cx="1055631" cy="988967"/>
            </a:xfrm>
            <a:custGeom>
              <a:avLst/>
              <a:gdLst>
                <a:gd name="T0" fmla="*/ 2147483647 w 194"/>
                <a:gd name="T1" fmla="*/ 2147483647 h 182"/>
                <a:gd name="T2" fmla="*/ 2147483647 w 194"/>
                <a:gd name="T3" fmla="*/ 2147483647 h 182"/>
                <a:gd name="T4" fmla="*/ 2147483647 w 194"/>
                <a:gd name="T5" fmla="*/ 2147483647 h 182"/>
                <a:gd name="T6" fmla="*/ 2147483647 w 194"/>
                <a:gd name="T7" fmla="*/ 2147483647 h 182"/>
                <a:gd name="T8" fmla="*/ 2147483647 w 194"/>
                <a:gd name="T9" fmla="*/ 2147483647 h 182"/>
                <a:gd name="T10" fmla="*/ 2147483647 w 194"/>
                <a:gd name="T11" fmla="*/ 2147483647 h 182"/>
                <a:gd name="T12" fmla="*/ 2147483647 w 194"/>
                <a:gd name="T13" fmla="*/ 2147483647 h 182"/>
                <a:gd name="T14" fmla="*/ 2147483647 w 194"/>
                <a:gd name="T15" fmla="*/ 2147483647 h 182"/>
                <a:gd name="T16" fmla="*/ 2147483647 w 194"/>
                <a:gd name="T17" fmla="*/ 2147483647 h 182"/>
                <a:gd name="T18" fmla="*/ 2147483647 w 194"/>
                <a:gd name="T19" fmla="*/ 2147483647 h 182"/>
                <a:gd name="T20" fmla="*/ 2147483647 w 194"/>
                <a:gd name="T21" fmla="*/ 2147483647 h 182"/>
                <a:gd name="T22" fmla="*/ 2147483647 w 194"/>
                <a:gd name="T23" fmla="*/ 2147483647 h 182"/>
                <a:gd name="T24" fmla="*/ 2147483647 w 194"/>
                <a:gd name="T25" fmla="*/ 2147483647 h 182"/>
                <a:gd name="T26" fmla="*/ 2147483647 w 194"/>
                <a:gd name="T27" fmla="*/ 2147483647 h 182"/>
                <a:gd name="T28" fmla="*/ 2147483647 w 194"/>
                <a:gd name="T29" fmla="*/ 2147483647 h 182"/>
                <a:gd name="T30" fmla="*/ 2147483647 w 194"/>
                <a:gd name="T31" fmla="*/ 2147483647 h 182"/>
                <a:gd name="T32" fmla="*/ 2147483647 w 194"/>
                <a:gd name="T33" fmla="*/ 2147483647 h 182"/>
                <a:gd name="T34" fmla="*/ 2147483647 w 194"/>
                <a:gd name="T35" fmla="*/ 2147483647 h 182"/>
                <a:gd name="T36" fmla="*/ 2147483647 w 194"/>
                <a:gd name="T37" fmla="*/ 2147483647 h 182"/>
                <a:gd name="T38" fmla="*/ 2147483647 w 194"/>
                <a:gd name="T39" fmla="*/ 2147483647 h 182"/>
                <a:gd name="T40" fmla="*/ 2147483647 w 194"/>
                <a:gd name="T41" fmla="*/ 2147483647 h 182"/>
                <a:gd name="T42" fmla="*/ 2147483647 w 194"/>
                <a:gd name="T43" fmla="*/ 2147483647 h 182"/>
                <a:gd name="T44" fmla="*/ 2147483647 w 194"/>
                <a:gd name="T45" fmla="*/ 2147483647 h 182"/>
                <a:gd name="T46" fmla="*/ 2147483647 w 194"/>
                <a:gd name="T47" fmla="*/ 2147483647 h 182"/>
                <a:gd name="T48" fmla="*/ 2147483647 w 194"/>
                <a:gd name="T49" fmla="*/ 2147483647 h 182"/>
                <a:gd name="T50" fmla="*/ 2147483647 w 194"/>
                <a:gd name="T51" fmla="*/ 2147483647 h 182"/>
                <a:gd name="T52" fmla="*/ 2147483647 w 194"/>
                <a:gd name="T53" fmla="*/ 2147483647 h 182"/>
                <a:gd name="T54" fmla="*/ 0 w 194"/>
                <a:gd name="T55" fmla="*/ 2147483647 h 182"/>
                <a:gd name="T56" fmla="*/ 0 w 194"/>
                <a:gd name="T57" fmla="*/ 2147483647 h 182"/>
                <a:gd name="T58" fmla="*/ 2147483647 w 194"/>
                <a:gd name="T59" fmla="*/ 2147483647 h 182"/>
                <a:gd name="T60" fmla="*/ 2147483647 w 194"/>
                <a:gd name="T61" fmla="*/ 2147483647 h 182"/>
                <a:gd name="T62" fmla="*/ 2147483647 w 194"/>
                <a:gd name="T63" fmla="*/ 2147483647 h 182"/>
                <a:gd name="T64" fmla="*/ 2147483647 w 194"/>
                <a:gd name="T65" fmla="*/ 2147483647 h 182"/>
                <a:gd name="T66" fmla="*/ 2147483647 w 194"/>
                <a:gd name="T67" fmla="*/ 2147483647 h 182"/>
                <a:gd name="T68" fmla="*/ 2147483647 w 194"/>
                <a:gd name="T69" fmla="*/ 2147483647 h 182"/>
                <a:gd name="T70" fmla="*/ 2147483647 w 194"/>
                <a:gd name="T71" fmla="*/ 0 h 182"/>
                <a:gd name="T72" fmla="*/ 2147483647 w 194"/>
                <a:gd name="T73" fmla="*/ 2147483647 h 182"/>
                <a:gd name="T74" fmla="*/ 2147483647 w 194"/>
                <a:gd name="T75" fmla="*/ 2147483647 h 182"/>
                <a:gd name="T76" fmla="*/ 2147483647 w 194"/>
                <a:gd name="T77" fmla="*/ 2147483647 h 182"/>
                <a:gd name="T78" fmla="*/ 2147483647 w 194"/>
                <a:gd name="T79" fmla="*/ 2147483647 h 182"/>
                <a:gd name="T80" fmla="*/ 2147483647 w 194"/>
                <a:gd name="T81" fmla="*/ 2147483647 h 182"/>
                <a:gd name="T82" fmla="*/ 2147483647 w 194"/>
                <a:gd name="T83" fmla="*/ 2147483647 h 182"/>
                <a:gd name="T84" fmla="*/ 2147483647 w 194"/>
                <a:gd name="T85" fmla="*/ 2147483647 h 182"/>
                <a:gd name="T86" fmla="*/ 2147483647 w 194"/>
                <a:gd name="T87" fmla="*/ 2147483647 h 182"/>
                <a:gd name="T88" fmla="*/ 2147483647 w 194"/>
                <a:gd name="T89" fmla="*/ 2147483647 h 182"/>
                <a:gd name="T90" fmla="*/ 2147483647 w 194"/>
                <a:gd name="T91" fmla="*/ 2147483647 h 182"/>
                <a:gd name="T92" fmla="*/ 2147483647 w 194"/>
                <a:gd name="T93" fmla="*/ 2147483647 h 182"/>
                <a:gd name="T94" fmla="*/ 2147483647 w 194"/>
                <a:gd name="T95" fmla="*/ 2147483647 h 182"/>
                <a:gd name="T96" fmla="*/ 2147483647 w 194"/>
                <a:gd name="T97" fmla="*/ 2147483647 h 182"/>
                <a:gd name="T98" fmla="*/ 2147483647 w 194"/>
                <a:gd name="T99" fmla="*/ 2147483647 h 182"/>
                <a:gd name="T100" fmla="*/ 2147483647 w 194"/>
                <a:gd name="T101" fmla="*/ 2147483647 h 182"/>
                <a:gd name="T102" fmla="*/ 2147483647 w 194"/>
                <a:gd name="T103" fmla="*/ 2147483647 h 182"/>
                <a:gd name="T104" fmla="*/ 2147483647 w 194"/>
                <a:gd name="T105" fmla="*/ 2147483647 h 182"/>
                <a:gd name="T106" fmla="*/ 2147483647 w 194"/>
                <a:gd name="T107" fmla="*/ 2147483647 h 182"/>
                <a:gd name="T108" fmla="*/ 2147483647 w 194"/>
                <a:gd name="T109" fmla="*/ 2147483647 h 182"/>
                <a:gd name="T110" fmla="*/ 2147483647 w 194"/>
                <a:gd name="T111" fmla="*/ 2147483647 h 182"/>
                <a:gd name="T112" fmla="*/ 2147483647 w 194"/>
                <a:gd name="T113" fmla="*/ 2147483647 h 1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4"/>
                <a:gd name="T172" fmla="*/ 0 h 182"/>
                <a:gd name="T173" fmla="*/ 194 w 194"/>
                <a:gd name="T174" fmla="*/ 182 h 1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4" h="182">
                  <a:moveTo>
                    <a:pt x="187" y="110"/>
                  </a:moveTo>
                  <a:lnTo>
                    <a:pt x="194" y="115"/>
                  </a:lnTo>
                  <a:lnTo>
                    <a:pt x="189" y="139"/>
                  </a:lnTo>
                  <a:lnTo>
                    <a:pt x="183" y="139"/>
                  </a:lnTo>
                  <a:lnTo>
                    <a:pt x="161" y="150"/>
                  </a:lnTo>
                  <a:lnTo>
                    <a:pt x="128" y="157"/>
                  </a:lnTo>
                  <a:lnTo>
                    <a:pt x="107" y="182"/>
                  </a:lnTo>
                  <a:lnTo>
                    <a:pt x="99" y="172"/>
                  </a:lnTo>
                  <a:lnTo>
                    <a:pt x="79" y="166"/>
                  </a:lnTo>
                  <a:lnTo>
                    <a:pt x="71" y="172"/>
                  </a:lnTo>
                  <a:lnTo>
                    <a:pt x="65" y="162"/>
                  </a:lnTo>
                  <a:lnTo>
                    <a:pt x="59" y="158"/>
                  </a:lnTo>
                  <a:lnTo>
                    <a:pt x="55" y="145"/>
                  </a:lnTo>
                  <a:lnTo>
                    <a:pt x="53" y="141"/>
                  </a:lnTo>
                  <a:lnTo>
                    <a:pt x="47" y="137"/>
                  </a:lnTo>
                  <a:lnTo>
                    <a:pt x="42" y="130"/>
                  </a:lnTo>
                  <a:lnTo>
                    <a:pt x="38" y="121"/>
                  </a:lnTo>
                  <a:lnTo>
                    <a:pt x="38" y="109"/>
                  </a:lnTo>
                  <a:lnTo>
                    <a:pt x="34" y="103"/>
                  </a:lnTo>
                  <a:lnTo>
                    <a:pt x="30" y="98"/>
                  </a:lnTo>
                  <a:lnTo>
                    <a:pt x="25" y="95"/>
                  </a:lnTo>
                  <a:lnTo>
                    <a:pt x="20" y="88"/>
                  </a:lnTo>
                  <a:lnTo>
                    <a:pt x="20" y="79"/>
                  </a:lnTo>
                  <a:lnTo>
                    <a:pt x="13" y="73"/>
                  </a:lnTo>
                  <a:lnTo>
                    <a:pt x="12" y="67"/>
                  </a:lnTo>
                  <a:lnTo>
                    <a:pt x="6" y="56"/>
                  </a:lnTo>
                  <a:lnTo>
                    <a:pt x="5" y="53"/>
                  </a:lnTo>
                  <a:lnTo>
                    <a:pt x="0" y="52"/>
                  </a:lnTo>
                  <a:lnTo>
                    <a:pt x="0" y="38"/>
                  </a:lnTo>
                  <a:lnTo>
                    <a:pt x="11" y="36"/>
                  </a:lnTo>
                  <a:lnTo>
                    <a:pt x="17" y="28"/>
                  </a:lnTo>
                  <a:lnTo>
                    <a:pt x="25" y="27"/>
                  </a:lnTo>
                  <a:lnTo>
                    <a:pt x="27" y="25"/>
                  </a:lnTo>
                  <a:lnTo>
                    <a:pt x="21" y="5"/>
                  </a:lnTo>
                  <a:lnTo>
                    <a:pt x="37" y="5"/>
                  </a:lnTo>
                  <a:lnTo>
                    <a:pt x="42" y="0"/>
                  </a:lnTo>
                  <a:lnTo>
                    <a:pt x="54" y="4"/>
                  </a:lnTo>
                  <a:lnTo>
                    <a:pt x="69" y="14"/>
                  </a:lnTo>
                  <a:lnTo>
                    <a:pt x="79" y="21"/>
                  </a:lnTo>
                  <a:lnTo>
                    <a:pt x="79" y="31"/>
                  </a:lnTo>
                  <a:lnTo>
                    <a:pt x="95" y="39"/>
                  </a:lnTo>
                  <a:lnTo>
                    <a:pt x="112" y="37"/>
                  </a:lnTo>
                  <a:lnTo>
                    <a:pt x="116" y="41"/>
                  </a:lnTo>
                  <a:lnTo>
                    <a:pt x="123" y="41"/>
                  </a:lnTo>
                  <a:lnTo>
                    <a:pt x="127" y="45"/>
                  </a:lnTo>
                  <a:lnTo>
                    <a:pt x="128" y="49"/>
                  </a:lnTo>
                  <a:lnTo>
                    <a:pt x="133" y="52"/>
                  </a:lnTo>
                  <a:lnTo>
                    <a:pt x="138" y="64"/>
                  </a:lnTo>
                  <a:lnTo>
                    <a:pt x="141" y="66"/>
                  </a:lnTo>
                  <a:lnTo>
                    <a:pt x="140" y="75"/>
                  </a:lnTo>
                  <a:lnTo>
                    <a:pt x="148" y="85"/>
                  </a:lnTo>
                  <a:lnTo>
                    <a:pt x="150" y="90"/>
                  </a:lnTo>
                  <a:lnTo>
                    <a:pt x="154" y="91"/>
                  </a:lnTo>
                  <a:lnTo>
                    <a:pt x="158" y="95"/>
                  </a:lnTo>
                  <a:lnTo>
                    <a:pt x="156" y="99"/>
                  </a:lnTo>
                  <a:lnTo>
                    <a:pt x="163" y="107"/>
                  </a:lnTo>
                  <a:lnTo>
                    <a:pt x="187" y="11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0" name="Freeform 772">
              <a:extLst>
                <a:ext uri="{FF2B5EF4-FFF2-40B4-BE49-F238E27FC236}">
                  <a16:creationId xmlns:a16="http://schemas.microsoft.com/office/drawing/2014/main" id="{08AA44A4-2570-93A9-2727-7A3A0FA84A7A}"/>
                </a:ext>
                <a:ext uri="{C183D7F6-B498-43B3-948B-1728B52AA6E4}">
                  <adec:decorative xmlns:adec="http://schemas.microsoft.com/office/drawing/2017/decorative" val="1"/>
                </a:ext>
              </a:extLst>
            </p:cNvPr>
            <p:cNvSpPr>
              <a:spLocks/>
            </p:cNvSpPr>
            <p:nvPr/>
          </p:nvSpPr>
          <p:spPr bwMode="gray">
            <a:xfrm>
              <a:off x="13814368" y="7624262"/>
              <a:ext cx="563282" cy="354692"/>
            </a:xfrm>
            <a:custGeom>
              <a:avLst/>
              <a:gdLst>
                <a:gd name="T0" fmla="*/ 2147483647 w 104"/>
                <a:gd name="T1" fmla="*/ 2147483647 h 66"/>
                <a:gd name="T2" fmla="*/ 2147483647 w 104"/>
                <a:gd name="T3" fmla="*/ 2147483647 h 66"/>
                <a:gd name="T4" fmla="*/ 2147483647 w 104"/>
                <a:gd name="T5" fmla="*/ 2147483647 h 66"/>
                <a:gd name="T6" fmla="*/ 2147483647 w 104"/>
                <a:gd name="T7" fmla="*/ 2147483647 h 66"/>
                <a:gd name="T8" fmla="*/ 2147483647 w 104"/>
                <a:gd name="T9" fmla="*/ 2147483647 h 66"/>
                <a:gd name="T10" fmla="*/ 2147483647 w 104"/>
                <a:gd name="T11" fmla="*/ 2147483647 h 66"/>
                <a:gd name="T12" fmla="*/ 2147483647 w 104"/>
                <a:gd name="T13" fmla="*/ 2147483647 h 66"/>
                <a:gd name="T14" fmla="*/ 2147483647 w 104"/>
                <a:gd name="T15" fmla="*/ 2147483647 h 66"/>
                <a:gd name="T16" fmla="*/ 2147483647 w 104"/>
                <a:gd name="T17" fmla="*/ 2147483647 h 66"/>
                <a:gd name="T18" fmla="*/ 2147483647 w 104"/>
                <a:gd name="T19" fmla="*/ 2147483647 h 66"/>
                <a:gd name="T20" fmla="*/ 2147483647 w 104"/>
                <a:gd name="T21" fmla="*/ 2147483647 h 66"/>
                <a:gd name="T22" fmla="*/ 2147483647 w 104"/>
                <a:gd name="T23" fmla="*/ 2147483647 h 66"/>
                <a:gd name="T24" fmla="*/ 2147483647 w 104"/>
                <a:gd name="T25" fmla="*/ 2147483647 h 66"/>
                <a:gd name="T26" fmla="*/ 2147483647 w 104"/>
                <a:gd name="T27" fmla="*/ 2147483647 h 66"/>
                <a:gd name="T28" fmla="*/ 2147483647 w 104"/>
                <a:gd name="T29" fmla="*/ 2147483647 h 66"/>
                <a:gd name="T30" fmla="*/ 2147483647 w 104"/>
                <a:gd name="T31" fmla="*/ 2147483647 h 66"/>
                <a:gd name="T32" fmla="*/ 2147483647 w 104"/>
                <a:gd name="T33" fmla="*/ 2147483647 h 66"/>
                <a:gd name="T34" fmla="*/ 2147483647 w 104"/>
                <a:gd name="T35" fmla="*/ 2147483647 h 66"/>
                <a:gd name="T36" fmla="*/ 2147483647 w 104"/>
                <a:gd name="T37" fmla="*/ 2147483647 h 66"/>
                <a:gd name="T38" fmla="*/ 2147483647 w 104"/>
                <a:gd name="T39" fmla="*/ 2147483647 h 66"/>
                <a:gd name="T40" fmla="*/ 2147483647 w 104"/>
                <a:gd name="T41" fmla="*/ 2147483647 h 66"/>
                <a:gd name="T42" fmla="*/ 0 w 104"/>
                <a:gd name="T43" fmla="*/ 2147483647 h 66"/>
                <a:gd name="T44" fmla="*/ 0 w 104"/>
                <a:gd name="T45" fmla="*/ 2147483647 h 66"/>
                <a:gd name="T46" fmla="*/ 2147483647 w 104"/>
                <a:gd name="T47" fmla="*/ 2147483647 h 66"/>
                <a:gd name="T48" fmla="*/ 2147483647 w 104"/>
                <a:gd name="T49" fmla="*/ 2147483647 h 66"/>
                <a:gd name="T50" fmla="*/ 2147483647 w 104"/>
                <a:gd name="T51" fmla="*/ 2147483647 h 66"/>
                <a:gd name="T52" fmla="*/ 2147483647 w 104"/>
                <a:gd name="T53" fmla="*/ 2147483647 h 66"/>
                <a:gd name="T54" fmla="*/ 2147483647 w 104"/>
                <a:gd name="T55" fmla="*/ 0 h 66"/>
                <a:gd name="T56" fmla="*/ 2147483647 w 104"/>
                <a:gd name="T57" fmla="*/ 2147483647 h 66"/>
                <a:gd name="T58" fmla="*/ 2147483647 w 104"/>
                <a:gd name="T59" fmla="*/ 2147483647 h 66"/>
                <a:gd name="T60" fmla="*/ 2147483647 w 104"/>
                <a:gd name="T61" fmla="*/ 2147483647 h 66"/>
                <a:gd name="T62" fmla="*/ 2147483647 w 104"/>
                <a:gd name="T63" fmla="*/ 2147483647 h 66"/>
                <a:gd name="T64" fmla="*/ 2147483647 w 104"/>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66"/>
                <a:gd name="T101" fmla="*/ 104 w 104"/>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66">
                  <a:moveTo>
                    <a:pt x="104" y="21"/>
                  </a:moveTo>
                  <a:lnTo>
                    <a:pt x="96" y="24"/>
                  </a:lnTo>
                  <a:lnTo>
                    <a:pt x="91" y="31"/>
                  </a:lnTo>
                  <a:lnTo>
                    <a:pt x="91" y="33"/>
                  </a:lnTo>
                  <a:lnTo>
                    <a:pt x="87" y="37"/>
                  </a:lnTo>
                  <a:lnTo>
                    <a:pt x="80" y="39"/>
                  </a:lnTo>
                  <a:lnTo>
                    <a:pt x="75" y="42"/>
                  </a:lnTo>
                  <a:lnTo>
                    <a:pt x="67" y="43"/>
                  </a:lnTo>
                  <a:lnTo>
                    <a:pt x="64" y="45"/>
                  </a:lnTo>
                  <a:lnTo>
                    <a:pt x="59" y="47"/>
                  </a:lnTo>
                  <a:lnTo>
                    <a:pt x="58" y="51"/>
                  </a:lnTo>
                  <a:lnTo>
                    <a:pt x="40" y="56"/>
                  </a:lnTo>
                  <a:lnTo>
                    <a:pt x="35" y="59"/>
                  </a:lnTo>
                  <a:lnTo>
                    <a:pt x="28" y="59"/>
                  </a:lnTo>
                  <a:lnTo>
                    <a:pt x="25" y="64"/>
                  </a:lnTo>
                  <a:lnTo>
                    <a:pt x="12" y="66"/>
                  </a:lnTo>
                  <a:lnTo>
                    <a:pt x="10" y="64"/>
                  </a:lnTo>
                  <a:lnTo>
                    <a:pt x="6" y="61"/>
                  </a:lnTo>
                  <a:lnTo>
                    <a:pt x="5" y="52"/>
                  </a:lnTo>
                  <a:lnTo>
                    <a:pt x="1" y="41"/>
                  </a:lnTo>
                  <a:lnTo>
                    <a:pt x="1" y="37"/>
                  </a:lnTo>
                  <a:lnTo>
                    <a:pt x="0" y="27"/>
                  </a:lnTo>
                  <a:lnTo>
                    <a:pt x="0" y="22"/>
                  </a:lnTo>
                  <a:lnTo>
                    <a:pt x="8" y="16"/>
                  </a:lnTo>
                  <a:lnTo>
                    <a:pt x="28" y="22"/>
                  </a:lnTo>
                  <a:lnTo>
                    <a:pt x="36" y="32"/>
                  </a:lnTo>
                  <a:lnTo>
                    <a:pt x="57" y="7"/>
                  </a:lnTo>
                  <a:lnTo>
                    <a:pt x="90" y="0"/>
                  </a:lnTo>
                  <a:lnTo>
                    <a:pt x="95" y="10"/>
                  </a:lnTo>
                  <a:lnTo>
                    <a:pt x="93" y="12"/>
                  </a:lnTo>
                  <a:lnTo>
                    <a:pt x="96" y="14"/>
                  </a:lnTo>
                  <a:lnTo>
                    <a:pt x="100" y="17"/>
                  </a:lnTo>
                  <a:lnTo>
                    <a:pt x="104" y="2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1" name="Freeform 773">
              <a:extLst>
                <a:ext uri="{FF2B5EF4-FFF2-40B4-BE49-F238E27FC236}">
                  <a16:creationId xmlns:a16="http://schemas.microsoft.com/office/drawing/2014/main" id="{D2D3E145-9F90-5E0F-6E51-A13A5E04AB6C}"/>
                </a:ext>
                <a:ext uri="{C183D7F6-B498-43B3-948B-1728B52AA6E4}">
                  <adec:decorative xmlns:adec="http://schemas.microsoft.com/office/drawing/2017/decorative" val="1"/>
                </a:ext>
              </a:extLst>
            </p:cNvPr>
            <p:cNvSpPr>
              <a:spLocks/>
            </p:cNvSpPr>
            <p:nvPr/>
          </p:nvSpPr>
          <p:spPr bwMode="gray">
            <a:xfrm>
              <a:off x="13004912" y="6142899"/>
              <a:ext cx="917940" cy="446495"/>
            </a:xfrm>
            <a:custGeom>
              <a:avLst/>
              <a:gdLst>
                <a:gd name="T0" fmla="*/ 2147483647 w 168"/>
                <a:gd name="T1" fmla="*/ 2147483647 h 82"/>
                <a:gd name="T2" fmla="*/ 2147483647 w 168"/>
                <a:gd name="T3" fmla="*/ 2147483647 h 82"/>
                <a:gd name="T4" fmla="*/ 2147483647 w 168"/>
                <a:gd name="T5" fmla="*/ 2147483647 h 82"/>
                <a:gd name="T6" fmla="*/ 2147483647 w 168"/>
                <a:gd name="T7" fmla="*/ 2147483647 h 82"/>
                <a:gd name="T8" fmla="*/ 2147483647 w 168"/>
                <a:gd name="T9" fmla="*/ 2147483647 h 82"/>
                <a:gd name="T10" fmla="*/ 2147483647 w 168"/>
                <a:gd name="T11" fmla="*/ 2147483647 h 82"/>
                <a:gd name="T12" fmla="*/ 2147483647 w 168"/>
                <a:gd name="T13" fmla="*/ 2147483647 h 82"/>
                <a:gd name="T14" fmla="*/ 2147483647 w 168"/>
                <a:gd name="T15" fmla="*/ 2147483647 h 82"/>
                <a:gd name="T16" fmla="*/ 2147483647 w 168"/>
                <a:gd name="T17" fmla="*/ 2147483647 h 82"/>
                <a:gd name="T18" fmla="*/ 2147483647 w 168"/>
                <a:gd name="T19" fmla="*/ 2147483647 h 82"/>
                <a:gd name="T20" fmla="*/ 2147483647 w 168"/>
                <a:gd name="T21" fmla="*/ 2147483647 h 82"/>
                <a:gd name="T22" fmla="*/ 2147483647 w 168"/>
                <a:gd name="T23" fmla="*/ 2147483647 h 82"/>
                <a:gd name="T24" fmla="*/ 2147483647 w 168"/>
                <a:gd name="T25" fmla="*/ 2147483647 h 82"/>
                <a:gd name="T26" fmla="*/ 2147483647 w 168"/>
                <a:gd name="T27" fmla="*/ 2147483647 h 82"/>
                <a:gd name="T28" fmla="*/ 2147483647 w 168"/>
                <a:gd name="T29" fmla="*/ 2147483647 h 82"/>
                <a:gd name="T30" fmla="*/ 2147483647 w 168"/>
                <a:gd name="T31" fmla="*/ 2147483647 h 82"/>
                <a:gd name="T32" fmla="*/ 2147483647 w 168"/>
                <a:gd name="T33" fmla="*/ 2147483647 h 82"/>
                <a:gd name="T34" fmla="*/ 2147483647 w 168"/>
                <a:gd name="T35" fmla="*/ 2147483647 h 82"/>
                <a:gd name="T36" fmla="*/ 2147483647 w 168"/>
                <a:gd name="T37" fmla="*/ 2147483647 h 82"/>
                <a:gd name="T38" fmla="*/ 2147483647 w 168"/>
                <a:gd name="T39" fmla="*/ 2147483647 h 82"/>
                <a:gd name="T40" fmla="*/ 2147483647 w 168"/>
                <a:gd name="T41" fmla="*/ 2147483647 h 82"/>
                <a:gd name="T42" fmla="*/ 2147483647 w 168"/>
                <a:gd name="T43" fmla="*/ 2147483647 h 82"/>
                <a:gd name="T44" fmla="*/ 2147483647 w 168"/>
                <a:gd name="T45" fmla="*/ 2147483647 h 82"/>
                <a:gd name="T46" fmla="*/ 2147483647 w 168"/>
                <a:gd name="T47" fmla="*/ 2147483647 h 82"/>
                <a:gd name="T48" fmla="*/ 0 w 168"/>
                <a:gd name="T49" fmla="*/ 2147483647 h 82"/>
                <a:gd name="T50" fmla="*/ 2147483647 w 168"/>
                <a:gd name="T51" fmla="*/ 2147483647 h 82"/>
                <a:gd name="T52" fmla="*/ 2147483647 w 168"/>
                <a:gd name="T53" fmla="*/ 2147483647 h 82"/>
                <a:gd name="T54" fmla="*/ 2147483647 w 168"/>
                <a:gd name="T55" fmla="*/ 2147483647 h 82"/>
                <a:gd name="T56" fmla="*/ 2147483647 w 168"/>
                <a:gd name="T57" fmla="*/ 2147483647 h 82"/>
                <a:gd name="T58" fmla="*/ 2147483647 w 168"/>
                <a:gd name="T59" fmla="*/ 2147483647 h 82"/>
                <a:gd name="T60" fmla="*/ 2147483647 w 168"/>
                <a:gd name="T61" fmla="*/ 2147483647 h 82"/>
                <a:gd name="T62" fmla="*/ 2147483647 w 168"/>
                <a:gd name="T63" fmla="*/ 2147483647 h 82"/>
                <a:gd name="T64" fmla="*/ 2147483647 w 168"/>
                <a:gd name="T65" fmla="*/ 2147483647 h 82"/>
                <a:gd name="T66" fmla="*/ 2147483647 w 168"/>
                <a:gd name="T67" fmla="*/ 2147483647 h 82"/>
                <a:gd name="T68" fmla="*/ 2147483647 w 168"/>
                <a:gd name="T69" fmla="*/ 2147483647 h 82"/>
                <a:gd name="T70" fmla="*/ 2147483647 w 168"/>
                <a:gd name="T71" fmla="*/ 2147483647 h 82"/>
                <a:gd name="T72" fmla="*/ 2147483647 w 168"/>
                <a:gd name="T73" fmla="*/ 2147483647 h 82"/>
                <a:gd name="T74" fmla="*/ 2147483647 w 168"/>
                <a:gd name="T75" fmla="*/ 2147483647 h 82"/>
                <a:gd name="T76" fmla="*/ 2147483647 w 168"/>
                <a:gd name="T77" fmla="*/ 2147483647 h 82"/>
                <a:gd name="T78" fmla="*/ 2147483647 w 168"/>
                <a:gd name="T79" fmla="*/ 2147483647 h 82"/>
                <a:gd name="T80" fmla="*/ 2147483647 w 168"/>
                <a:gd name="T81" fmla="*/ 2147483647 h 82"/>
                <a:gd name="T82" fmla="*/ 2147483647 w 168"/>
                <a:gd name="T83" fmla="*/ 2147483647 h 82"/>
                <a:gd name="T84" fmla="*/ 2147483647 w 168"/>
                <a:gd name="T85" fmla="*/ 2147483647 h 82"/>
                <a:gd name="T86" fmla="*/ 2147483647 w 168"/>
                <a:gd name="T87" fmla="*/ 2147483647 h 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82"/>
                <a:gd name="T134" fmla="*/ 168 w 168"/>
                <a:gd name="T135" fmla="*/ 82 h 8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82">
                  <a:moveTo>
                    <a:pt x="167" y="31"/>
                  </a:moveTo>
                  <a:lnTo>
                    <a:pt x="163" y="35"/>
                  </a:lnTo>
                  <a:lnTo>
                    <a:pt x="168" y="55"/>
                  </a:lnTo>
                  <a:lnTo>
                    <a:pt x="167" y="63"/>
                  </a:lnTo>
                  <a:lnTo>
                    <a:pt x="161" y="64"/>
                  </a:lnTo>
                  <a:lnTo>
                    <a:pt x="158" y="60"/>
                  </a:lnTo>
                  <a:lnTo>
                    <a:pt x="151" y="58"/>
                  </a:lnTo>
                  <a:lnTo>
                    <a:pt x="144" y="63"/>
                  </a:lnTo>
                  <a:lnTo>
                    <a:pt x="142" y="60"/>
                  </a:lnTo>
                  <a:lnTo>
                    <a:pt x="134" y="62"/>
                  </a:lnTo>
                  <a:lnTo>
                    <a:pt x="122" y="66"/>
                  </a:lnTo>
                  <a:lnTo>
                    <a:pt x="111" y="68"/>
                  </a:lnTo>
                  <a:lnTo>
                    <a:pt x="107" y="66"/>
                  </a:lnTo>
                  <a:lnTo>
                    <a:pt x="93" y="70"/>
                  </a:lnTo>
                  <a:lnTo>
                    <a:pt x="93" y="76"/>
                  </a:lnTo>
                  <a:lnTo>
                    <a:pt x="86" y="82"/>
                  </a:lnTo>
                  <a:lnTo>
                    <a:pt x="87" y="78"/>
                  </a:lnTo>
                  <a:lnTo>
                    <a:pt x="87" y="69"/>
                  </a:lnTo>
                  <a:lnTo>
                    <a:pt x="77" y="69"/>
                  </a:lnTo>
                  <a:lnTo>
                    <a:pt x="75" y="71"/>
                  </a:lnTo>
                  <a:lnTo>
                    <a:pt x="71" y="73"/>
                  </a:lnTo>
                  <a:lnTo>
                    <a:pt x="68" y="74"/>
                  </a:lnTo>
                  <a:lnTo>
                    <a:pt x="60" y="76"/>
                  </a:lnTo>
                  <a:lnTo>
                    <a:pt x="55" y="76"/>
                  </a:lnTo>
                  <a:lnTo>
                    <a:pt x="45" y="68"/>
                  </a:lnTo>
                  <a:lnTo>
                    <a:pt x="42" y="66"/>
                  </a:lnTo>
                  <a:lnTo>
                    <a:pt x="38" y="69"/>
                  </a:lnTo>
                  <a:lnTo>
                    <a:pt x="38" y="72"/>
                  </a:lnTo>
                  <a:lnTo>
                    <a:pt x="34" y="73"/>
                  </a:lnTo>
                  <a:lnTo>
                    <a:pt x="27" y="75"/>
                  </a:lnTo>
                  <a:lnTo>
                    <a:pt x="24" y="71"/>
                  </a:lnTo>
                  <a:lnTo>
                    <a:pt x="21" y="70"/>
                  </a:lnTo>
                  <a:lnTo>
                    <a:pt x="18" y="73"/>
                  </a:lnTo>
                  <a:lnTo>
                    <a:pt x="17" y="76"/>
                  </a:lnTo>
                  <a:lnTo>
                    <a:pt x="12" y="78"/>
                  </a:lnTo>
                  <a:lnTo>
                    <a:pt x="12" y="76"/>
                  </a:lnTo>
                  <a:lnTo>
                    <a:pt x="15" y="72"/>
                  </a:lnTo>
                  <a:lnTo>
                    <a:pt x="15" y="68"/>
                  </a:lnTo>
                  <a:lnTo>
                    <a:pt x="13" y="66"/>
                  </a:lnTo>
                  <a:lnTo>
                    <a:pt x="10" y="68"/>
                  </a:lnTo>
                  <a:lnTo>
                    <a:pt x="7" y="69"/>
                  </a:lnTo>
                  <a:lnTo>
                    <a:pt x="7" y="66"/>
                  </a:lnTo>
                  <a:lnTo>
                    <a:pt x="10" y="64"/>
                  </a:lnTo>
                  <a:lnTo>
                    <a:pt x="12" y="63"/>
                  </a:lnTo>
                  <a:lnTo>
                    <a:pt x="8" y="61"/>
                  </a:lnTo>
                  <a:lnTo>
                    <a:pt x="8" y="55"/>
                  </a:lnTo>
                  <a:lnTo>
                    <a:pt x="6" y="52"/>
                  </a:lnTo>
                  <a:lnTo>
                    <a:pt x="3" y="52"/>
                  </a:lnTo>
                  <a:lnTo>
                    <a:pt x="0" y="49"/>
                  </a:lnTo>
                  <a:lnTo>
                    <a:pt x="0" y="47"/>
                  </a:lnTo>
                  <a:lnTo>
                    <a:pt x="5" y="47"/>
                  </a:lnTo>
                  <a:lnTo>
                    <a:pt x="6" y="45"/>
                  </a:lnTo>
                  <a:lnTo>
                    <a:pt x="5" y="42"/>
                  </a:lnTo>
                  <a:lnTo>
                    <a:pt x="4" y="37"/>
                  </a:lnTo>
                  <a:lnTo>
                    <a:pt x="6" y="34"/>
                  </a:lnTo>
                  <a:lnTo>
                    <a:pt x="1" y="34"/>
                  </a:lnTo>
                  <a:lnTo>
                    <a:pt x="0" y="32"/>
                  </a:lnTo>
                  <a:lnTo>
                    <a:pt x="4" y="25"/>
                  </a:lnTo>
                  <a:lnTo>
                    <a:pt x="8" y="22"/>
                  </a:lnTo>
                  <a:lnTo>
                    <a:pt x="13" y="22"/>
                  </a:lnTo>
                  <a:lnTo>
                    <a:pt x="19" y="20"/>
                  </a:lnTo>
                  <a:lnTo>
                    <a:pt x="24" y="22"/>
                  </a:lnTo>
                  <a:lnTo>
                    <a:pt x="30" y="19"/>
                  </a:lnTo>
                  <a:lnTo>
                    <a:pt x="31" y="17"/>
                  </a:lnTo>
                  <a:lnTo>
                    <a:pt x="26" y="15"/>
                  </a:lnTo>
                  <a:lnTo>
                    <a:pt x="26" y="11"/>
                  </a:lnTo>
                  <a:lnTo>
                    <a:pt x="30" y="10"/>
                  </a:lnTo>
                  <a:lnTo>
                    <a:pt x="38" y="10"/>
                  </a:lnTo>
                  <a:lnTo>
                    <a:pt x="42" y="11"/>
                  </a:lnTo>
                  <a:lnTo>
                    <a:pt x="51" y="5"/>
                  </a:lnTo>
                  <a:lnTo>
                    <a:pt x="62" y="1"/>
                  </a:lnTo>
                  <a:lnTo>
                    <a:pt x="72" y="1"/>
                  </a:lnTo>
                  <a:lnTo>
                    <a:pt x="77" y="0"/>
                  </a:lnTo>
                  <a:lnTo>
                    <a:pt x="81" y="6"/>
                  </a:lnTo>
                  <a:lnTo>
                    <a:pt x="88" y="5"/>
                  </a:lnTo>
                  <a:lnTo>
                    <a:pt x="96" y="12"/>
                  </a:lnTo>
                  <a:lnTo>
                    <a:pt x="100" y="11"/>
                  </a:lnTo>
                  <a:lnTo>
                    <a:pt x="108" y="15"/>
                  </a:lnTo>
                  <a:lnTo>
                    <a:pt x="114" y="12"/>
                  </a:lnTo>
                  <a:lnTo>
                    <a:pt x="121" y="14"/>
                  </a:lnTo>
                  <a:lnTo>
                    <a:pt x="127" y="14"/>
                  </a:lnTo>
                  <a:lnTo>
                    <a:pt x="138" y="8"/>
                  </a:lnTo>
                  <a:lnTo>
                    <a:pt x="139" y="4"/>
                  </a:lnTo>
                  <a:lnTo>
                    <a:pt x="146" y="6"/>
                  </a:lnTo>
                  <a:lnTo>
                    <a:pt x="152" y="6"/>
                  </a:lnTo>
                  <a:lnTo>
                    <a:pt x="159" y="16"/>
                  </a:lnTo>
                  <a:lnTo>
                    <a:pt x="160" y="24"/>
                  </a:lnTo>
                  <a:lnTo>
                    <a:pt x="165" y="27"/>
                  </a:lnTo>
                  <a:lnTo>
                    <a:pt x="167" y="3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2" name="Freeform 774">
              <a:extLst>
                <a:ext uri="{FF2B5EF4-FFF2-40B4-BE49-F238E27FC236}">
                  <a16:creationId xmlns:a16="http://schemas.microsoft.com/office/drawing/2014/main" id="{9713008A-1424-A5A3-1E3D-223841D4D955}"/>
                </a:ext>
                <a:ext uri="{C183D7F6-B498-43B3-948B-1728B52AA6E4}">
                  <adec:decorative xmlns:adec="http://schemas.microsoft.com/office/drawing/2017/decorative" val="1"/>
                </a:ext>
              </a:extLst>
            </p:cNvPr>
            <p:cNvSpPr>
              <a:spLocks/>
            </p:cNvSpPr>
            <p:nvPr/>
          </p:nvSpPr>
          <p:spPr bwMode="gray">
            <a:xfrm>
              <a:off x="14031337" y="5016227"/>
              <a:ext cx="2044503" cy="1197610"/>
            </a:xfrm>
            <a:custGeom>
              <a:avLst/>
              <a:gdLst>
                <a:gd name="T0" fmla="*/ 2147483647 w 376"/>
                <a:gd name="T1" fmla="*/ 2147483647 h 220"/>
                <a:gd name="T2" fmla="*/ 2147483647 w 376"/>
                <a:gd name="T3" fmla="*/ 2147483647 h 220"/>
                <a:gd name="T4" fmla="*/ 2147483647 w 376"/>
                <a:gd name="T5" fmla="*/ 2147483647 h 220"/>
                <a:gd name="T6" fmla="*/ 2147483647 w 376"/>
                <a:gd name="T7" fmla="*/ 2147483647 h 220"/>
                <a:gd name="T8" fmla="*/ 2147483647 w 376"/>
                <a:gd name="T9" fmla="*/ 2147483647 h 220"/>
                <a:gd name="T10" fmla="*/ 2147483647 w 376"/>
                <a:gd name="T11" fmla="*/ 2147483647 h 220"/>
                <a:gd name="T12" fmla="*/ 2147483647 w 376"/>
                <a:gd name="T13" fmla="*/ 2147483647 h 220"/>
                <a:gd name="T14" fmla="*/ 2147483647 w 376"/>
                <a:gd name="T15" fmla="*/ 2147483647 h 220"/>
                <a:gd name="T16" fmla="*/ 2147483647 w 376"/>
                <a:gd name="T17" fmla="*/ 2147483647 h 220"/>
                <a:gd name="T18" fmla="*/ 2147483647 w 376"/>
                <a:gd name="T19" fmla="*/ 2147483647 h 220"/>
                <a:gd name="T20" fmla="*/ 2147483647 w 376"/>
                <a:gd name="T21" fmla="*/ 2147483647 h 220"/>
                <a:gd name="T22" fmla="*/ 2147483647 w 376"/>
                <a:gd name="T23" fmla="*/ 2147483647 h 220"/>
                <a:gd name="T24" fmla="*/ 2147483647 w 376"/>
                <a:gd name="T25" fmla="*/ 2147483647 h 220"/>
                <a:gd name="T26" fmla="*/ 2147483647 w 376"/>
                <a:gd name="T27" fmla="*/ 2147483647 h 220"/>
                <a:gd name="T28" fmla="*/ 2147483647 w 376"/>
                <a:gd name="T29" fmla="*/ 2147483647 h 220"/>
                <a:gd name="T30" fmla="*/ 2147483647 w 376"/>
                <a:gd name="T31" fmla="*/ 2147483647 h 220"/>
                <a:gd name="T32" fmla="*/ 2147483647 w 376"/>
                <a:gd name="T33" fmla="*/ 2147483647 h 220"/>
                <a:gd name="T34" fmla="*/ 2147483647 w 376"/>
                <a:gd name="T35" fmla="*/ 2147483647 h 220"/>
                <a:gd name="T36" fmla="*/ 2147483647 w 376"/>
                <a:gd name="T37" fmla="*/ 2147483647 h 220"/>
                <a:gd name="T38" fmla="*/ 2147483647 w 376"/>
                <a:gd name="T39" fmla="*/ 2147483647 h 220"/>
                <a:gd name="T40" fmla="*/ 2147483647 w 376"/>
                <a:gd name="T41" fmla="*/ 2147483647 h 220"/>
                <a:gd name="T42" fmla="*/ 2147483647 w 376"/>
                <a:gd name="T43" fmla="*/ 2147483647 h 220"/>
                <a:gd name="T44" fmla="*/ 2147483647 w 376"/>
                <a:gd name="T45" fmla="*/ 2147483647 h 220"/>
                <a:gd name="T46" fmla="*/ 2147483647 w 376"/>
                <a:gd name="T47" fmla="*/ 2147483647 h 220"/>
                <a:gd name="T48" fmla="*/ 2147483647 w 376"/>
                <a:gd name="T49" fmla="*/ 2147483647 h 220"/>
                <a:gd name="T50" fmla="*/ 2147483647 w 376"/>
                <a:gd name="T51" fmla="*/ 2147483647 h 220"/>
                <a:gd name="T52" fmla="*/ 2147483647 w 376"/>
                <a:gd name="T53" fmla="*/ 2147483647 h 220"/>
                <a:gd name="T54" fmla="*/ 2147483647 w 376"/>
                <a:gd name="T55" fmla="*/ 2147483647 h 220"/>
                <a:gd name="T56" fmla="*/ 2147483647 w 376"/>
                <a:gd name="T57" fmla="*/ 2147483647 h 220"/>
                <a:gd name="T58" fmla="*/ 2147483647 w 376"/>
                <a:gd name="T59" fmla="*/ 2147483647 h 220"/>
                <a:gd name="T60" fmla="*/ 2147483647 w 376"/>
                <a:gd name="T61" fmla="*/ 2147483647 h 220"/>
                <a:gd name="T62" fmla="*/ 2147483647 w 376"/>
                <a:gd name="T63" fmla="*/ 2147483647 h 220"/>
                <a:gd name="T64" fmla="*/ 2147483647 w 376"/>
                <a:gd name="T65" fmla="*/ 2147483647 h 220"/>
                <a:gd name="T66" fmla="*/ 2147483647 w 376"/>
                <a:gd name="T67" fmla="*/ 2147483647 h 220"/>
                <a:gd name="T68" fmla="*/ 2147483647 w 376"/>
                <a:gd name="T69" fmla="*/ 2147483647 h 220"/>
                <a:gd name="T70" fmla="*/ 2147483647 w 376"/>
                <a:gd name="T71" fmla="*/ 2147483647 h 220"/>
                <a:gd name="T72" fmla="*/ 2147483647 w 376"/>
                <a:gd name="T73" fmla="*/ 2147483647 h 220"/>
                <a:gd name="T74" fmla="*/ 2147483647 w 376"/>
                <a:gd name="T75" fmla="*/ 2147483647 h 220"/>
                <a:gd name="T76" fmla="*/ 2147483647 w 376"/>
                <a:gd name="T77" fmla="*/ 2147483647 h 220"/>
                <a:gd name="T78" fmla="*/ 2147483647 w 376"/>
                <a:gd name="T79" fmla="*/ 2147483647 h 220"/>
                <a:gd name="T80" fmla="*/ 2147483647 w 376"/>
                <a:gd name="T81" fmla="*/ 0 h 220"/>
                <a:gd name="T82" fmla="*/ 2147483647 w 376"/>
                <a:gd name="T83" fmla="*/ 2147483647 h 220"/>
                <a:gd name="T84" fmla="*/ 2147483647 w 376"/>
                <a:gd name="T85" fmla="*/ 2147483647 h 220"/>
                <a:gd name="T86" fmla="*/ 2147483647 w 376"/>
                <a:gd name="T87" fmla="*/ 2147483647 h 220"/>
                <a:gd name="T88" fmla="*/ 2147483647 w 376"/>
                <a:gd name="T89" fmla="*/ 2147483647 h 220"/>
                <a:gd name="T90" fmla="*/ 2147483647 w 376"/>
                <a:gd name="T91" fmla="*/ 2147483647 h 220"/>
                <a:gd name="T92" fmla="*/ 2147483647 w 376"/>
                <a:gd name="T93" fmla="*/ 2147483647 h 220"/>
                <a:gd name="T94" fmla="*/ 2147483647 w 376"/>
                <a:gd name="T95" fmla="*/ 2147483647 h 220"/>
                <a:gd name="T96" fmla="*/ 2147483647 w 376"/>
                <a:gd name="T97" fmla="*/ 2147483647 h 220"/>
                <a:gd name="T98" fmla="*/ 2147483647 w 376"/>
                <a:gd name="T99" fmla="*/ 2147483647 h 220"/>
                <a:gd name="T100" fmla="*/ 2147483647 w 376"/>
                <a:gd name="T101" fmla="*/ 2147483647 h 220"/>
                <a:gd name="T102" fmla="*/ 2147483647 w 376"/>
                <a:gd name="T103" fmla="*/ 2147483647 h 220"/>
                <a:gd name="T104" fmla="*/ 2147483647 w 376"/>
                <a:gd name="T105" fmla="*/ 2147483647 h 220"/>
                <a:gd name="T106" fmla="*/ 2147483647 w 376"/>
                <a:gd name="T107" fmla="*/ 2147483647 h 220"/>
                <a:gd name="T108" fmla="*/ 2147483647 w 376"/>
                <a:gd name="T109" fmla="*/ 2147483647 h 220"/>
                <a:gd name="T110" fmla="*/ 2147483647 w 376"/>
                <a:gd name="T111" fmla="*/ 2147483647 h 220"/>
                <a:gd name="T112" fmla="*/ 2147483647 w 376"/>
                <a:gd name="T113" fmla="*/ 2147483647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6"/>
                <a:gd name="T172" fmla="*/ 0 h 220"/>
                <a:gd name="T173" fmla="*/ 376 w 376"/>
                <a:gd name="T174" fmla="*/ 220 h 2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6" h="220">
                  <a:moveTo>
                    <a:pt x="204" y="214"/>
                  </a:moveTo>
                  <a:lnTo>
                    <a:pt x="200" y="216"/>
                  </a:lnTo>
                  <a:lnTo>
                    <a:pt x="195" y="220"/>
                  </a:lnTo>
                  <a:lnTo>
                    <a:pt x="192" y="220"/>
                  </a:lnTo>
                  <a:lnTo>
                    <a:pt x="187" y="214"/>
                  </a:lnTo>
                  <a:lnTo>
                    <a:pt x="183" y="213"/>
                  </a:lnTo>
                  <a:lnTo>
                    <a:pt x="177" y="195"/>
                  </a:lnTo>
                  <a:lnTo>
                    <a:pt x="171" y="197"/>
                  </a:lnTo>
                  <a:lnTo>
                    <a:pt x="167" y="187"/>
                  </a:lnTo>
                  <a:lnTo>
                    <a:pt x="159" y="181"/>
                  </a:lnTo>
                  <a:lnTo>
                    <a:pt x="155" y="182"/>
                  </a:lnTo>
                  <a:lnTo>
                    <a:pt x="146" y="181"/>
                  </a:lnTo>
                  <a:lnTo>
                    <a:pt x="140" y="182"/>
                  </a:lnTo>
                  <a:lnTo>
                    <a:pt x="133" y="173"/>
                  </a:lnTo>
                  <a:lnTo>
                    <a:pt x="107" y="154"/>
                  </a:lnTo>
                  <a:lnTo>
                    <a:pt x="81" y="169"/>
                  </a:lnTo>
                  <a:lnTo>
                    <a:pt x="82" y="208"/>
                  </a:lnTo>
                  <a:lnTo>
                    <a:pt x="74" y="209"/>
                  </a:lnTo>
                  <a:lnTo>
                    <a:pt x="68" y="201"/>
                  </a:lnTo>
                  <a:lnTo>
                    <a:pt x="62" y="199"/>
                  </a:lnTo>
                  <a:lnTo>
                    <a:pt x="58" y="199"/>
                  </a:lnTo>
                  <a:lnTo>
                    <a:pt x="55" y="204"/>
                  </a:lnTo>
                  <a:lnTo>
                    <a:pt x="55" y="198"/>
                  </a:lnTo>
                  <a:lnTo>
                    <a:pt x="55" y="196"/>
                  </a:lnTo>
                  <a:lnTo>
                    <a:pt x="55" y="194"/>
                  </a:lnTo>
                  <a:lnTo>
                    <a:pt x="53" y="194"/>
                  </a:lnTo>
                  <a:lnTo>
                    <a:pt x="52" y="193"/>
                  </a:lnTo>
                  <a:lnTo>
                    <a:pt x="50" y="192"/>
                  </a:lnTo>
                  <a:lnTo>
                    <a:pt x="48" y="191"/>
                  </a:lnTo>
                  <a:lnTo>
                    <a:pt x="47" y="190"/>
                  </a:lnTo>
                  <a:lnTo>
                    <a:pt x="45" y="191"/>
                  </a:lnTo>
                  <a:lnTo>
                    <a:pt x="43" y="189"/>
                  </a:lnTo>
                  <a:lnTo>
                    <a:pt x="42" y="186"/>
                  </a:lnTo>
                  <a:lnTo>
                    <a:pt x="41" y="180"/>
                  </a:lnTo>
                  <a:lnTo>
                    <a:pt x="38" y="177"/>
                  </a:lnTo>
                  <a:lnTo>
                    <a:pt x="36" y="174"/>
                  </a:lnTo>
                  <a:lnTo>
                    <a:pt x="34" y="171"/>
                  </a:lnTo>
                  <a:lnTo>
                    <a:pt x="34" y="169"/>
                  </a:lnTo>
                  <a:lnTo>
                    <a:pt x="34" y="168"/>
                  </a:lnTo>
                  <a:lnTo>
                    <a:pt x="35" y="168"/>
                  </a:lnTo>
                  <a:lnTo>
                    <a:pt x="36" y="168"/>
                  </a:lnTo>
                  <a:lnTo>
                    <a:pt x="38" y="170"/>
                  </a:lnTo>
                  <a:lnTo>
                    <a:pt x="40" y="171"/>
                  </a:lnTo>
                  <a:lnTo>
                    <a:pt x="41" y="171"/>
                  </a:lnTo>
                  <a:lnTo>
                    <a:pt x="42" y="170"/>
                  </a:lnTo>
                  <a:lnTo>
                    <a:pt x="42" y="169"/>
                  </a:lnTo>
                  <a:lnTo>
                    <a:pt x="41" y="167"/>
                  </a:lnTo>
                  <a:lnTo>
                    <a:pt x="41" y="165"/>
                  </a:lnTo>
                  <a:lnTo>
                    <a:pt x="42" y="162"/>
                  </a:lnTo>
                  <a:lnTo>
                    <a:pt x="45" y="160"/>
                  </a:lnTo>
                  <a:lnTo>
                    <a:pt x="49" y="159"/>
                  </a:lnTo>
                  <a:lnTo>
                    <a:pt x="57" y="159"/>
                  </a:lnTo>
                  <a:lnTo>
                    <a:pt x="58" y="158"/>
                  </a:lnTo>
                  <a:lnTo>
                    <a:pt x="59" y="157"/>
                  </a:lnTo>
                  <a:lnTo>
                    <a:pt x="59" y="154"/>
                  </a:lnTo>
                  <a:lnTo>
                    <a:pt x="59" y="149"/>
                  </a:lnTo>
                  <a:lnTo>
                    <a:pt x="59" y="148"/>
                  </a:lnTo>
                  <a:lnTo>
                    <a:pt x="59" y="147"/>
                  </a:lnTo>
                  <a:lnTo>
                    <a:pt x="60" y="145"/>
                  </a:lnTo>
                  <a:lnTo>
                    <a:pt x="60" y="143"/>
                  </a:lnTo>
                  <a:lnTo>
                    <a:pt x="59" y="140"/>
                  </a:lnTo>
                  <a:lnTo>
                    <a:pt x="59" y="139"/>
                  </a:lnTo>
                  <a:lnTo>
                    <a:pt x="59" y="138"/>
                  </a:lnTo>
                  <a:lnTo>
                    <a:pt x="58" y="137"/>
                  </a:lnTo>
                  <a:lnTo>
                    <a:pt x="56" y="137"/>
                  </a:lnTo>
                  <a:lnTo>
                    <a:pt x="54" y="137"/>
                  </a:lnTo>
                  <a:lnTo>
                    <a:pt x="53" y="137"/>
                  </a:lnTo>
                  <a:lnTo>
                    <a:pt x="51" y="136"/>
                  </a:lnTo>
                  <a:lnTo>
                    <a:pt x="49" y="136"/>
                  </a:lnTo>
                  <a:lnTo>
                    <a:pt x="48" y="134"/>
                  </a:lnTo>
                  <a:lnTo>
                    <a:pt x="46" y="134"/>
                  </a:lnTo>
                  <a:lnTo>
                    <a:pt x="44" y="134"/>
                  </a:lnTo>
                  <a:lnTo>
                    <a:pt x="41" y="134"/>
                  </a:lnTo>
                  <a:lnTo>
                    <a:pt x="39" y="135"/>
                  </a:lnTo>
                  <a:lnTo>
                    <a:pt x="38" y="137"/>
                  </a:lnTo>
                  <a:lnTo>
                    <a:pt x="36" y="140"/>
                  </a:lnTo>
                  <a:lnTo>
                    <a:pt x="35" y="140"/>
                  </a:lnTo>
                  <a:lnTo>
                    <a:pt x="34" y="140"/>
                  </a:lnTo>
                  <a:lnTo>
                    <a:pt x="28" y="143"/>
                  </a:lnTo>
                  <a:lnTo>
                    <a:pt x="25" y="144"/>
                  </a:lnTo>
                  <a:lnTo>
                    <a:pt x="22" y="145"/>
                  </a:lnTo>
                  <a:lnTo>
                    <a:pt x="18" y="142"/>
                  </a:lnTo>
                  <a:lnTo>
                    <a:pt x="20" y="132"/>
                  </a:lnTo>
                  <a:lnTo>
                    <a:pt x="14" y="124"/>
                  </a:lnTo>
                  <a:lnTo>
                    <a:pt x="0" y="121"/>
                  </a:lnTo>
                  <a:lnTo>
                    <a:pt x="3" y="80"/>
                  </a:lnTo>
                  <a:lnTo>
                    <a:pt x="9" y="79"/>
                  </a:lnTo>
                  <a:lnTo>
                    <a:pt x="12" y="84"/>
                  </a:lnTo>
                  <a:lnTo>
                    <a:pt x="18" y="83"/>
                  </a:lnTo>
                  <a:lnTo>
                    <a:pt x="18" y="71"/>
                  </a:lnTo>
                  <a:lnTo>
                    <a:pt x="38" y="57"/>
                  </a:lnTo>
                  <a:lnTo>
                    <a:pt x="43" y="63"/>
                  </a:lnTo>
                  <a:lnTo>
                    <a:pt x="52" y="63"/>
                  </a:lnTo>
                  <a:lnTo>
                    <a:pt x="56" y="66"/>
                  </a:lnTo>
                  <a:lnTo>
                    <a:pt x="64" y="66"/>
                  </a:lnTo>
                  <a:lnTo>
                    <a:pt x="70" y="74"/>
                  </a:lnTo>
                  <a:lnTo>
                    <a:pt x="75" y="73"/>
                  </a:lnTo>
                  <a:lnTo>
                    <a:pt x="79" y="77"/>
                  </a:lnTo>
                  <a:lnTo>
                    <a:pt x="82" y="77"/>
                  </a:lnTo>
                  <a:lnTo>
                    <a:pt x="87" y="71"/>
                  </a:lnTo>
                  <a:lnTo>
                    <a:pt x="104" y="71"/>
                  </a:lnTo>
                  <a:lnTo>
                    <a:pt x="108" y="76"/>
                  </a:lnTo>
                  <a:lnTo>
                    <a:pt x="121" y="80"/>
                  </a:lnTo>
                  <a:lnTo>
                    <a:pt x="121" y="73"/>
                  </a:lnTo>
                  <a:lnTo>
                    <a:pt x="124" y="72"/>
                  </a:lnTo>
                  <a:lnTo>
                    <a:pt x="128" y="80"/>
                  </a:lnTo>
                  <a:lnTo>
                    <a:pt x="132" y="75"/>
                  </a:lnTo>
                  <a:lnTo>
                    <a:pt x="132" y="67"/>
                  </a:lnTo>
                  <a:lnTo>
                    <a:pt x="125" y="62"/>
                  </a:lnTo>
                  <a:lnTo>
                    <a:pt x="126" y="55"/>
                  </a:lnTo>
                  <a:lnTo>
                    <a:pt x="131" y="53"/>
                  </a:lnTo>
                  <a:lnTo>
                    <a:pt x="132" y="49"/>
                  </a:lnTo>
                  <a:lnTo>
                    <a:pt x="129" y="46"/>
                  </a:lnTo>
                  <a:lnTo>
                    <a:pt x="130" y="41"/>
                  </a:lnTo>
                  <a:lnTo>
                    <a:pt x="138" y="38"/>
                  </a:lnTo>
                  <a:lnTo>
                    <a:pt x="138" y="36"/>
                  </a:lnTo>
                  <a:lnTo>
                    <a:pt x="129" y="36"/>
                  </a:lnTo>
                  <a:lnTo>
                    <a:pt x="129" y="28"/>
                  </a:lnTo>
                  <a:lnTo>
                    <a:pt x="141" y="26"/>
                  </a:lnTo>
                  <a:lnTo>
                    <a:pt x="155" y="22"/>
                  </a:lnTo>
                  <a:lnTo>
                    <a:pt x="180" y="11"/>
                  </a:lnTo>
                  <a:lnTo>
                    <a:pt x="191" y="1"/>
                  </a:lnTo>
                  <a:lnTo>
                    <a:pt x="203" y="0"/>
                  </a:lnTo>
                  <a:lnTo>
                    <a:pt x="215" y="1"/>
                  </a:lnTo>
                  <a:lnTo>
                    <a:pt x="222" y="4"/>
                  </a:lnTo>
                  <a:lnTo>
                    <a:pt x="227" y="17"/>
                  </a:lnTo>
                  <a:lnTo>
                    <a:pt x="234" y="15"/>
                  </a:lnTo>
                  <a:lnTo>
                    <a:pt x="246" y="21"/>
                  </a:lnTo>
                  <a:lnTo>
                    <a:pt x="248" y="29"/>
                  </a:lnTo>
                  <a:lnTo>
                    <a:pt x="259" y="27"/>
                  </a:lnTo>
                  <a:lnTo>
                    <a:pt x="261" y="21"/>
                  </a:lnTo>
                  <a:lnTo>
                    <a:pt x="266" y="15"/>
                  </a:lnTo>
                  <a:lnTo>
                    <a:pt x="278" y="16"/>
                  </a:lnTo>
                  <a:lnTo>
                    <a:pt x="278" y="23"/>
                  </a:lnTo>
                  <a:lnTo>
                    <a:pt x="281" y="34"/>
                  </a:lnTo>
                  <a:lnTo>
                    <a:pt x="295" y="43"/>
                  </a:lnTo>
                  <a:lnTo>
                    <a:pt x="299" y="56"/>
                  </a:lnTo>
                  <a:lnTo>
                    <a:pt x="308" y="72"/>
                  </a:lnTo>
                  <a:lnTo>
                    <a:pt x="342" y="72"/>
                  </a:lnTo>
                  <a:lnTo>
                    <a:pt x="357" y="92"/>
                  </a:lnTo>
                  <a:lnTo>
                    <a:pt x="375" y="97"/>
                  </a:lnTo>
                  <a:lnTo>
                    <a:pt x="376" y="102"/>
                  </a:lnTo>
                  <a:lnTo>
                    <a:pt x="359" y="117"/>
                  </a:lnTo>
                  <a:lnTo>
                    <a:pt x="362" y="131"/>
                  </a:lnTo>
                  <a:lnTo>
                    <a:pt x="357" y="137"/>
                  </a:lnTo>
                  <a:lnTo>
                    <a:pt x="350" y="133"/>
                  </a:lnTo>
                  <a:lnTo>
                    <a:pt x="339" y="134"/>
                  </a:lnTo>
                  <a:lnTo>
                    <a:pt x="332" y="153"/>
                  </a:lnTo>
                  <a:lnTo>
                    <a:pt x="332" y="158"/>
                  </a:lnTo>
                  <a:lnTo>
                    <a:pt x="328" y="163"/>
                  </a:lnTo>
                  <a:lnTo>
                    <a:pt x="324" y="157"/>
                  </a:lnTo>
                  <a:lnTo>
                    <a:pt x="305" y="164"/>
                  </a:lnTo>
                  <a:lnTo>
                    <a:pt x="311" y="171"/>
                  </a:lnTo>
                  <a:lnTo>
                    <a:pt x="312" y="182"/>
                  </a:lnTo>
                  <a:lnTo>
                    <a:pt x="314" y="188"/>
                  </a:lnTo>
                  <a:lnTo>
                    <a:pt x="311" y="198"/>
                  </a:lnTo>
                  <a:lnTo>
                    <a:pt x="306" y="194"/>
                  </a:lnTo>
                  <a:lnTo>
                    <a:pt x="294" y="190"/>
                  </a:lnTo>
                  <a:lnTo>
                    <a:pt x="278" y="188"/>
                  </a:lnTo>
                  <a:lnTo>
                    <a:pt x="265" y="192"/>
                  </a:lnTo>
                  <a:lnTo>
                    <a:pt x="261" y="186"/>
                  </a:lnTo>
                  <a:lnTo>
                    <a:pt x="257" y="184"/>
                  </a:lnTo>
                  <a:lnTo>
                    <a:pt x="247" y="190"/>
                  </a:lnTo>
                  <a:lnTo>
                    <a:pt x="249" y="196"/>
                  </a:lnTo>
                  <a:lnTo>
                    <a:pt x="239" y="198"/>
                  </a:lnTo>
                  <a:lnTo>
                    <a:pt x="234" y="193"/>
                  </a:lnTo>
                  <a:lnTo>
                    <a:pt x="228" y="193"/>
                  </a:lnTo>
                  <a:lnTo>
                    <a:pt x="223" y="198"/>
                  </a:lnTo>
                  <a:lnTo>
                    <a:pt x="211" y="201"/>
                  </a:lnTo>
                  <a:lnTo>
                    <a:pt x="205" y="209"/>
                  </a:lnTo>
                  <a:lnTo>
                    <a:pt x="204" y="2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3" name="Freeform 775">
              <a:extLst>
                <a:ext uri="{FF2B5EF4-FFF2-40B4-BE49-F238E27FC236}">
                  <a16:creationId xmlns:a16="http://schemas.microsoft.com/office/drawing/2014/main" id="{09F35E4F-11E4-754B-D822-F2C4D4DA6F2F}"/>
                </a:ext>
                <a:ext uri="{C183D7F6-B498-43B3-948B-1728B52AA6E4}">
                  <adec:decorative xmlns:adec="http://schemas.microsoft.com/office/drawing/2017/decorative" val="1"/>
                </a:ext>
              </a:extLst>
            </p:cNvPr>
            <p:cNvSpPr>
              <a:spLocks/>
            </p:cNvSpPr>
            <p:nvPr/>
          </p:nvSpPr>
          <p:spPr bwMode="gray">
            <a:xfrm>
              <a:off x="14302546" y="7257051"/>
              <a:ext cx="392210" cy="475705"/>
            </a:xfrm>
            <a:custGeom>
              <a:avLst/>
              <a:gdLst>
                <a:gd name="T0" fmla="*/ 2147483647 w 72"/>
                <a:gd name="T1" fmla="*/ 2147483647 h 88"/>
                <a:gd name="T2" fmla="*/ 2147483647 w 72"/>
                <a:gd name="T3" fmla="*/ 2147483647 h 88"/>
                <a:gd name="T4" fmla="*/ 2147483647 w 72"/>
                <a:gd name="T5" fmla="*/ 2147483647 h 88"/>
                <a:gd name="T6" fmla="*/ 2147483647 w 72"/>
                <a:gd name="T7" fmla="*/ 2147483647 h 88"/>
                <a:gd name="T8" fmla="*/ 2147483647 w 72"/>
                <a:gd name="T9" fmla="*/ 2147483647 h 88"/>
                <a:gd name="T10" fmla="*/ 0 w 72"/>
                <a:gd name="T11" fmla="*/ 2147483647 h 88"/>
                <a:gd name="T12" fmla="*/ 2147483647 w 72"/>
                <a:gd name="T13" fmla="*/ 2147483647 h 88"/>
                <a:gd name="T14" fmla="*/ 2147483647 w 72"/>
                <a:gd name="T15" fmla="*/ 2147483647 h 88"/>
                <a:gd name="T16" fmla="*/ 2147483647 w 72"/>
                <a:gd name="T17" fmla="*/ 2147483647 h 88"/>
                <a:gd name="T18" fmla="*/ 2147483647 w 72"/>
                <a:gd name="T19" fmla="*/ 2147483647 h 88"/>
                <a:gd name="T20" fmla="*/ 2147483647 w 72"/>
                <a:gd name="T21" fmla="*/ 2147483647 h 88"/>
                <a:gd name="T22" fmla="*/ 2147483647 w 72"/>
                <a:gd name="T23" fmla="*/ 2147483647 h 88"/>
                <a:gd name="T24" fmla="*/ 2147483647 w 72"/>
                <a:gd name="T25" fmla="*/ 2147483647 h 88"/>
                <a:gd name="T26" fmla="*/ 2147483647 w 72"/>
                <a:gd name="T27" fmla="*/ 0 h 88"/>
                <a:gd name="T28" fmla="*/ 2147483647 w 72"/>
                <a:gd name="T29" fmla="*/ 2147483647 h 88"/>
                <a:gd name="T30" fmla="*/ 2147483647 w 72"/>
                <a:gd name="T31" fmla="*/ 2147483647 h 88"/>
                <a:gd name="T32" fmla="*/ 2147483647 w 72"/>
                <a:gd name="T33" fmla="*/ 2147483647 h 88"/>
                <a:gd name="T34" fmla="*/ 2147483647 w 72"/>
                <a:gd name="T35" fmla="*/ 2147483647 h 88"/>
                <a:gd name="T36" fmla="*/ 2147483647 w 72"/>
                <a:gd name="T37" fmla="*/ 2147483647 h 88"/>
                <a:gd name="T38" fmla="*/ 2147483647 w 72"/>
                <a:gd name="T39" fmla="*/ 2147483647 h 88"/>
                <a:gd name="T40" fmla="*/ 2147483647 w 72"/>
                <a:gd name="T41" fmla="*/ 2147483647 h 88"/>
                <a:gd name="T42" fmla="*/ 2147483647 w 72"/>
                <a:gd name="T43" fmla="*/ 2147483647 h 88"/>
                <a:gd name="T44" fmla="*/ 2147483647 w 72"/>
                <a:gd name="T45" fmla="*/ 2147483647 h 88"/>
                <a:gd name="T46" fmla="*/ 2147483647 w 72"/>
                <a:gd name="T47" fmla="*/ 2147483647 h 88"/>
                <a:gd name="T48" fmla="*/ 2147483647 w 72"/>
                <a:gd name="T49" fmla="*/ 2147483647 h 88"/>
                <a:gd name="T50" fmla="*/ 2147483647 w 72"/>
                <a:gd name="T51" fmla="*/ 2147483647 h 88"/>
                <a:gd name="T52" fmla="*/ 2147483647 w 72"/>
                <a:gd name="T53" fmla="*/ 2147483647 h 88"/>
                <a:gd name="T54" fmla="*/ 2147483647 w 72"/>
                <a:gd name="T55" fmla="*/ 2147483647 h 88"/>
                <a:gd name="T56" fmla="*/ 2147483647 w 72"/>
                <a:gd name="T57" fmla="*/ 2147483647 h 88"/>
                <a:gd name="T58" fmla="*/ 2147483647 w 72"/>
                <a:gd name="T59" fmla="*/ 2147483647 h 88"/>
                <a:gd name="T60" fmla="*/ 2147483647 w 72"/>
                <a:gd name="T61" fmla="*/ 2147483647 h 88"/>
                <a:gd name="T62" fmla="*/ 2147483647 w 72"/>
                <a:gd name="T63" fmla="*/ 2147483647 h 88"/>
                <a:gd name="T64" fmla="*/ 2147483647 w 72"/>
                <a:gd name="T65" fmla="*/ 2147483647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88"/>
                <a:gd name="T101" fmla="*/ 72 w 72"/>
                <a:gd name="T102" fmla="*/ 88 h 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88">
                  <a:moveTo>
                    <a:pt x="14" y="88"/>
                  </a:moveTo>
                  <a:lnTo>
                    <a:pt x="10" y="84"/>
                  </a:lnTo>
                  <a:lnTo>
                    <a:pt x="6" y="81"/>
                  </a:lnTo>
                  <a:lnTo>
                    <a:pt x="3" y="79"/>
                  </a:lnTo>
                  <a:lnTo>
                    <a:pt x="5" y="77"/>
                  </a:lnTo>
                  <a:lnTo>
                    <a:pt x="0" y="67"/>
                  </a:lnTo>
                  <a:lnTo>
                    <a:pt x="22" y="56"/>
                  </a:lnTo>
                  <a:lnTo>
                    <a:pt x="28" y="56"/>
                  </a:lnTo>
                  <a:lnTo>
                    <a:pt x="33" y="32"/>
                  </a:lnTo>
                  <a:lnTo>
                    <a:pt x="26" y="27"/>
                  </a:lnTo>
                  <a:lnTo>
                    <a:pt x="27" y="19"/>
                  </a:lnTo>
                  <a:lnTo>
                    <a:pt x="35" y="9"/>
                  </a:lnTo>
                  <a:lnTo>
                    <a:pt x="33" y="1"/>
                  </a:lnTo>
                  <a:lnTo>
                    <a:pt x="38" y="0"/>
                  </a:lnTo>
                  <a:lnTo>
                    <a:pt x="40" y="5"/>
                  </a:lnTo>
                  <a:lnTo>
                    <a:pt x="43" y="10"/>
                  </a:lnTo>
                  <a:lnTo>
                    <a:pt x="51" y="14"/>
                  </a:lnTo>
                  <a:lnTo>
                    <a:pt x="58" y="15"/>
                  </a:lnTo>
                  <a:lnTo>
                    <a:pt x="59" y="19"/>
                  </a:lnTo>
                  <a:lnTo>
                    <a:pt x="66" y="26"/>
                  </a:lnTo>
                  <a:lnTo>
                    <a:pt x="69" y="27"/>
                  </a:lnTo>
                  <a:lnTo>
                    <a:pt x="72" y="32"/>
                  </a:lnTo>
                  <a:lnTo>
                    <a:pt x="67" y="39"/>
                  </a:lnTo>
                  <a:lnTo>
                    <a:pt x="59" y="50"/>
                  </a:lnTo>
                  <a:lnTo>
                    <a:pt x="55" y="52"/>
                  </a:lnTo>
                  <a:lnTo>
                    <a:pt x="51" y="58"/>
                  </a:lnTo>
                  <a:lnTo>
                    <a:pt x="49" y="64"/>
                  </a:lnTo>
                  <a:lnTo>
                    <a:pt x="41" y="72"/>
                  </a:lnTo>
                  <a:lnTo>
                    <a:pt x="41" y="76"/>
                  </a:lnTo>
                  <a:lnTo>
                    <a:pt x="37" y="79"/>
                  </a:lnTo>
                  <a:lnTo>
                    <a:pt x="30" y="80"/>
                  </a:lnTo>
                  <a:lnTo>
                    <a:pt x="27" y="87"/>
                  </a:lnTo>
                  <a:lnTo>
                    <a:pt x="14" y="8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4" name="Freeform 776">
              <a:extLst>
                <a:ext uri="{FF2B5EF4-FFF2-40B4-BE49-F238E27FC236}">
                  <a16:creationId xmlns:a16="http://schemas.microsoft.com/office/drawing/2014/main" id="{17698468-BBC3-B85C-F354-D1A2100C351D}"/>
                </a:ext>
                <a:ext uri="{C183D7F6-B498-43B3-948B-1728B52AA6E4}">
                  <adec:decorative xmlns:adec="http://schemas.microsoft.com/office/drawing/2017/decorative" val="1"/>
                </a:ext>
              </a:extLst>
            </p:cNvPr>
            <p:cNvSpPr>
              <a:spLocks/>
            </p:cNvSpPr>
            <p:nvPr/>
          </p:nvSpPr>
          <p:spPr bwMode="gray">
            <a:xfrm>
              <a:off x="14356788" y="7983128"/>
              <a:ext cx="58414" cy="29210"/>
            </a:xfrm>
            <a:custGeom>
              <a:avLst/>
              <a:gdLst>
                <a:gd name="T0" fmla="*/ 2147483647 w 11"/>
                <a:gd name="T1" fmla="*/ 2147483647 h 5"/>
                <a:gd name="T2" fmla="*/ 2147483647 w 11"/>
                <a:gd name="T3" fmla="*/ 2147483647 h 5"/>
                <a:gd name="T4" fmla="*/ 2147483647 w 11"/>
                <a:gd name="T5" fmla="*/ 0 h 5"/>
                <a:gd name="T6" fmla="*/ 2147483647 w 11"/>
                <a:gd name="T7" fmla="*/ 0 h 5"/>
                <a:gd name="T8" fmla="*/ 2147483647 w 11"/>
                <a:gd name="T9" fmla="*/ 2147483647 h 5"/>
                <a:gd name="T10" fmla="*/ 2147483647 w 11"/>
                <a:gd name="T11" fmla="*/ 2147483647 h 5"/>
                <a:gd name="T12" fmla="*/ 0 w 11"/>
                <a:gd name="T13" fmla="*/ 2147483647 h 5"/>
                <a:gd name="T14" fmla="*/ 2147483647 w 1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2" y="1"/>
                  </a:moveTo>
                  <a:lnTo>
                    <a:pt x="5" y="2"/>
                  </a:lnTo>
                  <a:lnTo>
                    <a:pt x="9" y="0"/>
                  </a:lnTo>
                  <a:lnTo>
                    <a:pt x="11" y="0"/>
                  </a:lnTo>
                  <a:lnTo>
                    <a:pt x="11" y="4"/>
                  </a:lnTo>
                  <a:lnTo>
                    <a:pt x="6" y="5"/>
                  </a:lnTo>
                  <a:lnTo>
                    <a:pt x="0" y="3"/>
                  </a:lnTo>
                  <a:lnTo>
                    <a:pt x="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5" name="Freeform 777">
              <a:extLst>
                <a:ext uri="{FF2B5EF4-FFF2-40B4-BE49-F238E27FC236}">
                  <a16:creationId xmlns:a16="http://schemas.microsoft.com/office/drawing/2014/main" id="{D9D27251-92B9-939C-EE4E-6B0F1948067D}"/>
                </a:ext>
                <a:ext uri="{C183D7F6-B498-43B3-948B-1728B52AA6E4}">
                  <adec:decorative xmlns:adec="http://schemas.microsoft.com/office/drawing/2017/decorative" val="1"/>
                </a:ext>
              </a:extLst>
            </p:cNvPr>
            <p:cNvSpPr>
              <a:spLocks/>
            </p:cNvSpPr>
            <p:nvPr/>
          </p:nvSpPr>
          <p:spPr bwMode="gray">
            <a:xfrm>
              <a:off x="13893645" y="6309812"/>
              <a:ext cx="959665" cy="938893"/>
            </a:xfrm>
            <a:custGeom>
              <a:avLst/>
              <a:gdLst>
                <a:gd name="T0" fmla="*/ 2147483647 w 177"/>
                <a:gd name="T1" fmla="*/ 2147483647 h 173"/>
                <a:gd name="T2" fmla="*/ 2147483647 w 177"/>
                <a:gd name="T3" fmla="*/ 2147483647 h 173"/>
                <a:gd name="T4" fmla="*/ 2147483647 w 177"/>
                <a:gd name="T5" fmla="*/ 2147483647 h 173"/>
                <a:gd name="T6" fmla="*/ 2147483647 w 177"/>
                <a:gd name="T7" fmla="*/ 2147483647 h 173"/>
                <a:gd name="T8" fmla="*/ 2147483647 w 177"/>
                <a:gd name="T9" fmla="*/ 2147483647 h 173"/>
                <a:gd name="T10" fmla="*/ 2147483647 w 177"/>
                <a:gd name="T11" fmla="*/ 2147483647 h 173"/>
                <a:gd name="T12" fmla="*/ 2147483647 w 177"/>
                <a:gd name="T13" fmla="*/ 2147483647 h 173"/>
                <a:gd name="T14" fmla="*/ 2147483647 w 177"/>
                <a:gd name="T15" fmla="*/ 2147483647 h 173"/>
                <a:gd name="T16" fmla="*/ 2147483647 w 177"/>
                <a:gd name="T17" fmla="*/ 2147483647 h 173"/>
                <a:gd name="T18" fmla="*/ 2147483647 w 177"/>
                <a:gd name="T19" fmla="*/ 2147483647 h 173"/>
                <a:gd name="T20" fmla="*/ 2147483647 w 177"/>
                <a:gd name="T21" fmla="*/ 2147483647 h 173"/>
                <a:gd name="T22" fmla="*/ 2147483647 w 177"/>
                <a:gd name="T23" fmla="*/ 2147483647 h 173"/>
                <a:gd name="T24" fmla="*/ 2147483647 w 177"/>
                <a:gd name="T25" fmla="*/ 2147483647 h 173"/>
                <a:gd name="T26" fmla="*/ 2147483647 w 177"/>
                <a:gd name="T27" fmla="*/ 2147483647 h 173"/>
                <a:gd name="T28" fmla="*/ 2147483647 w 177"/>
                <a:gd name="T29" fmla="*/ 2147483647 h 173"/>
                <a:gd name="T30" fmla="*/ 2147483647 w 177"/>
                <a:gd name="T31" fmla="*/ 2147483647 h 173"/>
                <a:gd name="T32" fmla="*/ 2147483647 w 177"/>
                <a:gd name="T33" fmla="*/ 2147483647 h 173"/>
                <a:gd name="T34" fmla="*/ 0 w 177"/>
                <a:gd name="T35" fmla="*/ 2147483647 h 173"/>
                <a:gd name="T36" fmla="*/ 2147483647 w 177"/>
                <a:gd name="T37" fmla="*/ 2147483647 h 173"/>
                <a:gd name="T38" fmla="*/ 2147483647 w 177"/>
                <a:gd name="T39" fmla="*/ 2147483647 h 173"/>
                <a:gd name="T40" fmla="*/ 2147483647 w 177"/>
                <a:gd name="T41" fmla="*/ 2147483647 h 173"/>
                <a:gd name="T42" fmla="*/ 2147483647 w 177"/>
                <a:gd name="T43" fmla="*/ 2147483647 h 173"/>
                <a:gd name="T44" fmla="*/ 2147483647 w 177"/>
                <a:gd name="T45" fmla="*/ 2147483647 h 173"/>
                <a:gd name="T46" fmla="*/ 2147483647 w 177"/>
                <a:gd name="T47" fmla="*/ 2147483647 h 173"/>
                <a:gd name="T48" fmla="*/ 2147483647 w 177"/>
                <a:gd name="T49" fmla="*/ 2147483647 h 173"/>
                <a:gd name="T50" fmla="*/ 2147483647 w 177"/>
                <a:gd name="T51" fmla="*/ 2147483647 h 173"/>
                <a:gd name="T52" fmla="*/ 2147483647 w 177"/>
                <a:gd name="T53" fmla="*/ 2147483647 h 173"/>
                <a:gd name="T54" fmla="*/ 2147483647 w 177"/>
                <a:gd name="T55" fmla="*/ 2147483647 h 173"/>
                <a:gd name="T56" fmla="*/ 2147483647 w 177"/>
                <a:gd name="T57" fmla="*/ 2147483647 h 173"/>
                <a:gd name="T58" fmla="*/ 2147483647 w 177"/>
                <a:gd name="T59" fmla="*/ 2147483647 h 173"/>
                <a:gd name="T60" fmla="*/ 2147483647 w 177"/>
                <a:gd name="T61" fmla="*/ 2147483647 h 173"/>
                <a:gd name="T62" fmla="*/ 2147483647 w 177"/>
                <a:gd name="T63" fmla="*/ 2147483647 h 173"/>
                <a:gd name="T64" fmla="*/ 2147483647 w 177"/>
                <a:gd name="T65" fmla="*/ 2147483647 h 173"/>
                <a:gd name="T66" fmla="*/ 2147483647 w 177"/>
                <a:gd name="T67" fmla="*/ 2147483647 h 173"/>
                <a:gd name="T68" fmla="*/ 2147483647 w 177"/>
                <a:gd name="T69" fmla="*/ 2147483647 h 173"/>
                <a:gd name="T70" fmla="*/ 2147483647 w 177"/>
                <a:gd name="T71" fmla="*/ 2147483647 h 173"/>
                <a:gd name="T72" fmla="*/ 2147483647 w 177"/>
                <a:gd name="T73" fmla="*/ 2147483647 h 173"/>
                <a:gd name="T74" fmla="*/ 2147483647 w 177"/>
                <a:gd name="T75" fmla="*/ 2147483647 h 173"/>
                <a:gd name="T76" fmla="*/ 2147483647 w 177"/>
                <a:gd name="T77" fmla="*/ 2147483647 h 173"/>
                <a:gd name="T78" fmla="*/ 2147483647 w 177"/>
                <a:gd name="T79" fmla="*/ 2147483647 h 173"/>
                <a:gd name="T80" fmla="*/ 2147483647 w 177"/>
                <a:gd name="T81" fmla="*/ 2147483647 h 173"/>
                <a:gd name="T82" fmla="*/ 2147483647 w 177"/>
                <a:gd name="T83" fmla="*/ 2147483647 h 173"/>
                <a:gd name="T84" fmla="*/ 2147483647 w 177"/>
                <a:gd name="T85" fmla="*/ 2147483647 h 173"/>
                <a:gd name="T86" fmla="*/ 2147483647 w 177"/>
                <a:gd name="T87" fmla="*/ 2147483647 h 1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7"/>
                <a:gd name="T133" fmla="*/ 0 h 173"/>
                <a:gd name="T134" fmla="*/ 177 w 177"/>
                <a:gd name="T135" fmla="*/ 173 h 1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7" h="173">
                  <a:moveTo>
                    <a:pt x="161" y="173"/>
                  </a:moveTo>
                  <a:lnTo>
                    <a:pt x="159" y="171"/>
                  </a:lnTo>
                  <a:lnTo>
                    <a:pt x="153" y="171"/>
                  </a:lnTo>
                  <a:lnTo>
                    <a:pt x="147" y="170"/>
                  </a:lnTo>
                  <a:lnTo>
                    <a:pt x="141" y="171"/>
                  </a:lnTo>
                  <a:lnTo>
                    <a:pt x="135" y="169"/>
                  </a:lnTo>
                  <a:lnTo>
                    <a:pt x="126" y="167"/>
                  </a:lnTo>
                  <a:lnTo>
                    <a:pt x="122" y="164"/>
                  </a:lnTo>
                  <a:lnTo>
                    <a:pt x="121" y="160"/>
                  </a:lnTo>
                  <a:lnTo>
                    <a:pt x="120" y="153"/>
                  </a:lnTo>
                  <a:lnTo>
                    <a:pt x="116" y="150"/>
                  </a:lnTo>
                  <a:lnTo>
                    <a:pt x="114" y="150"/>
                  </a:lnTo>
                  <a:lnTo>
                    <a:pt x="108" y="156"/>
                  </a:lnTo>
                  <a:lnTo>
                    <a:pt x="90" y="155"/>
                  </a:lnTo>
                  <a:lnTo>
                    <a:pt x="87" y="153"/>
                  </a:lnTo>
                  <a:lnTo>
                    <a:pt x="83" y="152"/>
                  </a:lnTo>
                  <a:lnTo>
                    <a:pt x="77" y="145"/>
                  </a:lnTo>
                  <a:lnTo>
                    <a:pt x="73" y="144"/>
                  </a:lnTo>
                  <a:lnTo>
                    <a:pt x="66" y="139"/>
                  </a:lnTo>
                  <a:lnTo>
                    <a:pt x="65" y="134"/>
                  </a:lnTo>
                  <a:lnTo>
                    <a:pt x="63" y="129"/>
                  </a:lnTo>
                  <a:lnTo>
                    <a:pt x="57" y="122"/>
                  </a:lnTo>
                  <a:lnTo>
                    <a:pt x="56" y="117"/>
                  </a:lnTo>
                  <a:lnTo>
                    <a:pt x="45" y="116"/>
                  </a:lnTo>
                  <a:lnTo>
                    <a:pt x="40" y="118"/>
                  </a:lnTo>
                  <a:lnTo>
                    <a:pt x="35" y="110"/>
                  </a:lnTo>
                  <a:lnTo>
                    <a:pt x="35" y="98"/>
                  </a:lnTo>
                  <a:lnTo>
                    <a:pt x="28" y="87"/>
                  </a:lnTo>
                  <a:lnTo>
                    <a:pt x="21" y="85"/>
                  </a:lnTo>
                  <a:lnTo>
                    <a:pt x="11" y="71"/>
                  </a:lnTo>
                  <a:lnTo>
                    <a:pt x="20" y="51"/>
                  </a:lnTo>
                  <a:lnTo>
                    <a:pt x="17" y="47"/>
                  </a:lnTo>
                  <a:lnTo>
                    <a:pt x="12" y="47"/>
                  </a:lnTo>
                  <a:lnTo>
                    <a:pt x="4" y="32"/>
                  </a:lnTo>
                  <a:lnTo>
                    <a:pt x="5" y="24"/>
                  </a:lnTo>
                  <a:lnTo>
                    <a:pt x="0" y="4"/>
                  </a:lnTo>
                  <a:lnTo>
                    <a:pt x="4" y="0"/>
                  </a:lnTo>
                  <a:lnTo>
                    <a:pt x="15" y="8"/>
                  </a:lnTo>
                  <a:lnTo>
                    <a:pt x="26" y="5"/>
                  </a:lnTo>
                  <a:lnTo>
                    <a:pt x="37" y="1"/>
                  </a:lnTo>
                  <a:lnTo>
                    <a:pt x="38" y="4"/>
                  </a:lnTo>
                  <a:lnTo>
                    <a:pt x="37" y="14"/>
                  </a:lnTo>
                  <a:lnTo>
                    <a:pt x="43" y="19"/>
                  </a:lnTo>
                  <a:lnTo>
                    <a:pt x="45" y="22"/>
                  </a:lnTo>
                  <a:lnTo>
                    <a:pt x="47" y="24"/>
                  </a:lnTo>
                  <a:lnTo>
                    <a:pt x="48" y="25"/>
                  </a:lnTo>
                  <a:lnTo>
                    <a:pt x="52" y="27"/>
                  </a:lnTo>
                  <a:lnTo>
                    <a:pt x="55" y="28"/>
                  </a:lnTo>
                  <a:lnTo>
                    <a:pt x="56" y="30"/>
                  </a:lnTo>
                  <a:lnTo>
                    <a:pt x="56" y="31"/>
                  </a:lnTo>
                  <a:lnTo>
                    <a:pt x="59" y="34"/>
                  </a:lnTo>
                  <a:lnTo>
                    <a:pt x="62" y="37"/>
                  </a:lnTo>
                  <a:lnTo>
                    <a:pt x="65" y="39"/>
                  </a:lnTo>
                  <a:lnTo>
                    <a:pt x="69" y="39"/>
                  </a:lnTo>
                  <a:lnTo>
                    <a:pt x="73" y="39"/>
                  </a:lnTo>
                  <a:lnTo>
                    <a:pt x="77" y="38"/>
                  </a:lnTo>
                  <a:lnTo>
                    <a:pt x="81" y="37"/>
                  </a:lnTo>
                  <a:lnTo>
                    <a:pt x="84" y="37"/>
                  </a:lnTo>
                  <a:lnTo>
                    <a:pt x="87" y="37"/>
                  </a:lnTo>
                  <a:lnTo>
                    <a:pt x="89" y="37"/>
                  </a:lnTo>
                  <a:lnTo>
                    <a:pt x="91" y="36"/>
                  </a:lnTo>
                  <a:lnTo>
                    <a:pt x="92" y="35"/>
                  </a:lnTo>
                  <a:lnTo>
                    <a:pt x="93" y="34"/>
                  </a:lnTo>
                  <a:lnTo>
                    <a:pt x="93" y="27"/>
                  </a:lnTo>
                  <a:lnTo>
                    <a:pt x="103" y="29"/>
                  </a:lnTo>
                  <a:lnTo>
                    <a:pt x="108" y="19"/>
                  </a:lnTo>
                  <a:lnTo>
                    <a:pt x="130" y="21"/>
                  </a:lnTo>
                  <a:lnTo>
                    <a:pt x="133" y="25"/>
                  </a:lnTo>
                  <a:lnTo>
                    <a:pt x="140" y="26"/>
                  </a:lnTo>
                  <a:lnTo>
                    <a:pt x="157" y="39"/>
                  </a:lnTo>
                  <a:lnTo>
                    <a:pt x="159" y="49"/>
                  </a:lnTo>
                  <a:lnTo>
                    <a:pt x="159" y="59"/>
                  </a:lnTo>
                  <a:lnTo>
                    <a:pt x="152" y="69"/>
                  </a:lnTo>
                  <a:lnTo>
                    <a:pt x="154" y="86"/>
                  </a:lnTo>
                  <a:lnTo>
                    <a:pt x="154" y="95"/>
                  </a:lnTo>
                  <a:lnTo>
                    <a:pt x="156" y="101"/>
                  </a:lnTo>
                  <a:lnTo>
                    <a:pt x="160" y="98"/>
                  </a:lnTo>
                  <a:lnTo>
                    <a:pt x="164" y="104"/>
                  </a:lnTo>
                  <a:lnTo>
                    <a:pt x="159" y="113"/>
                  </a:lnTo>
                  <a:lnTo>
                    <a:pt x="156" y="120"/>
                  </a:lnTo>
                  <a:lnTo>
                    <a:pt x="156" y="127"/>
                  </a:lnTo>
                  <a:lnTo>
                    <a:pt x="172" y="142"/>
                  </a:lnTo>
                  <a:lnTo>
                    <a:pt x="171" y="149"/>
                  </a:lnTo>
                  <a:lnTo>
                    <a:pt x="177" y="150"/>
                  </a:lnTo>
                  <a:lnTo>
                    <a:pt x="177" y="157"/>
                  </a:lnTo>
                  <a:lnTo>
                    <a:pt x="165" y="163"/>
                  </a:lnTo>
                  <a:lnTo>
                    <a:pt x="164" y="172"/>
                  </a:lnTo>
                  <a:lnTo>
                    <a:pt x="161" y="17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6" name="Freeform 778">
              <a:extLst>
                <a:ext uri="{FF2B5EF4-FFF2-40B4-BE49-F238E27FC236}">
                  <a16:creationId xmlns:a16="http://schemas.microsoft.com/office/drawing/2014/main" id="{9001788E-7B07-F02D-3C72-C25A7D2D1301}"/>
                </a:ext>
                <a:ext uri="{C183D7F6-B498-43B3-948B-1728B52AA6E4}">
                  <adec:decorative xmlns:adec="http://schemas.microsoft.com/office/drawing/2017/decorative" val="1"/>
                </a:ext>
              </a:extLst>
            </p:cNvPr>
            <p:cNvSpPr>
              <a:spLocks/>
            </p:cNvSpPr>
            <p:nvPr/>
          </p:nvSpPr>
          <p:spPr bwMode="gray">
            <a:xfrm>
              <a:off x="14469444" y="5854971"/>
              <a:ext cx="855353" cy="617582"/>
            </a:xfrm>
            <a:custGeom>
              <a:avLst/>
              <a:gdLst>
                <a:gd name="T0" fmla="*/ 2147483647 w 157"/>
                <a:gd name="T1" fmla="*/ 2147483647 h 114"/>
                <a:gd name="T2" fmla="*/ 2147483647 w 157"/>
                <a:gd name="T3" fmla="*/ 2147483647 h 114"/>
                <a:gd name="T4" fmla="*/ 2147483647 w 157"/>
                <a:gd name="T5" fmla="*/ 2147483647 h 114"/>
                <a:gd name="T6" fmla="*/ 2147483647 w 157"/>
                <a:gd name="T7" fmla="*/ 2147483647 h 114"/>
                <a:gd name="T8" fmla="*/ 2147483647 w 157"/>
                <a:gd name="T9" fmla="*/ 2147483647 h 114"/>
                <a:gd name="T10" fmla="*/ 2147483647 w 157"/>
                <a:gd name="T11" fmla="*/ 2147483647 h 114"/>
                <a:gd name="T12" fmla="*/ 2147483647 w 157"/>
                <a:gd name="T13" fmla="*/ 2147483647 h 114"/>
                <a:gd name="T14" fmla="*/ 2147483647 w 157"/>
                <a:gd name="T15" fmla="*/ 2147483647 h 114"/>
                <a:gd name="T16" fmla="*/ 2147483647 w 157"/>
                <a:gd name="T17" fmla="*/ 2147483647 h 114"/>
                <a:gd name="T18" fmla="*/ 2147483647 w 157"/>
                <a:gd name="T19" fmla="*/ 2147483647 h 114"/>
                <a:gd name="T20" fmla="*/ 2147483647 w 157"/>
                <a:gd name="T21" fmla="*/ 2147483647 h 114"/>
                <a:gd name="T22" fmla="*/ 2147483647 w 157"/>
                <a:gd name="T23" fmla="*/ 2147483647 h 114"/>
                <a:gd name="T24" fmla="*/ 2147483647 w 157"/>
                <a:gd name="T25" fmla="*/ 2147483647 h 114"/>
                <a:gd name="T26" fmla="*/ 2147483647 w 157"/>
                <a:gd name="T27" fmla="*/ 2147483647 h 114"/>
                <a:gd name="T28" fmla="*/ 2147483647 w 157"/>
                <a:gd name="T29" fmla="*/ 2147483647 h 114"/>
                <a:gd name="T30" fmla="*/ 2147483647 w 157"/>
                <a:gd name="T31" fmla="*/ 2147483647 h 114"/>
                <a:gd name="T32" fmla="*/ 2147483647 w 157"/>
                <a:gd name="T33" fmla="*/ 2147483647 h 114"/>
                <a:gd name="T34" fmla="*/ 2147483647 w 157"/>
                <a:gd name="T35" fmla="*/ 2147483647 h 114"/>
                <a:gd name="T36" fmla="*/ 2147483647 w 157"/>
                <a:gd name="T37" fmla="*/ 2147483647 h 114"/>
                <a:gd name="T38" fmla="*/ 2147483647 w 157"/>
                <a:gd name="T39" fmla="*/ 2147483647 h 114"/>
                <a:gd name="T40" fmla="*/ 2147483647 w 157"/>
                <a:gd name="T41" fmla="*/ 2147483647 h 114"/>
                <a:gd name="T42" fmla="*/ 0 w 157"/>
                <a:gd name="T43" fmla="*/ 2147483647 h 114"/>
                <a:gd name="T44" fmla="*/ 2147483647 w 157"/>
                <a:gd name="T45" fmla="*/ 0 h 114"/>
                <a:gd name="T46" fmla="*/ 2147483647 w 157"/>
                <a:gd name="T47" fmla="*/ 2147483647 h 114"/>
                <a:gd name="T48" fmla="*/ 2147483647 w 157"/>
                <a:gd name="T49" fmla="*/ 2147483647 h 114"/>
                <a:gd name="T50" fmla="*/ 2147483647 w 157"/>
                <a:gd name="T51" fmla="*/ 2147483647 h 114"/>
                <a:gd name="T52" fmla="*/ 2147483647 w 157"/>
                <a:gd name="T53" fmla="*/ 2147483647 h 114"/>
                <a:gd name="T54" fmla="*/ 2147483647 w 157"/>
                <a:gd name="T55" fmla="*/ 2147483647 h 114"/>
                <a:gd name="T56" fmla="*/ 2147483647 w 157"/>
                <a:gd name="T57" fmla="*/ 2147483647 h 114"/>
                <a:gd name="T58" fmla="*/ 2147483647 w 157"/>
                <a:gd name="T59" fmla="*/ 2147483647 h 114"/>
                <a:gd name="T60" fmla="*/ 2147483647 w 157"/>
                <a:gd name="T61" fmla="*/ 2147483647 h 114"/>
                <a:gd name="T62" fmla="*/ 2147483647 w 157"/>
                <a:gd name="T63" fmla="*/ 2147483647 h 114"/>
                <a:gd name="T64" fmla="*/ 2147483647 w 157"/>
                <a:gd name="T65" fmla="*/ 2147483647 h 114"/>
                <a:gd name="T66" fmla="*/ 2147483647 w 157"/>
                <a:gd name="T67" fmla="*/ 2147483647 h 114"/>
                <a:gd name="T68" fmla="*/ 2147483647 w 157"/>
                <a:gd name="T69" fmla="*/ 2147483647 h 114"/>
                <a:gd name="T70" fmla="*/ 2147483647 w 157"/>
                <a:gd name="T71" fmla="*/ 2147483647 h 114"/>
                <a:gd name="T72" fmla="*/ 2147483647 w 157"/>
                <a:gd name="T73" fmla="*/ 2147483647 h 114"/>
                <a:gd name="T74" fmla="*/ 2147483647 w 157"/>
                <a:gd name="T75" fmla="*/ 2147483647 h 114"/>
                <a:gd name="T76" fmla="*/ 2147483647 w 157"/>
                <a:gd name="T77" fmla="*/ 2147483647 h 114"/>
                <a:gd name="T78" fmla="*/ 2147483647 w 157"/>
                <a:gd name="T79" fmla="*/ 2147483647 h 114"/>
                <a:gd name="T80" fmla="*/ 2147483647 w 157"/>
                <a:gd name="T81" fmla="*/ 2147483647 h 114"/>
                <a:gd name="T82" fmla="*/ 2147483647 w 157"/>
                <a:gd name="T83" fmla="*/ 2147483647 h 114"/>
                <a:gd name="T84" fmla="*/ 2147483647 w 157"/>
                <a:gd name="T85" fmla="*/ 2147483647 h 114"/>
                <a:gd name="T86" fmla="*/ 2147483647 w 157"/>
                <a:gd name="T87" fmla="*/ 2147483647 h 114"/>
                <a:gd name="T88" fmla="*/ 2147483647 w 157"/>
                <a:gd name="T89" fmla="*/ 2147483647 h 114"/>
                <a:gd name="T90" fmla="*/ 2147483647 w 157"/>
                <a:gd name="T91" fmla="*/ 2147483647 h 114"/>
                <a:gd name="T92" fmla="*/ 2147483647 w 157"/>
                <a:gd name="T93" fmla="*/ 2147483647 h 114"/>
                <a:gd name="T94" fmla="*/ 2147483647 w 157"/>
                <a:gd name="T95" fmla="*/ 2147483647 h 114"/>
                <a:gd name="T96" fmla="*/ 2147483647 w 157"/>
                <a:gd name="T97" fmla="*/ 2147483647 h 114"/>
                <a:gd name="T98" fmla="*/ 2147483647 w 157"/>
                <a:gd name="T99" fmla="*/ 2147483647 h 114"/>
                <a:gd name="T100" fmla="*/ 2147483647 w 157"/>
                <a:gd name="T101" fmla="*/ 2147483647 h 114"/>
                <a:gd name="T102" fmla="*/ 2147483647 w 157"/>
                <a:gd name="T103" fmla="*/ 2147483647 h 114"/>
                <a:gd name="T104" fmla="*/ 2147483647 w 157"/>
                <a:gd name="T105" fmla="*/ 2147483647 h 114"/>
                <a:gd name="T106" fmla="*/ 2147483647 w 157"/>
                <a:gd name="T107" fmla="*/ 2147483647 h 114"/>
                <a:gd name="T108" fmla="*/ 2147483647 w 157"/>
                <a:gd name="T109" fmla="*/ 2147483647 h 114"/>
                <a:gd name="T110" fmla="*/ 2147483647 w 157"/>
                <a:gd name="T111" fmla="*/ 2147483647 h 114"/>
                <a:gd name="T112" fmla="*/ 2147483647 w 157"/>
                <a:gd name="T113" fmla="*/ 2147483647 h 114"/>
                <a:gd name="T114" fmla="*/ 2147483647 w 157"/>
                <a:gd name="T115" fmla="*/ 2147483647 h 114"/>
                <a:gd name="T116" fmla="*/ 2147483647 w 157"/>
                <a:gd name="T117" fmla="*/ 2147483647 h 114"/>
                <a:gd name="T118" fmla="*/ 2147483647 w 157"/>
                <a:gd name="T119" fmla="*/ 2147483647 h 114"/>
                <a:gd name="T120" fmla="*/ 2147483647 w 157"/>
                <a:gd name="T121" fmla="*/ 2147483647 h 1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7"/>
                <a:gd name="T184" fmla="*/ 0 h 114"/>
                <a:gd name="T185" fmla="*/ 157 w 157"/>
                <a:gd name="T186" fmla="*/ 114 h 1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7" h="114">
                  <a:moveTo>
                    <a:pt x="114" y="114"/>
                  </a:moveTo>
                  <a:lnTo>
                    <a:pt x="101" y="111"/>
                  </a:lnTo>
                  <a:lnTo>
                    <a:pt x="97" y="105"/>
                  </a:lnTo>
                  <a:lnTo>
                    <a:pt x="91" y="104"/>
                  </a:lnTo>
                  <a:lnTo>
                    <a:pt x="83" y="99"/>
                  </a:lnTo>
                  <a:lnTo>
                    <a:pt x="74" y="95"/>
                  </a:lnTo>
                  <a:lnTo>
                    <a:pt x="67" y="85"/>
                  </a:lnTo>
                  <a:lnTo>
                    <a:pt x="63" y="72"/>
                  </a:lnTo>
                  <a:lnTo>
                    <a:pt x="58" y="65"/>
                  </a:lnTo>
                  <a:lnTo>
                    <a:pt x="52" y="63"/>
                  </a:lnTo>
                  <a:lnTo>
                    <a:pt x="39" y="57"/>
                  </a:lnTo>
                  <a:lnTo>
                    <a:pt x="40" y="53"/>
                  </a:lnTo>
                  <a:lnTo>
                    <a:pt x="39" y="47"/>
                  </a:lnTo>
                  <a:lnTo>
                    <a:pt x="37" y="43"/>
                  </a:lnTo>
                  <a:lnTo>
                    <a:pt x="31" y="41"/>
                  </a:lnTo>
                  <a:lnTo>
                    <a:pt x="28" y="41"/>
                  </a:lnTo>
                  <a:lnTo>
                    <a:pt x="27" y="43"/>
                  </a:lnTo>
                  <a:lnTo>
                    <a:pt x="25" y="43"/>
                  </a:lnTo>
                  <a:lnTo>
                    <a:pt x="19" y="46"/>
                  </a:lnTo>
                  <a:lnTo>
                    <a:pt x="16" y="57"/>
                  </a:lnTo>
                  <a:lnTo>
                    <a:pt x="1" y="54"/>
                  </a:lnTo>
                  <a:lnTo>
                    <a:pt x="0" y="15"/>
                  </a:lnTo>
                  <a:lnTo>
                    <a:pt x="26" y="0"/>
                  </a:lnTo>
                  <a:lnTo>
                    <a:pt x="52" y="19"/>
                  </a:lnTo>
                  <a:lnTo>
                    <a:pt x="59" y="28"/>
                  </a:lnTo>
                  <a:lnTo>
                    <a:pt x="65" y="27"/>
                  </a:lnTo>
                  <a:lnTo>
                    <a:pt x="74" y="28"/>
                  </a:lnTo>
                  <a:lnTo>
                    <a:pt x="78" y="27"/>
                  </a:lnTo>
                  <a:lnTo>
                    <a:pt x="86" y="32"/>
                  </a:lnTo>
                  <a:lnTo>
                    <a:pt x="90" y="43"/>
                  </a:lnTo>
                  <a:lnTo>
                    <a:pt x="96" y="41"/>
                  </a:lnTo>
                  <a:lnTo>
                    <a:pt x="102" y="59"/>
                  </a:lnTo>
                  <a:lnTo>
                    <a:pt x="105" y="60"/>
                  </a:lnTo>
                  <a:lnTo>
                    <a:pt x="111" y="66"/>
                  </a:lnTo>
                  <a:lnTo>
                    <a:pt x="114" y="65"/>
                  </a:lnTo>
                  <a:lnTo>
                    <a:pt x="118" y="62"/>
                  </a:lnTo>
                  <a:lnTo>
                    <a:pt x="123" y="60"/>
                  </a:lnTo>
                  <a:lnTo>
                    <a:pt x="124" y="54"/>
                  </a:lnTo>
                  <a:lnTo>
                    <a:pt x="130" y="47"/>
                  </a:lnTo>
                  <a:lnTo>
                    <a:pt x="142" y="44"/>
                  </a:lnTo>
                  <a:lnTo>
                    <a:pt x="140" y="51"/>
                  </a:lnTo>
                  <a:lnTo>
                    <a:pt x="134" y="51"/>
                  </a:lnTo>
                  <a:lnTo>
                    <a:pt x="130" y="55"/>
                  </a:lnTo>
                  <a:lnTo>
                    <a:pt x="137" y="56"/>
                  </a:lnTo>
                  <a:lnTo>
                    <a:pt x="147" y="57"/>
                  </a:lnTo>
                  <a:lnTo>
                    <a:pt x="150" y="63"/>
                  </a:lnTo>
                  <a:lnTo>
                    <a:pt x="157" y="64"/>
                  </a:lnTo>
                  <a:lnTo>
                    <a:pt x="157" y="69"/>
                  </a:lnTo>
                  <a:lnTo>
                    <a:pt x="148" y="75"/>
                  </a:lnTo>
                  <a:lnTo>
                    <a:pt x="138" y="77"/>
                  </a:lnTo>
                  <a:lnTo>
                    <a:pt x="139" y="71"/>
                  </a:lnTo>
                  <a:lnTo>
                    <a:pt x="144" y="67"/>
                  </a:lnTo>
                  <a:lnTo>
                    <a:pt x="136" y="64"/>
                  </a:lnTo>
                  <a:lnTo>
                    <a:pt x="126" y="68"/>
                  </a:lnTo>
                  <a:lnTo>
                    <a:pt x="125" y="77"/>
                  </a:lnTo>
                  <a:lnTo>
                    <a:pt x="118" y="79"/>
                  </a:lnTo>
                  <a:lnTo>
                    <a:pt x="111" y="81"/>
                  </a:lnTo>
                  <a:lnTo>
                    <a:pt x="114" y="93"/>
                  </a:lnTo>
                  <a:lnTo>
                    <a:pt x="117" y="97"/>
                  </a:lnTo>
                  <a:lnTo>
                    <a:pt x="115" y="105"/>
                  </a:lnTo>
                  <a:lnTo>
                    <a:pt x="114" y="11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7" name="Freeform 779">
              <a:extLst>
                <a:ext uri="{FF2B5EF4-FFF2-40B4-BE49-F238E27FC236}">
                  <a16:creationId xmlns:a16="http://schemas.microsoft.com/office/drawing/2014/main" id="{1EF24C92-F898-7B17-C310-410564BB0228}"/>
                </a:ext>
                <a:ext uri="{C183D7F6-B498-43B3-948B-1728B52AA6E4}">
                  <adec:decorative xmlns:adec="http://schemas.microsoft.com/office/drawing/2017/decorative" val="1"/>
                </a:ext>
              </a:extLst>
            </p:cNvPr>
            <p:cNvSpPr>
              <a:spLocks/>
            </p:cNvSpPr>
            <p:nvPr/>
          </p:nvSpPr>
          <p:spPr bwMode="gray">
            <a:xfrm>
              <a:off x="14323409" y="6076132"/>
              <a:ext cx="696800" cy="538299"/>
            </a:xfrm>
            <a:custGeom>
              <a:avLst/>
              <a:gdLst>
                <a:gd name="T0" fmla="*/ 2147483647 w 128"/>
                <a:gd name="T1" fmla="*/ 2147483647 h 99"/>
                <a:gd name="T2" fmla="*/ 2147483647 w 128"/>
                <a:gd name="T3" fmla="*/ 2147483647 h 99"/>
                <a:gd name="T4" fmla="*/ 2147483647 w 128"/>
                <a:gd name="T5" fmla="*/ 0 h 99"/>
                <a:gd name="T6" fmla="*/ 2147483647 w 128"/>
                <a:gd name="T7" fmla="*/ 2147483647 h 99"/>
                <a:gd name="T8" fmla="*/ 2147483647 w 128"/>
                <a:gd name="T9" fmla="*/ 2147483647 h 99"/>
                <a:gd name="T10" fmla="*/ 2147483647 w 128"/>
                <a:gd name="T11" fmla="*/ 2147483647 h 99"/>
                <a:gd name="T12" fmla="*/ 2147483647 w 128"/>
                <a:gd name="T13" fmla="*/ 2147483647 h 99"/>
                <a:gd name="T14" fmla="*/ 2147483647 w 128"/>
                <a:gd name="T15" fmla="*/ 2147483647 h 99"/>
                <a:gd name="T16" fmla="*/ 2147483647 w 128"/>
                <a:gd name="T17" fmla="*/ 2147483647 h 99"/>
                <a:gd name="T18" fmla="*/ 2147483647 w 128"/>
                <a:gd name="T19" fmla="*/ 2147483647 h 99"/>
                <a:gd name="T20" fmla="*/ 2147483647 w 128"/>
                <a:gd name="T21" fmla="*/ 2147483647 h 99"/>
                <a:gd name="T22" fmla="*/ 2147483647 w 128"/>
                <a:gd name="T23" fmla="*/ 2147483647 h 99"/>
                <a:gd name="T24" fmla="*/ 2147483647 w 128"/>
                <a:gd name="T25" fmla="*/ 2147483647 h 99"/>
                <a:gd name="T26" fmla="*/ 2147483647 w 128"/>
                <a:gd name="T27" fmla="*/ 2147483647 h 99"/>
                <a:gd name="T28" fmla="*/ 2147483647 w 128"/>
                <a:gd name="T29" fmla="*/ 2147483647 h 99"/>
                <a:gd name="T30" fmla="*/ 2147483647 w 128"/>
                <a:gd name="T31" fmla="*/ 2147483647 h 99"/>
                <a:gd name="T32" fmla="*/ 2147483647 w 128"/>
                <a:gd name="T33" fmla="*/ 2147483647 h 99"/>
                <a:gd name="T34" fmla="*/ 2147483647 w 128"/>
                <a:gd name="T35" fmla="*/ 2147483647 h 99"/>
                <a:gd name="T36" fmla="*/ 2147483647 w 128"/>
                <a:gd name="T37" fmla="*/ 2147483647 h 99"/>
                <a:gd name="T38" fmla="*/ 2147483647 w 128"/>
                <a:gd name="T39" fmla="*/ 2147483647 h 99"/>
                <a:gd name="T40" fmla="*/ 2147483647 w 128"/>
                <a:gd name="T41" fmla="*/ 2147483647 h 99"/>
                <a:gd name="T42" fmla="*/ 2147483647 w 128"/>
                <a:gd name="T43" fmla="*/ 2147483647 h 99"/>
                <a:gd name="T44" fmla="*/ 2147483647 w 128"/>
                <a:gd name="T45" fmla="*/ 2147483647 h 99"/>
                <a:gd name="T46" fmla="*/ 2147483647 w 128"/>
                <a:gd name="T47" fmla="*/ 2147483647 h 99"/>
                <a:gd name="T48" fmla="*/ 2147483647 w 128"/>
                <a:gd name="T49" fmla="*/ 2147483647 h 99"/>
                <a:gd name="T50" fmla="*/ 2147483647 w 128"/>
                <a:gd name="T51" fmla="*/ 2147483647 h 99"/>
                <a:gd name="T52" fmla="*/ 2147483647 w 128"/>
                <a:gd name="T53" fmla="*/ 2147483647 h 99"/>
                <a:gd name="T54" fmla="*/ 2147483647 w 128"/>
                <a:gd name="T55" fmla="*/ 2147483647 h 99"/>
                <a:gd name="T56" fmla="*/ 2147483647 w 128"/>
                <a:gd name="T57" fmla="*/ 2147483647 h 99"/>
                <a:gd name="T58" fmla="*/ 2147483647 w 128"/>
                <a:gd name="T59" fmla="*/ 2147483647 h 99"/>
                <a:gd name="T60" fmla="*/ 2147483647 w 128"/>
                <a:gd name="T61" fmla="*/ 2147483647 h 99"/>
                <a:gd name="T62" fmla="*/ 2147483647 w 128"/>
                <a:gd name="T63" fmla="*/ 2147483647 h 99"/>
                <a:gd name="T64" fmla="*/ 2147483647 w 128"/>
                <a:gd name="T65" fmla="*/ 2147483647 h 99"/>
                <a:gd name="T66" fmla="*/ 2147483647 w 128"/>
                <a:gd name="T67" fmla="*/ 2147483647 h 99"/>
                <a:gd name="T68" fmla="*/ 2147483647 w 128"/>
                <a:gd name="T69" fmla="*/ 2147483647 h 99"/>
                <a:gd name="T70" fmla="*/ 0 w 128"/>
                <a:gd name="T71" fmla="*/ 2147483647 h 99"/>
                <a:gd name="T72" fmla="*/ 2147483647 w 128"/>
                <a:gd name="T73" fmla="*/ 2147483647 h 99"/>
                <a:gd name="T74" fmla="*/ 2147483647 w 128"/>
                <a:gd name="T75" fmla="*/ 2147483647 h 99"/>
                <a:gd name="T76" fmla="*/ 2147483647 w 128"/>
                <a:gd name="T77" fmla="*/ 2147483647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8"/>
                <a:gd name="T118" fmla="*/ 0 h 99"/>
                <a:gd name="T119" fmla="*/ 128 w 128"/>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8" h="99">
                  <a:moveTo>
                    <a:pt x="28" y="13"/>
                  </a:moveTo>
                  <a:lnTo>
                    <a:pt x="44" y="16"/>
                  </a:lnTo>
                  <a:lnTo>
                    <a:pt x="46" y="5"/>
                  </a:lnTo>
                  <a:lnTo>
                    <a:pt x="52" y="2"/>
                  </a:lnTo>
                  <a:lnTo>
                    <a:pt x="54" y="2"/>
                  </a:lnTo>
                  <a:lnTo>
                    <a:pt x="55" y="0"/>
                  </a:lnTo>
                  <a:lnTo>
                    <a:pt x="58" y="0"/>
                  </a:lnTo>
                  <a:lnTo>
                    <a:pt x="64" y="3"/>
                  </a:lnTo>
                  <a:lnTo>
                    <a:pt x="66" y="6"/>
                  </a:lnTo>
                  <a:lnTo>
                    <a:pt x="67" y="12"/>
                  </a:lnTo>
                  <a:lnTo>
                    <a:pt x="66" y="16"/>
                  </a:lnTo>
                  <a:lnTo>
                    <a:pt x="79" y="22"/>
                  </a:lnTo>
                  <a:lnTo>
                    <a:pt x="85" y="24"/>
                  </a:lnTo>
                  <a:lnTo>
                    <a:pt x="91" y="31"/>
                  </a:lnTo>
                  <a:lnTo>
                    <a:pt x="94" y="45"/>
                  </a:lnTo>
                  <a:lnTo>
                    <a:pt x="101" y="54"/>
                  </a:lnTo>
                  <a:lnTo>
                    <a:pt x="110" y="58"/>
                  </a:lnTo>
                  <a:lnTo>
                    <a:pt x="118" y="63"/>
                  </a:lnTo>
                  <a:lnTo>
                    <a:pt x="124" y="64"/>
                  </a:lnTo>
                  <a:lnTo>
                    <a:pt x="128" y="70"/>
                  </a:lnTo>
                  <a:lnTo>
                    <a:pt x="117" y="71"/>
                  </a:lnTo>
                  <a:lnTo>
                    <a:pt x="113" y="81"/>
                  </a:lnTo>
                  <a:lnTo>
                    <a:pt x="95" y="92"/>
                  </a:lnTo>
                  <a:lnTo>
                    <a:pt x="93" y="99"/>
                  </a:lnTo>
                  <a:lnTo>
                    <a:pt x="88" y="94"/>
                  </a:lnTo>
                  <a:lnTo>
                    <a:pt x="80" y="92"/>
                  </a:lnTo>
                  <a:lnTo>
                    <a:pt x="78" y="82"/>
                  </a:lnTo>
                  <a:lnTo>
                    <a:pt x="61" y="69"/>
                  </a:lnTo>
                  <a:lnTo>
                    <a:pt x="54" y="68"/>
                  </a:lnTo>
                  <a:lnTo>
                    <a:pt x="51" y="64"/>
                  </a:lnTo>
                  <a:lnTo>
                    <a:pt x="29" y="62"/>
                  </a:lnTo>
                  <a:lnTo>
                    <a:pt x="24" y="72"/>
                  </a:lnTo>
                  <a:lnTo>
                    <a:pt x="14" y="70"/>
                  </a:lnTo>
                  <a:lnTo>
                    <a:pt x="13" y="50"/>
                  </a:lnTo>
                  <a:lnTo>
                    <a:pt x="12" y="48"/>
                  </a:lnTo>
                  <a:lnTo>
                    <a:pt x="10" y="47"/>
                  </a:lnTo>
                  <a:lnTo>
                    <a:pt x="9" y="45"/>
                  </a:lnTo>
                  <a:lnTo>
                    <a:pt x="7" y="44"/>
                  </a:lnTo>
                  <a:lnTo>
                    <a:pt x="7" y="43"/>
                  </a:lnTo>
                  <a:lnTo>
                    <a:pt x="8" y="43"/>
                  </a:lnTo>
                  <a:lnTo>
                    <a:pt x="10" y="43"/>
                  </a:lnTo>
                  <a:lnTo>
                    <a:pt x="11" y="41"/>
                  </a:lnTo>
                  <a:lnTo>
                    <a:pt x="10" y="40"/>
                  </a:lnTo>
                  <a:lnTo>
                    <a:pt x="10" y="38"/>
                  </a:lnTo>
                  <a:lnTo>
                    <a:pt x="9" y="36"/>
                  </a:lnTo>
                  <a:lnTo>
                    <a:pt x="8" y="36"/>
                  </a:lnTo>
                  <a:lnTo>
                    <a:pt x="7" y="35"/>
                  </a:lnTo>
                  <a:lnTo>
                    <a:pt x="6" y="36"/>
                  </a:lnTo>
                  <a:lnTo>
                    <a:pt x="4" y="36"/>
                  </a:lnTo>
                  <a:lnTo>
                    <a:pt x="3" y="36"/>
                  </a:lnTo>
                  <a:lnTo>
                    <a:pt x="3" y="35"/>
                  </a:lnTo>
                  <a:lnTo>
                    <a:pt x="3" y="32"/>
                  </a:lnTo>
                  <a:lnTo>
                    <a:pt x="4" y="30"/>
                  </a:lnTo>
                  <a:lnTo>
                    <a:pt x="5" y="30"/>
                  </a:lnTo>
                  <a:lnTo>
                    <a:pt x="9" y="30"/>
                  </a:lnTo>
                  <a:lnTo>
                    <a:pt x="13" y="30"/>
                  </a:lnTo>
                  <a:lnTo>
                    <a:pt x="17" y="28"/>
                  </a:lnTo>
                  <a:lnTo>
                    <a:pt x="20" y="26"/>
                  </a:lnTo>
                  <a:lnTo>
                    <a:pt x="21" y="24"/>
                  </a:lnTo>
                  <a:lnTo>
                    <a:pt x="20" y="23"/>
                  </a:lnTo>
                  <a:lnTo>
                    <a:pt x="19" y="21"/>
                  </a:lnTo>
                  <a:lnTo>
                    <a:pt x="15" y="17"/>
                  </a:lnTo>
                  <a:lnTo>
                    <a:pt x="14" y="14"/>
                  </a:lnTo>
                  <a:lnTo>
                    <a:pt x="14" y="12"/>
                  </a:lnTo>
                  <a:lnTo>
                    <a:pt x="13" y="11"/>
                  </a:lnTo>
                  <a:lnTo>
                    <a:pt x="11" y="10"/>
                  </a:lnTo>
                  <a:lnTo>
                    <a:pt x="9" y="9"/>
                  </a:lnTo>
                  <a:lnTo>
                    <a:pt x="5" y="9"/>
                  </a:lnTo>
                  <a:lnTo>
                    <a:pt x="3" y="10"/>
                  </a:lnTo>
                  <a:lnTo>
                    <a:pt x="2" y="11"/>
                  </a:lnTo>
                  <a:lnTo>
                    <a:pt x="1" y="14"/>
                  </a:lnTo>
                  <a:lnTo>
                    <a:pt x="0" y="12"/>
                  </a:lnTo>
                  <a:lnTo>
                    <a:pt x="1" y="9"/>
                  </a:lnTo>
                  <a:lnTo>
                    <a:pt x="4" y="4"/>
                  </a:lnTo>
                  <a:lnTo>
                    <a:pt x="8" y="4"/>
                  </a:lnTo>
                  <a:lnTo>
                    <a:pt x="14" y="6"/>
                  </a:lnTo>
                  <a:lnTo>
                    <a:pt x="20" y="14"/>
                  </a:lnTo>
                  <a:lnTo>
                    <a:pt x="28" y="1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8" name="Freeform 780">
              <a:extLst>
                <a:ext uri="{FF2B5EF4-FFF2-40B4-BE49-F238E27FC236}">
                  <a16:creationId xmlns:a16="http://schemas.microsoft.com/office/drawing/2014/main" id="{398137ED-9A42-A467-647F-F8A8740327AC}"/>
                </a:ext>
                <a:ext uri="{C183D7F6-B498-43B3-948B-1728B52AA6E4}">
                  <adec:decorative xmlns:adec="http://schemas.microsoft.com/office/drawing/2017/decorative" val="1"/>
                </a:ext>
              </a:extLst>
            </p:cNvPr>
            <p:cNvSpPr>
              <a:spLocks/>
            </p:cNvSpPr>
            <p:nvPr/>
          </p:nvSpPr>
          <p:spPr bwMode="gray">
            <a:xfrm>
              <a:off x="15700319" y="8141696"/>
              <a:ext cx="112656" cy="208643"/>
            </a:xfrm>
            <a:custGeom>
              <a:avLst/>
              <a:gdLst>
                <a:gd name="T0" fmla="*/ 2147483647 w 21"/>
                <a:gd name="T1" fmla="*/ 2147483647 h 38"/>
                <a:gd name="T2" fmla="*/ 2147483647 w 21"/>
                <a:gd name="T3" fmla="*/ 2147483647 h 38"/>
                <a:gd name="T4" fmla="*/ 2147483647 w 21"/>
                <a:gd name="T5" fmla="*/ 2147483647 h 38"/>
                <a:gd name="T6" fmla="*/ 2147483647 w 21"/>
                <a:gd name="T7" fmla="*/ 2147483647 h 38"/>
                <a:gd name="T8" fmla="*/ 2147483647 w 21"/>
                <a:gd name="T9" fmla="*/ 2147483647 h 38"/>
                <a:gd name="T10" fmla="*/ 2147483647 w 21"/>
                <a:gd name="T11" fmla="*/ 2147483647 h 38"/>
                <a:gd name="T12" fmla="*/ 2147483647 w 21"/>
                <a:gd name="T13" fmla="*/ 2147483647 h 38"/>
                <a:gd name="T14" fmla="*/ 2147483647 w 21"/>
                <a:gd name="T15" fmla="*/ 2147483647 h 38"/>
                <a:gd name="T16" fmla="*/ 2147483647 w 21"/>
                <a:gd name="T17" fmla="*/ 2147483647 h 38"/>
                <a:gd name="T18" fmla="*/ 0 w 21"/>
                <a:gd name="T19" fmla="*/ 2147483647 h 38"/>
                <a:gd name="T20" fmla="*/ 2147483647 w 21"/>
                <a:gd name="T21" fmla="*/ 2147483647 h 38"/>
                <a:gd name="T22" fmla="*/ 2147483647 w 21"/>
                <a:gd name="T23" fmla="*/ 2147483647 h 38"/>
                <a:gd name="T24" fmla="*/ 2147483647 w 21"/>
                <a:gd name="T25" fmla="*/ 0 h 38"/>
                <a:gd name="T26" fmla="*/ 2147483647 w 21"/>
                <a:gd name="T27" fmla="*/ 0 h 38"/>
                <a:gd name="T28" fmla="*/ 2147483647 w 21"/>
                <a:gd name="T29" fmla="*/ 2147483647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
                <a:gd name="T46" fmla="*/ 0 h 38"/>
                <a:gd name="T47" fmla="*/ 21 w 21"/>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 h="38">
                  <a:moveTo>
                    <a:pt x="10" y="5"/>
                  </a:moveTo>
                  <a:lnTo>
                    <a:pt x="11" y="9"/>
                  </a:lnTo>
                  <a:lnTo>
                    <a:pt x="18" y="15"/>
                  </a:lnTo>
                  <a:lnTo>
                    <a:pt x="19" y="22"/>
                  </a:lnTo>
                  <a:lnTo>
                    <a:pt x="20" y="24"/>
                  </a:lnTo>
                  <a:lnTo>
                    <a:pt x="21" y="28"/>
                  </a:lnTo>
                  <a:lnTo>
                    <a:pt x="12" y="38"/>
                  </a:lnTo>
                  <a:lnTo>
                    <a:pt x="6" y="38"/>
                  </a:lnTo>
                  <a:lnTo>
                    <a:pt x="3" y="34"/>
                  </a:lnTo>
                  <a:lnTo>
                    <a:pt x="0" y="15"/>
                  </a:lnTo>
                  <a:lnTo>
                    <a:pt x="1" y="10"/>
                  </a:lnTo>
                  <a:lnTo>
                    <a:pt x="2" y="5"/>
                  </a:lnTo>
                  <a:lnTo>
                    <a:pt x="5" y="0"/>
                  </a:lnTo>
                  <a:lnTo>
                    <a:pt x="8" y="0"/>
                  </a:lnTo>
                  <a:lnTo>
                    <a:pt x="1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79" name="Freeform 781">
              <a:extLst>
                <a:ext uri="{FF2B5EF4-FFF2-40B4-BE49-F238E27FC236}">
                  <a16:creationId xmlns:a16="http://schemas.microsoft.com/office/drawing/2014/main" id="{55B4AFEA-3113-11E7-3E56-D765E6567893}"/>
                </a:ext>
                <a:ext uri="{C183D7F6-B498-43B3-948B-1728B52AA6E4}">
                  <adec:decorative xmlns:adec="http://schemas.microsoft.com/office/drawing/2017/decorative" val="1"/>
                </a:ext>
              </a:extLst>
            </p:cNvPr>
            <p:cNvSpPr>
              <a:spLocks/>
            </p:cNvSpPr>
            <p:nvPr/>
          </p:nvSpPr>
          <p:spPr bwMode="gray">
            <a:xfrm>
              <a:off x="15575145" y="6597739"/>
              <a:ext cx="95966" cy="166914"/>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0 w 18"/>
                <a:gd name="T13" fmla="*/ 2147483647 h 31"/>
                <a:gd name="T14" fmla="*/ 2147483647 w 18"/>
                <a:gd name="T15" fmla="*/ 0 h 31"/>
                <a:gd name="T16" fmla="*/ 2147483647 w 18"/>
                <a:gd name="T17" fmla="*/ 0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31"/>
                <a:gd name="T50" fmla="*/ 18 w 18"/>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31">
                  <a:moveTo>
                    <a:pt x="16" y="31"/>
                  </a:moveTo>
                  <a:lnTo>
                    <a:pt x="16" y="30"/>
                  </a:lnTo>
                  <a:lnTo>
                    <a:pt x="17" y="29"/>
                  </a:lnTo>
                  <a:lnTo>
                    <a:pt x="15" y="23"/>
                  </a:lnTo>
                  <a:lnTo>
                    <a:pt x="11" y="13"/>
                  </a:lnTo>
                  <a:lnTo>
                    <a:pt x="4" y="6"/>
                  </a:lnTo>
                  <a:lnTo>
                    <a:pt x="0" y="5"/>
                  </a:lnTo>
                  <a:lnTo>
                    <a:pt x="6" y="0"/>
                  </a:lnTo>
                  <a:lnTo>
                    <a:pt x="12" y="0"/>
                  </a:lnTo>
                  <a:lnTo>
                    <a:pt x="16" y="4"/>
                  </a:lnTo>
                  <a:lnTo>
                    <a:pt x="17" y="9"/>
                  </a:lnTo>
                  <a:lnTo>
                    <a:pt x="15" y="16"/>
                  </a:lnTo>
                  <a:lnTo>
                    <a:pt x="15" y="20"/>
                  </a:lnTo>
                  <a:lnTo>
                    <a:pt x="17" y="26"/>
                  </a:lnTo>
                  <a:lnTo>
                    <a:pt x="18" y="30"/>
                  </a:lnTo>
                  <a:lnTo>
                    <a:pt x="16" y="3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0" name="Freeform 782">
              <a:extLst>
                <a:ext uri="{FF2B5EF4-FFF2-40B4-BE49-F238E27FC236}">
                  <a16:creationId xmlns:a16="http://schemas.microsoft.com/office/drawing/2014/main" id="{BED00321-EB9A-400B-63C3-6BA7AE3A37F2}"/>
                </a:ext>
                <a:ext uri="{C183D7F6-B498-43B3-948B-1728B52AA6E4}">
                  <adec:decorative xmlns:adec="http://schemas.microsoft.com/office/drawing/2017/decorative" val="1"/>
                </a:ext>
              </a:extLst>
            </p:cNvPr>
            <p:cNvSpPr>
              <a:spLocks/>
            </p:cNvSpPr>
            <p:nvPr/>
          </p:nvSpPr>
          <p:spPr bwMode="gray">
            <a:xfrm>
              <a:off x="15721181" y="6919050"/>
              <a:ext cx="404729" cy="250372"/>
            </a:xfrm>
            <a:custGeom>
              <a:avLst/>
              <a:gdLst>
                <a:gd name="T0" fmla="*/ 2147483647 w 74"/>
                <a:gd name="T1" fmla="*/ 2147483647 h 46"/>
                <a:gd name="T2" fmla="*/ 2147483647 w 74"/>
                <a:gd name="T3" fmla="*/ 2147483647 h 46"/>
                <a:gd name="T4" fmla="*/ 2147483647 w 74"/>
                <a:gd name="T5" fmla="*/ 2147483647 h 46"/>
                <a:gd name="T6" fmla="*/ 2147483647 w 74"/>
                <a:gd name="T7" fmla="*/ 2147483647 h 46"/>
                <a:gd name="T8" fmla="*/ 2147483647 w 74"/>
                <a:gd name="T9" fmla="*/ 2147483647 h 46"/>
                <a:gd name="T10" fmla="*/ 2147483647 w 74"/>
                <a:gd name="T11" fmla="*/ 2147483647 h 46"/>
                <a:gd name="T12" fmla="*/ 2147483647 w 74"/>
                <a:gd name="T13" fmla="*/ 2147483647 h 46"/>
                <a:gd name="T14" fmla="*/ 2147483647 w 74"/>
                <a:gd name="T15" fmla="*/ 2147483647 h 46"/>
                <a:gd name="T16" fmla="*/ 2147483647 w 74"/>
                <a:gd name="T17" fmla="*/ 2147483647 h 46"/>
                <a:gd name="T18" fmla="*/ 2147483647 w 74"/>
                <a:gd name="T19" fmla="*/ 2147483647 h 46"/>
                <a:gd name="T20" fmla="*/ 0 w 74"/>
                <a:gd name="T21" fmla="*/ 2147483647 h 46"/>
                <a:gd name="T22" fmla="*/ 2147483647 w 74"/>
                <a:gd name="T23" fmla="*/ 2147483647 h 46"/>
                <a:gd name="T24" fmla="*/ 2147483647 w 74"/>
                <a:gd name="T25" fmla="*/ 2147483647 h 46"/>
                <a:gd name="T26" fmla="*/ 2147483647 w 74"/>
                <a:gd name="T27" fmla="*/ 0 h 46"/>
                <a:gd name="T28" fmla="*/ 2147483647 w 74"/>
                <a:gd name="T29" fmla="*/ 2147483647 h 46"/>
                <a:gd name="T30" fmla="*/ 2147483647 w 74"/>
                <a:gd name="T31" fmla="*/ 2147483647 h 46"/>
                <a:gd name="T32" fmla="*/ 2147483647 w 74"/>
                <a:gd name="T33" fmla="*/ 2147483647 h 46"/>
                <a:gd name="T34" fmla="*/ 2147483647 w 74"/>
                <a:gd name="T35" fmla="*/ 2147483647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46"/>
                <a:gd name="T56" fmla="*/ 74 w 74"/>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46">
                  <a:moveTo>
                    <a:pt x="72" y="28"/>
                  </a:moveTo>
                  <a:lnTo>
                    <a:pt x="74" y="36"/>
                  </a:lnTo>
                  <a:lnTo>
                    <a:pt x="71" y="44"/>
                  </a:lnTo>
                  <a:lnTo>
                    <a:pt x="60" y="46"/>
                  </a:lnTo>
                  <a:lnTo>
                    <a:pt x="50" y="42"/>
                  </a:lnTo>
                  <a:lnTo>
                    <a:pt x="39" y="33"/>
                  </a:lnTo>
                  <a:lnTo>
                    <a:pt x="29" y="32"/>
                  </a:lnTo>
                  <a:lnTo>
                    <a:pt x="12" y="28"/>
                  </a:lnTo>
                  <a:lnTo>
                    <a:pt x="8" y="25"/>
                  </a:lnTo>
                  <a:lnTo>
                    <a:pt x="2" y="23"/>
                  </a:lnTo>
                  <a:lnTo>
                    <a:pt x="0" y="15"/>
                  </a:lnTo>
                  <a:lnTo>
                    <a:pt x="2" y="8"/>
                  </a:lnTo>
                  <a:lnTo>
                    <a:pt x="5" y="1"/>
                  </a:lnTo>
                  <a:lnTo>
                    <a:pt x="16" y="0"/>
                  </a:lnTo>
                  <a:lnTo>
                    <a:pt x="28" y="10"/>
                  </a:lnTo>
                  <a:lnTo>
                    <a:pt x="39" y="15"/>
                  </a:lnTo>
                  <a:lnTo>
                    <a:pt x="50" y="23"/>
                  </a:lnTo>
                  <a:lnTo>
                    <a:pt x="72" y="2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1" name="Freeform 783">
              <a:extLst>
                <a:ext uri="{FF2B5EF4-FFF2-40B4-BE49-F238E27FC236}">
                  <a16:creationId xmlns:a16="http://schemas.microsoft.com/office/drawing/2014/main" id="{5E36BFCF-677B-57D5-7FC6-0F64FDC66DC5}"/>
                </a:ext>
                <a:ext uri="{C183D7F6-B498-43B3-948B-1728B52AA6E4}">
                  <adec:decorative xmlns:adec="http://schemas.microsoft.com/office/drawing/2017/decorative" val="1"/>
                </a:ext>
              </a:extLst>
            </p:cNvPr>
            <p:cNvSpPr>
              <a:spLocks/>
            </p:cNvSpPr>
            <p:nvPr/>
          </p:nvSpPr>
          <p:spPr bwMode="gray">
            <a:xfrm>
              <a:off x="15412419" y="6631122"/>
              <a:ext cx="250347" cy="133531"/>
            </a:xfrm>
            <a:custGeom>
              <a:avLst/>
              <a:gdLst>
                <a:gd name="T0" fmla="*/ 2147483647 w 46"/>
                <a:gd name="T1" fmla="*/ 2147483647 h 25"/>
                <a:gd name="T2" fmla="*/ 2147483647 w 46"/>
                <a:gd name="T3" fmla="*/ 2147483647 h 25"/>
                <a:gd name="T4" fmla="*/ 2147483647 w 46"/>
                <a:gd name="T5" fmla="*/ 2147483647 h 25"/>
                <a:gd name="T6" fmla="*/ 2147483647 w 46"/>
                <a:gd name="T7" fmla="*/ 2147483647 h 25"/>
                <a:gd name="T8" fmla="*/ 0 w 46"/>
                <a:gd name="T9" fmla="*/ 2147483647 h 25"/>
                <a:gd name="T10" fmla="*/ 0 w 46"/>
                <a:gd name="T11" fmla="*/ 2147483647 h 25"/>
                <a:gd name="T12" fmla="*/ 2147483647 w 46"/>
                <a:gd name="T13" fmla="*/ 0 h 25"/>
                <a:gd name="T14" fmla="*/ 2147483647 w 46"/>
                <a:gd name="T15" fmla="*/ 2147483647 h 25"/>
                <a:gd name="T16" fmla="*/ 2147483647 w 46"/>
                <a:gd name="T17" fmla="*/ 0 h 25"/>
                <a:gd name="T18" fmla="*/ 2147483647 w 46"/>
                <a:gd name="T19" fmla="*/ 2147483647 h 25"/>
                <a:gd name="T20" fmla="*/ 2147483647 w 46"/>
                <a:gd name="T21" fmla="*/ 2147483647 h 25"/>
                <a:gd name="T22" fmla="*/ 2147483647 w 46"/>
                <a:gd name="T23" fmla="*/ 2147483647 h 25"/>
                <a:gd name="T24" fmla="*/ 2147483647 w 46"/>
                <a:gd name="T25" fmla="*/ 2147483647 h 25"/>
                <a:gd name="T26" fmla="*/ 2147483647 w 46"/>
                <a:gd name="T27" fmla="*/ 2147483647 h 25"/>
                <a:gd name="T28" fmla="*/ 2147483647 w 46"/>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5"/>
                <a:gd name="T47" fmla="*/ 46 w 4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5">
                  <a:moveTo>
                    <a:pt x="46" y="24"/>
                  </a:moveTo>
                  <a:lnTo>
                    <a:pt x="44" y="25"/>
                  </a:lnTo>
                  <a:lnTo>
                    <a:pt x="18" y="7"/>
                  </a:lnTo>
                  <a:lnTo>
                    <a:pt x="1" y="4"/>
                  </a:lnTo>
                  <a:lnTo>
                    <a:pt x="0" y="4"/>
                  </a:lnTo>
                  <a:lnTo>
                    <a:pt x="0" y="1"/>
                  </a:lnTo>
                  <a:lnTo>
                    <a:pt x="9" y="0"/>
                  </a:lnTo>
                  <a:lnTo>
                    <a:pt x="18" y="2"/>
                  </a:lnTo>
                  <a:lnTo>
                    <a:pt x="30" y="0"/>
                  </a:lnTo>
                  <a:lnTo>
                    <a:pt x="32" y="1"/>
                  </a:lnTo>
                  <a:lnTo>
                    <a:pt x="35" y="5"/>
                  </a:lnTo>
                  <a:lnTo>
                    <a:pt x="39" y="8"/>
                  </a:lnTo>
                  <a:lnTo>
                    <a:pt x="41" y="15"/>
                  </a:lnTo>
                  <a:lnTo>
                    <a:pt x="45" y="22"/>
                  </a:lnTo>
                  <a:lnTo>
                    <a:pt x="46" y="2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2" name="Freeform 784">
              <a:extLst>
                <a:ext uri="{FF2B5EF4-FFF2-40B4-BE49-F238E27FC236}">
                  <a16:creationId xmlns:a16="http://schemas.microsoft.com/office/drawing/2014/main" id="{71CD87F4-8A98-2DC7-03C2-9BAE3FE64ECA}"/>
                </a:ext>
                <a:ext uri="{C183D7F6-B498-43B3-948B-1728B52AA6E4}">
                  <adec:decorative xmlns:adec="http://schemas.microsoft.com/office/drawing/2017/decorative" val="1"/>
                </a:ext>
              </a:extLst>
            </p:cNvPr>
            <p:cNvSpPr>
              <a:spLocks/>
            </p:cNvSpPr>
            <p:nvPr/>
          </p:nvSpPr>
          <p:spPr bwMode="gray">
            <a:xfrm>
              <a:off x="15575145" y="6626950"/>
              <a:ext cx="91794" cy="137704"/>
            </a:xfrm>
            <a:custGeom>
              <a:avLst/>
              <a:gdLst>
                <a:gd name="T0" fmla="*/ 0 w 17"/>
                <a:gd name="T1" fmla="*/ 0 h 25"/>
                <a:gd name="T2" fmla="*/ 2147483647 w 17"/>
                <a:gd name="T3" fmla="*/ 2147483647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2147483647 w 17"/>
                <a:gd name="T13" fmla="*/ 2147483647 h 25"/>
                <a:gd name="T14" fmla="*/ 2147483647 w 17"/>
                <a:gd name="T15" fmla="*/ 2147483647 h 25"/>
                <a:gd name="T16" fmla="*/ 2147483647 w 17"/>
                <a:gd name="T17" fmla="*/ 2147483647 h 25"/>
                <a:gd name="T18" fmla="*/ 2147483647 w 17"/>
                <a:gd name="T19" fmla="*/ 2147483647 h 25"/>
                <a:gd name="T20" fmla="*/ 2147483647 w 17"/>
                <a:gd name="T21" fmla="*/ 2147483647 h 25"/>
                <a:gd name="T22" fmla="*/ 0 w 17"/>
                <a:gd name="T23" fmla="*/ 2147483647 h 25"/>
                <a:gd name="T24" fmla="*/ 0 w 17"/>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0" y="0"/>
                  </a:moveTo>
                  <a:lnTo>
                    <a:pt x="4" y="1"/>
                  </a:lnTo>
                  <a:lnTo>
                    <a:pt x="11" y="8"/>
                  </a:lnTo>
                  <a:lnTo>
                    <a:pt x="15" y="18"/>
                  </a:lnTo>
                  <a:lnTo>
                    <a:pt x="17" y="24"/>
                  </a:lnTo>
                  <a:lnTo>
                    <a:pt x="16" y="25"/>
                  </a:lnTo>
                  <a:lnTo>
                    <a:pt x="15" y="23"/>
                  </a:lnTo>
                  <a:lnTo>
                    <a:pt x="11" y="16"/>
                  </a:lnTo>
                  <a:lnTo>
                    <a:pt x="9" y="9"/>
                  </a:lnTo>
                  <a:lnTo>
                    <a:pt x="5" y="6"/>
                  </a:lnTo>
                  <a:lnTo>
                    <a:pt x="2" y="2"/>
                  </a:lnTo>
                  <a:lnTo>
                    <a:pt x="0"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3" name="Freeform 785">
              <a:extLst>
                <a:ext uri="{FF2B5EF4-FFF2-40B4-BE49-F238E27FC236}">
                  <a16:creationId xmlns:a16="http://schemas.microsoft.com/office/drawing/2014/main" id="{CA02A14A-E326-A1D4-4256-5D08008D4451}"/>
                </a:ext>
                <a:ext uri="{C183D7F6-B498-43B3-948B-1728B52AA6E4}">
                  <adec:decorative xmlns:adec="http://schemas.microsoft.com/office/drawing/2017/decorative" val="1"/>
                </a:ext>
              </a:extLst>
            </p:cNvPr>
            <p:cNvSpPr>
              <a:spLocks/>
            </p:cNvSpPr>
            <p:nvPr/>
          </p:nvSpPr>
          <p:spPr bwMode="gray">
            <a:xfrm>
              <a:off x="15074450" y="6201318"/>
              <a:ext cx="383866" cy="296273"/>
            </a:xfrm>
            <a:custGeom>
              <a:avLst/>
              <a:gdLst>
                <a:gd name="T0" fmla="*/ 2147483647 w 71"/>
                <a:gd name="T1" fmla="*/ 2147483647 h 54"/>
                <a:gd name="T2" fmla="*/ 2147483647 w 71"/>
                <a:gd name="T3" fmla="*/ 2147483647 h 54"/>
                <a:gd name="T4" fmla="*/ 2147483647 w 71"/>
                <a:gd name="T5" fmla="*/ 2147483647 h 54"/>
                <a:gd name="T6" fmla="*/ 2147483647 w 71"/>
                <a:gd name="T7" fmla="*/ 2147483647 h 54"/>
                <a:gd name="T8" fmla="*/ 2147483647 w 71"/>
                <a:gd name="T9" fmla="*/ 2147483647 h 54"/>
                <a:gd name="T10" fmla="*/ 2147483647 w 71"/>
                <a:gd name="T11" fmla="*/ 2147483647 h 54"/>
                <a:gd name="T12" fmla="*/ 2147483647 w 71"/>
                <a:gd name="T13" fmla="*/ 2147483647 h 54"/>
                <a:gd name="T14" fmla="*/ 2147483647 w 71"/>
                <a:gd name="T15" fmla="*/ 2147483647 h 54"/>
                <a:gd name="T16" fmla="*/ 2147483647 w 71"/>
                <a:gd name="T17" fmla="*/ 2147483647 h 54"/>
                <a:gd name="T18" fmla="*/ 2147483647 w 71"/>
                <a:gd name="T19" fmla="*/ 2147483647 h 54"/>
                <a:gd name="T20" fmla="*/ 2147483647 w 71"/>
                <a:gd name="T21" fmla="*/ 2147483647 h 54"/>
                <a:gd name="T22" fmla="*/ 2147483647 w 71"/>
                <a:gd name="T23" fmla="*/ 2147483647 h 54"/>
                <a:gd name="T24" fmla="*/ 2147483647 w 71"/>
                <a:gd name="T25" fmla="*/ 2147483647 h 54"/>
                <a:gd name="T26" fmla="*/ 2147483647 w 71"/>
                <a:gd name="T27" fmla="*/ 2147483647 h 54"/>
                <a:gd name="T28" fmla="*/ 2147483647 w 71"/>
                <a:gd name="T29" fmla="*/ 2147483647 h 54"/>
                <a:gd name="T30" fmla="*/ 0 w 71"/>
                <a:gd name="T31" fmla="*/ 2147483647 h 54"/>
                <a:gd name="T32" fmla="*/ 2147483647 w 71"/>
                <a:gd name="T33" fmla="*/ 2147483647 h 54"/>
                <a:gd name="T34" fmla="*/ 2147483647 w 71"/>
                <a:gd name="T35" fmla="*/ 2147483647 h 54"/>
                <a:gd name="T36" fmla="*/ 2147483647 w 71"/>
                <a:gd name="T37" fmla="*/ 2147483647 h 54"/>
                <a:gd name="T38" fmla="*/ 2147483647 w 71"/>
                <a:gd name="T39" fmla="*/ 0 h 54"/>
                <a:gd name="T40" fmla="*/ 2147483647 w 71"/>
                <a:gd name="T41" fmla="*/ 2147483647 h 54"/>
                <a:gd name="T42" fmla="*/ 2147483647 w 71"/>
                <a:gd name="T43" fmla="*/ 2147483647 h 54"/>
                <a:gd name="T44" fmla="*/ 2147483647 w 71"/>
                <a:gd name="T45" fmla="*/ 2147483647 h 54"/>
                <a:gd name="T46" fmla="*/ 2147483647 w 71"/>
                <a:gd name="T47" fmla="*/ 2147483647 h 54"/>
                <a:gd name="T48" fmla="*/ 2147483647 w 71"/>
                <a:gd name="T49" fmla="*/ 2147483647 h 54"/>
                <a:gd name="T50" fmla="*/ 2147483647 w 71"/>
                <a:gd name="T51" fmla="*/ 2147483647 h 54"/>
                <a:gd name="T52" fmla="*/ 2147483647 w 71"/>
                <a:gd name="T53" fmla="*/ 2147483647 h 54"/>
                <a:gd name="T54" fmla="*/ 2147483647 w 71"/>
                <a:gd name="T55" fmla="*/ 2147483647 h 54"/>
                <a:gd name="T56" fmla="*/ 2147483647 w 71"/>
                <a:gd name="T57" fmla="*/ 2147483647 h 54"/>
                <a:gd name="T58" fmla="*/ 2147483647 w 71"/>
                <a:gd name="T59" fmla="*/ 2147483647 h 54"/>
                <a:gd name="T60" fmla="*/ 2147483647 w 71"/>
                <a:gd name="T61" fmla="*/ 2147483647 h 54"/>
                <a:gd name="T62" fmla="*/ 2147483647 w 71"/>
                <a:gd name="T63" fmla="*/ 2147483647 h 54"/>
                <a:gd name="T64" fmla="*/ 2147483647 w 71"/>
                <a:gd name="T65" fmla="*/ 2147483647 h 54"/>
                <a:gd name="T66" fmla="*/ 2147483647 w 71"/>
                <a:gd name="T67" fmla="*/ 2147483647 h 54"/>
                <a:gd name="T68" fmla="*/ 2147483647 w 71"/>
                <a:gd name="T69" fmla="*/ 2147483647 h 54"/>
                <a:gd name="T70" fmla="*/ 2147483647 w 71"/>
                <a:gd name="T71" fmla="*/ 2147483647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
                <a:gd name="T109" fmla="*/ 0 h 54"/>
                <a:gd name="T110" fmla="*/ 71 w 71"/>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 h="54">
                  <a:moveTo>
                    <a:pt x="66" y="48"/>
                  </a:moveTo>
                  <a:lnTo>
                    <a:pt x="63" y="46"/>
                  </a:lnTo>
                  <a:lnTo>
                    <a:pt x="57" y="46"/>
                  </a:lnTo>
                  <a:lnTo>
                    <a:pt x="49" y="53"/>
                  </a:lnTo>
                  <a:lnTo>
                    <a:pt x="38" y="54"/>
                  </a:lnTo>
                  <a:lnTo>
                    <a:pt x="39" y="45"/>
                  </a:lnTo>
                  <a:lnTo>
                    <a:pt x="38" y="35"/>
                  </a:lnTo>
                  <a:lnTo>
                    <a:pt x="33" y="31"/>
                  </a:lnTo>
                  <a:lnTo>
                    <a:pt x="27" y="38"/>
                  </a:lnTo>
                  <a:lnTo>
                    <a:pt x="23" y="44"/>
                  </a:lnTo>
                  <a:lnTo>
                    <a:pt x="10" y="51"/>
                  </a:lnTo>
                  <a:lnTo>
                    <a:pt x="3" y="50"/>
                  </a:lnTo>
                  <a:lnTo>
                    <a:pt x="4" y="41"/>
                  </a:lnTo>
                  <a:lnTo>
                    <a:pt x="6" y="33"/>
                  </a:lnTo>
                  <a:lnTo>
                    <a:pt x="3" y="29"/>
                  </a:lnTo>
                  <a:lnTo>
                    <a:pt x="0" y="17"/>
                  </a:lnTo>
                  <a:lnTo>
                    <a:pt x="7" y="15"/>
                  </a:lnTo>
                  <a:lnTo>
                    <a:pt x="14" y="13"/>
                  </a:lnTo>
                  <a:lnTo>
                    <a:pt x="15" y="4"/>
                  </a:lnTo>
                  <a:lnTo>
                    <a:pt x="25" y="0"/>
                  </a:lnTo>
                  <a:lnTo>
                    <a:pt x="33" y="3"/>
                  </a:lnTo>
                  <a:lnTo>
                    <a:pt x="28" y="7"/>
                  </a:lnTo>
                  <a:lnTo>
                    <a:pt x="27" y="13"/>
                  </a:lnTo>
                  <a:lnTo>
                    <a:pt x="18" y="19"/>
                  </a:lnTo>
                  <a:lnTo>
                    <a:pt x="19" y="22"/>
                  </a:lnTo>
                  <a:lnTo>
                    <a:pt x="24" y="20"/>
                  </a:lnTo>
                  <a:lnTo>
                    <a:pt x="29" y="20"/>
                  </a:lnTo>
                  <a:lnTo>
                    <a:pt x="33" y="19"/>
                  </a:lnTo>
                  <a:lnTo>
                    <a:pt x="41" y="18"/>
                  </a:lnTo>
                  <a:lnTo>
                    <a:pt x="42" y="22"/>
                  </a:lnTo>
                  <a:lnTo>
                    <a:pt x="50" y="22"/>
                  </a:lnTo>
                  <a:lnTo>
                    <a:pt x="58" y="19"/>
                  </a:lnTo>
                  <a:lnTo>
                    <a:pt x="60" y="29"/>
                  </a:lnTo>
                  <a:lnTo>
                    <a:pt x="69" y="31"/>
                  </a:lnTo>
                  <a:lnTo>
                    <a:pt x="71" y="38"/>
                  </a:lnTo>
                  <a:lnTo>
                    <a:pt x="66" y="48"/>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4" name="Freeform 786">
              <a:extLst>
                <a:ext uri="{FF2B5EF4-FFF2-40B4-BE49-F238E27FC236}">
                  <a16:creationId xmlns:a16="http://schemas.microsoft.com/office/drawing/2014/main" id="{8A10D1B9-B804-69DF-4895-9116B78EED5D}"/>
                </a:ext>
                <a:ext uri="{C183D7F6-B498-43B3-948B-1728B52AA6E4}">
                  <adec:decorative xmlns:adec="http://schemas.microsoft.com/office/drawing/2017/decorative" val="1"/>
                </a:ext>
              </a:extLst>
            </p:cNvPr>
            <p:cNvSpPr>
              <a:spLocks/>
            </p:cNvSpPr>
            <p:nvPr/>
          </p:nvSpPr>
          <p:spPr bwMode="gray">
            <a:xfrm>
              <a:off x="15170417" y="6017713"/>
              <a:ext cx="542419" cy="304618"/>
            </a:xfrm>
            <a:custGeom>
              <a:avLst/>
              <a:gdLst>
                <a:gd name="T0" fmla="*/ 2147483647 w 100"/>
                <a:gd name="T1" fmla="*/ 2147483647 h 56"/>
                <a:gd name="T2" fmla="*/ 2147483647 w 100"/>
                <a:gd name="T3" fmla="*/ 2147483647 h 56"/>
                <a:gd name="T4" fmla="*/ 2147483647 w 100"/>
                <a:gd name="T5" fmla="*/ 2147483647 h 56"/>
                <a:gd name="T6" fmla="*/ 2147483647 w 100"/>
                <a:gd name="T7" fmla="*/ 2147483647 h 56"/>
                <a:gd name="T8" fmla="*/ 2147483647 w 100"/>
                <a:gd name="T9" fmla="*/ 2147483647 h 56"/>
                <a:gd name="T10" fmla="*/ 2147483647 w 100"/>
                <a:gd name="T11" fmla="*/ 2147483647 h 56"/>
                <a:gd name="T12" fmla="*/ 2147483647 w 100"/>
                <a:gd name="T13" fmla="*/ 2147483647 h 56"/>
                <a:gd name="T14" fmla="*/ 2147483647 w 100"/>
                <a:gd name="T15" fmla="*/ 2147483647 h 56"/>
                <a:gd name="T16" fmla="*/ 0 w 100"/>
                <a:gd name="T17" fmla="*/ 2147483647 h 56"/>
                <a:gd name="T18" fmla="*/ 2147483647 w 100"/>
                <a:gd name="T19" fmla="*/ 2147483647 h 56"/>
                <a:gd name="T20" fmla="*/ 2147483647 w 100"/>
                <a:gd name="T21" fmla="*/ 2147483647 h 56"/>
                <a:gd name="T22" fmla="*/ 2147483647 w 100"/>
                <a:gd name="T23" fmla="*/ 2147483647 h 56"/>
                <a:gd name="T24" fmla="*/ 2147483647 w 100"/>
                <a:gd name="T25" fmla="*/ 2147483647 h 56"/>
                <a:gd name="T26" fmla="*/ 2147483647 w 100"/>
                <a:gd name="T27" fmla="*/ 2147483647 h 56"/>
                <a:gd name="T28" fmla="*/ 2147483647 w 100"/>
                <a:gd name="T29" fmla="*/ 2147483647 h 56"/>
                <a:gd name="T30" fmla="*/ 2147483647 w 100"/>
                <a:gd name="T31" fmla="*/ 2147483647 h 56"/>
                <a:gd name="T32" fmla="*/ 2147483647 w 100"/>
                <a:gd name="T33" fmla="*/ 2147483647 h 56"/>
                <a:gd name="T34" fmla="*/ 2147483647 w 100"/>
                <a:gd name="T35" fmla="*/ 2147483647 h 56"/>
                <a:gd name="T36" fmla="*/ 2147483647 w 100"/>
                <a:gd name="T37" fmla="*/ 2147483647 h 56"/>
                <a:gd name="T38" fmla="*/ 2147483647 w 100"/>
                <a:gd name="T39" fmla="*/ 2147483647 h 56"/>
                <a:gd name="T40" fmla="*/ 2147483647 w 100"/>
                <a:gd name="T41" fmla="*/ 2147483647 h 56"/>
                <a:gd name="T42" fmla="*/ 2147483647 w 100"/>
                <a:gd name="T43" fmla="*/ 2147483647 h 56"/>
                <a:gd name="T44" fmla="*/ 2147483647 w 100"/>
                <a:gd name="T45" fmla="*/ 2147483647 h 56"/>
                <a:gd name="T46" fmla="*/ 2147483647 w 100"/>
                <a:gd name="T47" fmla="*/ 2147483647 h 56"/>
                <a:gd name="T48" fmla="*/ 2147483647 w 100"/>
                <a:gd name="T49" fmla="*/ 2147483647 h 56"/>
                <a:gd name="T50" fmla="*/ 2147483647 w 100"/>
                <a:gd name="T51" fmla="*/ 0 h 56"/>
                <a:gd name="T52" fmla="*/ 2147483647 w 100"/>
                <a:gd name="T53" fmla="*/ 2147483647 h 56"/>
                <a:gd name="T54" fmla="*/ 2147483647 w 100"/>
                <a:gd name="T55" fmla="*/ 2147483647 h 56"/>
                <a:gd name="T56" fmla="*/ 2147483647 w 100"/>
                <a:gd name="T57" fmla="*/ 2147483647 h 56"/>
                <a:gd name="T58" fmla="*/ 2147483647 w 100"/>
                <a:gd name="T59" fmla="*/ 2147483647 h 56"/>
                <a:gd name="T60" fmla="*/ 2147483647 w 100"/>
                <a:gd name="T61" fmla="*/ 2147483647 h 56"/>
                <a:gd name="T62" fmla="*/ 2147483647 w 100"/>
                <a:gd name="T63" fmla="*/ 2147483647 h 56"/>
                <a:gd name="T64" fmla="*/ 2147483647 w 100"/>
                <a:gd name="T65" fmla="*/ 2147483647 h 56"/>
                <a:gd name="T66" fmla="*/ 2147483647 w 100"/>
                <a:gd name="T67" fmla="*/ 2147483647 h 56"/>
                <a:gd name="T68" fmla="*/ 2147483647 w 100"/>
                <a:gd name="T69" fmla="*/ 2147483647 h 56"/>
                <a:gd name="T70" fmla="*/ 2147483647 w 100"/>
                <a:gd name="T71" fmla="*/ 2147483647 h 56"/>
                <a:gd name="T72" fmla="*/ 2147483647 w 100"/>
                <a:gd name="T73" fmla="*/ 2147483647 h 56"/>
                <a:gd name="T74" fmla="*/ 2147483647 w 100"/>
                <a:gd name="T75" fmla="*/ 2147483647 h 56"/>
                <a:gd name="T76" fmla="*/ 2147483647 w 100"/>
                <a:gd name="T77" fmla="*/ 2147483647 h 56"/>
                <a:gd name="T78" fmla="*/ 2147483647 w 100"/>
                <a:gd name="T79" fmla="*/ 2147483647 h 56"/>
                <a:gd name="T80" fmla="*/ 2147483647 w 100"/>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0"/>
                <a:gd name="T124" fmla="*/ 0 h 56"/>
                <a:gd name="T125" fmla="*/ 100 w 100"/>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0" h="56">
                  <a:moveTo>
                    <a:pt x="40" y="53"/>
                  </a:moveTo>
                  <a:lnTo>
                    <a:pt x="32" y="56"/>
                  </a:lnTo>
                  <a:lnTo>
                    <a:pt x="24" y="56"/>
                  </a:lnTo>
                  <a:lnTo>
                    <a:pt x="23" y="52"/>
                  </a:lnTo>
                  <a:lnTo>
                    <a:pt x="15" y="53"/>
                  </a:lnTo>
                  <a:lnTo>
                    <a:pt x="11" y="54"/>
                  </a:lnTo>
                  <a:lnTo>
                    <a:pt x="6" y="54"/>
                  </a:lnTo>
                  <a:lnTo>
                    <a:pt x="1" y="56"/>
                  </a:lnTo>
                  <a:lnTo>
                    <a:pt x="0" y="53"/>
                  </a:lnTo>
                  <a:lnTo>
                    <a:pt x="9" y="47"/>
                  </a:lnTo>
                  <a:lnTo>
                    <a:pt x="19" y="45"/>
                  </a:lnTo>
                  <a:lnTo>
                    <a:pt x="28" y="39"/>
                  </a:lnTo>
                  <a:lnTo>
                    <a:pt x="28" y="34"/>
                  </a:lnTo>
                  <a:lnTo>
                    <a:pt x="21" y="33"/>
                  </a:lnTo>
                  <a:lnTo>
                    <a:pt x="18" y="27"/>
                  </a:lnTo>
                  <a:lnTo>
                    <a:pt x="8" y="26"/>
                  </a:lnTo>
                  <a:lnTo>
                    <a:pt x="1" y="25"/>
                  </a:lnTo>
                  <a:lnTo>
                    <a:pt x="5" y="21"/>
                  </a:lnTo>
                  <a:lnTo>
                    <a:pt x="11" y="21"/>
                  </a:lnTo>
                  <a:lnTo>
                    <a:pt x="13" y="14"/>
                  </a:lnTo>
                  <a:lnTo>
                    <a:pt x="18" y="9"/>
                  </a:lnTo>
                  <a:lnTo>
                    <a:pt x="24" y="9"/>
                  </a:lnTo>
                  <a:lnTo>
                    <a:pt x="29" y="13"/>
                  </a:lnTo>
                  <a:lnTo>
                    <a:pt x="39" y="12"/>
                  </a:lnTo>
                  <a:lnTo>
                    <a:pt x="37" y="6"/>
                  </a:lnTo>
                  <a:lnTo>
                    <a:pt x="46" y="0"/>
                  </a:lnTo>
                  <a:lnTo>
                    <a:pt x="51" y="2"/>
                  </a:lnTo>
                  <a:lnTo>
                    <a:pt x="55" y="8"/>
                  </a:lnTo>
                  <a:lnTo>
                    <a:pt x="68" y="3"/>
                  </a:lnTo>
                  <a:lnTo>
                    <a:pt x="84" y="6"/>
                  </a:lnTo>
                  <a:lnTo>
                    <a:pt x="96" y="10"/>
                  </a:lnTo>
                  <a:lnTo>
                    <a:pt x="100" y="14"/>
                  </a:lnTo>
                  <a:lnTo>
                    <a:pt x="93" y="24"/>
                  </a:lnTo>
                  <a:lnTo>
                    <a:pt x="83" y="27"/>
                  </a:lnTo>
                  <a:lnTo>
                    <a:pt x="75" y="33"/>
                  </a:lnTo>
                  <a:lnTo>
                    <a:pt x="69" y="34"/>
                  </a:lnTo>
                  <a:lnTo>
                    <a:pt x="68" y="42"/>
                  </a:lnTo>
                  <a:lnTo>
                    <a:pt x="62" y="43"/>
                  </a:lnTo>
                  <a:lnTo>
                    <a:pt x="57" y="38"/>
                  </a:lnTo>
                  <a:lnTo>
                    <a:pt x="43" y="47"/>
                  </a:lnTo>
                  <a:lnTo>
                    <a:pt x="40" y="5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5" name="Freeform 787">
              <a:extLst>
                <a:ext uri="{FF2B5EF4-FFF2-40B4-BE49-F238E27FC236}">
                  <a16:creationId xmlns:a16="http://schemas.microsoft.com/office/drawing/2014/main" id="{D95A0A12-4455-EEAA-5B51-E13F2B1595C7}"/>
                </a:ext>
                <a:ext uri="{C183D7F6-B498-43B3-948B-1728B52AA6E4}">
                  <adec:decorative xmlns:adec="http://schemas.microsoft.com/office/drawing/2017/decorative" val="1"/>
                </a:ext>
              </a:extLst>
            </p:cNvPr>
            <p:cNvSpPr>
              <a:spLocks/>
            </p:cNvSpPr>
            <p:nvPr/>
          </p:nvSpPr>
          <p:spPr bwMode="gray">
            <a:xfrm>
              <a:off x="15541765" y="6597739"/>
              <a:ext cx="33380" cy="29210"/>
            </a:xfrm>
            <a:custGeom>
              <a:avLst/>
              <a:gdLst>
                <a:gd name="T0" fmla="*/ 0 w 6"/>
                <a:gd name="T1" fmla="*/ 0 h 5"/>
                <a:gd name="T2" fmla="*/ 2147483647 w 6"/>
                <a:gd name="T3" fmla="*/ 2147483647 h 5"/>
                <a:gd name="T4" fmla="*/ 2147483647 w 6"/>
                <a:gd name="T5" fmla="*/ 2147483647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0"/>
                  </a:moveTo>
                  <a:lnTo>
                    <a:pt x="6" y="5"/>
                  </a:lnTo>
                  <a:lnTo>
                    <a:pt x="5" y="5"/>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6" name="Freeform 788">
              <a:extLst>
                <a:ext uri="{FF2B5EF4-FFF2-40B4-BE49-F238E27FC236}">
                  <a16:creationId xmlns:a16="http://schemas.microsoft.com/office/drawing/2014/main" id="{6A118FBC-A8E9-3B2C-2428-55CA4683CD18}"/>
                </a:ext>
                <a:ext uri="{C183D7F6-B498-43B3-948B-1728B52AA6E4}">
                  <adec:decorative xmlns:adec="http://schemas.microsoft.com/office/drawing/2017/decorative" val="1"/>
                </a:ext>
              </a:extLst>
            </p:cNvPr>
            <p:cNvSpPr>
              <a:spLocks/>
            </p:cNvSpPr>
            <p:nvPr/>
          </p:nvSpPr>
          <p:spPr bwMode="gray">
            <a:xfrm>
              <a:off x="15399902" y="6626950"/>
              <a:ext cx="175243" cy="29210"/>
            </a:xfrm>
            <a:custGeom>
              <a:avLst/>
              <a:gdLst>
                <a:gd name="T0" fmla="*/ 2147483647 w 32"/>
                <a:gd name="T1" fmla="*/ 2147483647 h 5"/>
                <a:gd name="T2" fmla="*/ 2147483647 w 32"/>
                <a:gd name="T3" fmla="*/ 2147483647 h 5"/>
                <a:gd name="T4" fmla="*/ 2147483647 w 32"/>
                <a:gd name="T5" fmla="*/ 2147483647 h 5"/>
                <a:gd name="T6" fmla="*/ 2147483647 w 32"/>
                <a:gd name="T7" fmla="*/ 2147483647 h 5"/>
                <a:gd name="T8" fmla="*/ 2147483647 w 32"/>
                <a:gd name="T9" fmla="*/ 2147483647 h 5"/>
                <a:gd name="T10" fmla="*/ 0 w 32"/>
                <a:gd name="T11" fmla="*/ 2147483647 h 5"/>
                <a:gd name="T12" fmla="*/ 2147483647 w 32"/>
                <a:gd name="T13" fmla="*/ 0 h 5"/>
                <a:gd name="T14" fmla="*/ 2147483647 w 32"/>
                <a:gd name="T15" fmla="*/ 0 h 5"/>
                <a:gd name="T16" fmla="*/ 2147483647 w 32"/>
                <a:gd name="T17" fmla="*/ 0 h 5"/>
                <a:gd name="T18" fmla="*/ 2147483647 w 32"/>
                <a:gd name="T19" fmla="*/ 2147483647 h 5"/>
                <a:gd name="T20" fmla="*/ 2147483647 w 3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5"/>
                <a:gd name="T35" fmla="*/ 32 w 3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5">
                  <a:moveTo>
                    <a:pt x="32" y="1"/>
                  </a:moveTo>
                  <a:lnTo>
                    <a:pt x="20" y="3"/>
                  </a:lnTo>
                  <a:lnTo>
                    <a:pt x="11" y="1"/>
                  </a:lnTo>
                  <a:lnTo>
                    <a:pt x="2" y="2"/>
                  </a:lnTo>
                  <a:lnTo>
                    <a:pt x="2" y="5"/>
                  </a:lnTo>
                  <a:lnTo>
                    <a:pt x="0" y="4"/>
                  </a:lnTo>
                  <a:lnTo>
                    <a:pt x="2" y="0"/>
                  </a:lnTo>
                  <a:lnTo>
                    <a:pt x="27" y="0"/>
                  </a:lnTo>
                  <a:lnTo>
                    <a:pt x="31" y="0"/>
                  </a:lnTo>
                  <a:lnTo>
                    <a:pt x="31" y="1"/>
                  </a:lnTo>
                  <a:lnTo>
                    <a:pt x="32" y="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7" name="Freeform 789">
              <a:extLst>
                <a:ext uri="{FF2B5EF4-FFF2-40B4-BE49-F238E27FC236}">
                  <a16:creationId xmlns:a16="http://schemas.microsoft.com/office/drawing/2014/main" id="{7AB19A0C-9034-9238-74CF-73BA64BEDB26}"/>
                </a:ext>
                <a:ext uri="{C183D7F6-B498-43B3-948B-1728B52AA6E4}">
                  <adec:decorative xmlns:adec="http://schemas.microsoft.com/office/drawing/2017/decorative" val="1"/>
                </a:ext>
              </a:extLst>
            </p:cNvPr>
            <p:cNvSpPr>
              <a:spLocks/>
            </p:cNvSpPr>
            <p:nvPr/>
          </p:nvSpPr>
          <p:spPr bwMode="gray">
            <a:xfrm>
              <a:off x="14736482" y="6480899"/>
              <a:ext cx="830319" cy="855436"/>
            </a:xfrm>
            <a:custGeom>
              <a:avLst/>
              <a:gdLst>
                <a:gd name="T0" fmla="*/ 2147483647 w 153"/>
                <a:gd name="T1" fmla="*/ 2147483647 h 158"/>
                <a:gd name="T2" fmla="*/ 2147483647 w 153"/>
                <a:gd name="T3" fmla="*/ 2147483647 h 158"/>
                <a:gd name="T4" fmla="*/ 2147483647 w 153"/>
                <a:gd name="T5" fmla="*/ 2147483647 h 158"/>
                <a:gd name="T6" fmla="*/ 2147483647 w 153"/>
                <a:gd name="T7" fmla="*/ 2147483647 h 158"/>
                <a:gd name="T8" fmla="*/ 2147483647 w 153"/>
                <a:gd name="T9" fmla="*/ 2147483647 h 158"/>
                <a:gd name="T10" fmla="*/ 2147483647 w 153"/>
                <a:gd name="T11" fmla="*/ 2147483647 h 158"/>
                <a:gd name="T12" fmla="*/ 2147483647 w 153"/>
                <a:gd name="T13" fmla="*/ 2147483647 h 158"/>
                <a:gd name="T14" fmla="*/ 2147483647 w 153"/>
                <a:gd name="T15" fmla="*/ 2147483647 h 158"/>
                <a:gd name="T16" fmla="*/ 2147483647 w 153"/>
                <a:gd name="T17" fmla="*/ 2147483647 h 158"/>
                <a:gd name="T18" fmla="*/ 2147483647 w 153"/>
                <a:gd name="T19" fmla="*/ 2147483647 h 158"/>
                <a:gd name="T20" fmla="*/ 2147483647 w 153"/>
                <a:gd name="T21" fmla="*/ 2147483647 h 158"/>
                <a:gd name="T22" fmla="*/ 2147483647 w 153"/>
                <a:gd name="T23" fmla="*/ 2147483647 h 158"/>
                <a:gd name="T24" fmla="*/ 2147483647 w 153"/>
                <a:gd name="T25" fmla="*/ 2147483647 h 158"/>
                <a:gd name="T26" fmla="*/ 2147483647 w 153"/>
                <a:gd name="T27" fmla="*/ 2147483647 h 158"/>
                <a:gd name="T28" fmla="*/ 2147483647 w 153"/>
                <a:gd name="T29" fmla="*/ 2147483647 h 158"/>
                <a:gd name="T30" fmla="*/ 2147483647 w 153"/>
                <a:gd name="T31" fmla="*/ 2147483647 h 158"/>
                <a:gd name="T32" fmla="*/ 2147483647 w 153"/>
                <a:gd name="T33" fmla="*/ 2147483647 h 158"/>
                <a:gd name="T34" fmla="*/ 2147483647 w 153"/>
                <a:gd name="T35" fmla="*/ 2147483647 h 158"/>
                <a:gd name="T36" fmla="*/ 2147483647 w 153"/>
                <a:gd name="T37" fmla="*/ 2147483647 h 158"/>
                <a:gd name="T38" fmla="*/ 2147483647 w 153"/>
                <a:gd name="T39" fmla="*/ 2147483647 h 158"/>
                <a:gd name="T40" fmla="*/ 2147483647 w 153"/>
                <a:gd name="T41" fmla="*/ 2147483647 h 158"/>
                <a:gd name="T42" fmla="*/ 2147483647 w 153"/>
                <a:gd name="T43" fmla="*/ 2147483647 h 158"/>
                <a:gd name="T44" fmla="*/ 2147483647 w 153"/>
                <a:gd name="T45" fmla="*/ 2147483647 h 158"/>
                <a:gd name="T46" fmla="*/ 2147483647 w 153"/>
                <a:gd name="T47" fmla="*/ 2147483647 h 158"/>
                <a:gd name="T48" fmla="*/ 2147483647 w 153"/>
                <a:gd name="T49" fmla="*/ 2147483647 h 158"/>
                <a:gd name="T50" fmla="*/ 2147483647 w 153"/>
                <a:gd name="T51" fmla="*/ 2147483647 h 158"/>
                <a:gd name="T52" fmla="*/ 2147483647 w 153"/>
                <a:gd name="T53" fmla="*/ 2147483647 h 158"/>
                <a:gd name="T54" fmla="*/ 2147483647 w 153"/>
                <a:gd name="T55" fmla="*/ 2147483647 h 158"/>
                <a:gd name="T56" fmla="*/ 2147483647 w 153"/>
                <a:gd name="T57" fmla="*/ 2147483647 h 158"/>
                <a:gd name="T58" fmla="*/ 2147483647 w 153"/>
                <a:gd name="T59" fmla="*/ 2147483647 h 158"/>
                <a:gd name="T60" fmla="*/ 2147483647 w 153"/>
                <a:gd name="T61" fmla="*/ 2147483647 h 158"/>
                <a:gd name="T62" fmla="*/ 2147483647 w 153"/>
                <a:gd name="T63" fmla="*/ 2147483647 h 158"/>
                <a:gd name="T64" fmla="*/ 2147483647 w 153"/>
                <a:gd name="T65" fmla="*/ 2147483647 h 158"/>
                <a:gd name="T66" fmla="*/ 2147483647 w 153"/>
                <a:gd name="T67" fmla="*/ 2147483647 h 158"/>
                <a:gd name="T68" fmla="*/ 2147483647 w 153"/>
                <a:gd name="T69" fmla="*/ 2147483647 h 158"/>
                <a:gd name="T70" fmla="*/ 0 w 153"/>
                <a:gd name="T71" fmla="*/ 2147483647 h 158"/>
                <a:gd name="T72" fmla="*/ 0 w 153"/>
                <a:gd name="T73" fmla="*/ 2147483647 h 158"/>
                <a:gd name="T74" fmla="*/ 2147483647 w 153"/>
                <a:gd name="T75" fmla="*/ 2147483647 h 158"/>
                <a:gd name="T76" fmla="*/ 2147483647 w 153"/>
                <a:gd name="T77" fmla="*/ 2147483647 h 158"/>
                <a:gd name="T78" fmla="*/ 2147483647 w 153"/>
                <a:gd name="T79" fmla="*/ 2147483647 h 158"/>
                <a:gd name="T80" fmla="*/ 2147483647 w 153"/>
                <a:gd name="T81" fmla="*/ 2147483647 h 158"/>
                <a:gd name="T82" fmla="*/ 2147483647 w 153"/>
                <a:gd name="T83" fmla="*/ 2147483647 h 158"/>
                <a:gd name="T84" fmla="*/ 2147483647 w 153"/>
                <a:gd name="T85" fmla="*/ 2147483647 h 158"/>
                <a:gd name="T86" fmla="*/ 2147483647 w 153"/>
                <a:gd name="T87" fmla="*/ 2147483647 h 158"/>
                <a:gd name="T88" fmla="*/ 2147483647 w 153"/>
                <a:gd name="T89" fmla="*/ 2147483647 h 158"/>
                <a:gd name="T90" fmla="*/ 2147483647 w 153"/>
                <a:gd name="T91" fmla="*/ 2147483647 h 158"/>
                <a:gd name="T92" fmla="*/ 2147483647 w 153"/>
                <a:gd name="T93" fmla="*/ 2147483647 h 158"/>
                <a:gd name="T94" fmla="*/ 2147483647 w 153"/>
                <a:gd name="T95" fmla="*/ 2147483647 h 158"/>
                <a:gd name="T96" fmla="*/ 2147483647 w 153"/>
                <a:gd name="T97" fmla="*/ 2147483647 h 158"/>
                <a:gd name="T98" fmla="*/ 2147483647 w 153"/>
                <a:gd name="T99" fmla="*/ 2147483647 h 158"/>
                <a:gd name="T100" fmla="*/ 2147483647 w 153"/>
                <a:gd name="T101" fmla="*/ 2147483647 h 158"/>
                <a:gd name="T102" fmla="*/ 2147483647 w 153"/>
                <a:gd name="T103" fmla="*/ 2147483647 h 158"/>
                <a:gd name="T104" fmla="*/ 2147483647 w 153"/>
                <a:gd name="T105" fmla="*/ 2147483647 h 158"/>
                <a:gd name="T106" fmla="*/ 2147483647 w 153"/>
                <a:gd name="T107" fmla="*/ 0 h 158"/>
                <a:gd name="T108" fmla="*/ 2147483647 w 153"/>
                <a:gd name="T109" fmla="*/ 2147483647 h 158"/>
                <a:gd name="T110" fmla="*/ 2147483647 w 153"/>
                <a:gd name="T111" fmla="*/ 2147483647 h 158"/>
                <a:gd name="T112" fmla="*/ 2147483647 w 153"/>
                <a:gd name="T113" fmla="*/ 2147483647 h 158"/>
                <a:gd name="T114" fmla="*/ 2147483647 w 153"/>
                <a:gd name="T115" fmla="*/ 2147483647 h 158"/>
                <a:gd name="T116" fmla="*/ 2147483647 w 153"/>
                <a:gd name="T117" fmla="*/ 2147483647 h 158"/>
                <a:gd name="T118" fmla="*/ 2147483647 w 153"/>
                <a:gd name="T119" fmla="*/ 2147483647 h 158"/>
                <a:gd name="T120" fmla="*/ 2147483647 w 153"/>
                <a:gd name="T121" fmla="*/ 2147483647 h 158"/>
                <a:gd name="T122" fmla="*/ 2147483647 w 153"/>
                <a:gd name="T123" fmla="*/ 2147483647 h 158"/>
                <a:gd name="T124" fmla="*/ 2147483647 w 153"/>
                <a:gd name="T125" fmla="*/ 2147483647 h 1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3"/>
                <a:gd name="T190" fmla="*/ 0 h 158"/>
                <a:gd name="T191" fmla="*/ 153 w 153"/>
                <a:gd name="T192" fmla="*/ 158 h 1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3" h="158">
                  <a:moveTo>
                    <a:pt x="124" y="32"/>
                  </a:moveTo>
                  <a:lnTo>
                    <a:pt x="123" y="48"/>
                  </a:lnTo>
                  <a:lnTo>
                    <a:pt x="130" y="51"/>
                  </a:lnTo>
                  <a:lnTo>
                    <a:pt x="136" y="58"/>
                  </a:lnTo>
                  <a:lnTo>
                    <a:pt x="134" y="64"/>
                  </a:lnTo>
                  <a:lnTo>
                    <a:pt x="128" y="70"/>
                  </a:lnTo>
                  <a:lnTo>
                    <a:pt x="126" y="80"/>
                  </a:lnTo>
                  <a:lnTo>
                    <a:pt x="120" y="84"/>
                  </a:lnTo>
                  <a:lnTo>
                    <a:pt x="118" y="93"/>
                  </a:lnTo>
                  <a:lnTo>
                    <a:pt x="100" y="112"/>
                  </a:lnTo>
                  <a:lnTo>
                    <a:pt x="92" y="113"/>
                  </a:lnTo>
                  <a:lnTo>
                    <a:pt x="88" y="109"/>
                  </a:lnTo>
                  <a:lnTo>
                    <a:pt x="83" y="122"/>
                  </a:lnTo>
                  <a:lnTo>
                    <a:pt x="95" y="142"/>
                  </a:lnTo>
                  <a:lnTo>
                    <a:pt x="93" y="150"/>
                  </a:lnTo>
                  <a:lnTo>
                    <a:pt x="80" y="148"/>
                  </a:lnTo>
                  <a:lnTo>
                    <a:pt x="72" y="153"/>
                  </a:lnTo>
                  <a:lnTo>
                    <a:pt x="67" y="158"/>
                  </a:lnTo>
                  <a:lnTo>
                    <a:pt x="62" y="156"/>
                  </a:lnTo>
                  <a:lnTo>
                    <a:pt x="62" y="153"/>
                  </a:lnTo>
                  <a:lnTo>
                    <a:pt x="58" y="151"/>
                  </a:lnTo>
                  <a:lnTo>
                    <a:pt x="57" y="144"/>
                  </a:lnTo>
                  <a:lnTo>
                    <a:pt x="55" y="142"/>
                  </a:lnTo>
                  <a:lnTo>
                    <a:pt x="48" y="141"/>
                  </a:lnTo>
                  <a:lnTo>
                    <a:pt x="44" y="143"/>
                  </a:lnTo>
                  <a:lnTo>
                    <a:pt x="31" y="142"/>
                  </a:lnTo>
                  <a:lnTo>
                    <a:pt x="28" y="143"/>
                  </a:lnTo>
                  <a:lnTo>
                    <a:pt x="14" y="144"/>
                  </a:lnTo>
                  <a:lnTo>
                    <a:pt x="10" y="142"/>
                  </a:lnTo>
                  <a:lnTo>
                    <a:pt x="9" y="141"/>
                  </a:lnTo>
                  <a:lnTo>
                    <a:pt x="10" y="132"/>
                  </a:lnTo>
                  <a:lnTo>
                    <a:pt x="22" y="126"/>
                  </a:lnTo>
                  <a:lnTo>
                    <a:pt x="22" y="119"/>
                  </a:lnTo>
                  <a:lnTo>
                    <a:pt x="16" y="118"/>
                  </a:lnTo>
                  <a:lnTo>
                    <a:pt x="17" y="111"/>
                  </a:lnTo>
                  <a:lnTo>
                    <a:pt x="0" y="96"/>
                  </a:lnTo>
                  <a:lnTo>
                    <a:pt x="0" y="89"/>
                  </a:lnTo>
                  <a:lnTo>
                    <a:pt x="12" y="90"/>
                  </a:lnTo>
                  <a:lnTo>
                    <a:pt x="17" y="91"/>
                  </a:lnTo>
                  <a:lnTo>
                    <a:pt x="36" y="93"/>
                  </a:lnTo>
                  <a:lnTo>
                    <a:pt x="50" y="89"/>
                  </a:lnTo>
                  <a:lnTo>
                    <a:pt x="50" y="79"/>
                  </a:lnTo>
                  <a:lnTo>
                    <a:pt x="51" y="72"/>
                  </a:lnTo>
                  <a:lnTo>
                    <a:pt x="59" y="71"/>
                  </a:lnTo>
                  <a:lnTo>
                    <a:pt x="65" y="65"/>
                  </a:lnTo>
                  <a:lnTo>
                    <a:pt x="76" y="67"/>
                  </a:lnTo>
                  <a:lnTo>
                    <a:pt x="76" y="55"/>
                  </a:lnTo>
                  <a:lnTo>
                    <a:pt x="85" y="39"/>
                  </a:lnTo>
                  <a:lnTo>
                    <a:pt x="93" y="40"/>
                  </a:lnTo>
                  <a:lnTo>
                    <a:pt x="102" y="25"/>
                  </a:lnTo>
                  <a:lnTo>
                    <a:pt x="98" y="12"/>
                  </a:lnTo>
                  <a:lnTo>
                    <a:pt x="120" y="2"/>
                  </a:lnTo>
                  <a:lnTo>
                    <a:pt x="126" y="2"/>
                  </a:lnTo>
                  <a:lnTo>
                    <a:pt x="130" y="0"/>
                  </a:lnTo>
                  <a:lnTo>
                    <a:pt x="135" y="3"/>
                  </a:lnTo>
                  <a:lnTo>
                    <a:pt x="139" y="8"/>
                  </a:lnTo>
                  <a:lnTo>
                    <a:pt x="141" y="16"/>
                  </a:lnTo>
                  <a:lnTo>
                    <a:pt x="148" y="22"/>
                  </a:lnTo>
                  <a:lnTo>
                    <a:pt x="153" y="27"/>
                  </a:lnTo>
                  <a:lnTo>
                    <a:pt x="149" y="27"/>
                  </a:lnTo>
                  <a:lnTo>
                    <a:pt x="124" y="27"/>
                  </a:lnTo>
                  <a:lnTo>
                    <a:pt x="122" y="31"/>
                  </a:lnTo>
                  <a:lnTo>
                    <a:pt x="124" y="3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8" name="Freeform 790">
              <a:extLst>
                <a:ext uri="{FF2B5EF4-FFF2-40B4-BE49-F238E27FC236}">
                  <a16:creationId xmlns:a16="http://schemas.microsoft.com/office/drawing/2014/main" id="{2E1CAF2B-0D01-78C4-314B-1447A238BEB9}"/>
                </a:ext>
                <a:ext uri="{C183D7F6-B498-43B3-948B-1728B52AA6E4}">
                  <adec:decorative xmlns:adec="http://schemas.microsoft.com/office/drawing/2017/decorative" val="1"/>
                </a:ext>
              </a:extLst>
            </p:cNvPr>
            <p:cNvSpPr>
              <a:spLocks/>
            </p:cNvSpPr>
            <p:nvPr/>
          </p:nvSpPr>
          <p:spPr bwMode="gray">
            <a:xfrm>
              <a:off x="14715619" y="6372405"/>
              <a:ext cx="730179" cy="613409"/>
            </a:xfrm>
            <a:custGeom>
              <a:avLst/>
              <a:gdLst>
                <a:gd name="T0" fmla="*/ 2147483647 w 134"/>
                <a:gd name="T1" fmla="*/ 2147483647 h 113"/>
                <a:gd name="T2" fmla="*/ 2147483647 w 134"/>
                <a:gd name="T3" fmla="*/ 2147483647 h 113"/>
                <a:gd name="T4" fmla="*/ 2147483647 w 134"/>
                <a:gd name="T5" fmla="*/ 2147483647 h 113"/>
                <a:gd name="T6" fmla="*/ 2147483647 w 134"/>
                <a:gd name="T7" fmla="*/ 2147483647 h 113"/>
                <a:gd name="T8" fmla="*/ 2147483647 w 134"/>
                <a:gd name="T9" fmla="*/ 2147483647 h 113"/>
                <a:gd name="T10" fmla="*/ 2147483647 w 134"/>
                <a:gd name="T11" fmla="*/ 2147483647 h 113"/>
                <a:gd name="T12" fmla="*/ 2147483647 w 134"/>
                <a:gd name="T13" fmla="*/ 2147483647 h 113"/>
                <a:gd name="T14" fmla="*/ 0 w 134"/>
                <a:gd name="T15" fmla="*/ 2147483647 h 113"/>
                <a:gd name="T16" fmla="*/ 2147483647 w 134"/>
                <a:gd name="T17" fmla="*/ 2147483647 h 113"/>
                <a:gd name="T18" fmla="*/ 2147483647 w 134"/>
                <a:gd name="T19" fmla="*/ 2147483647 h 113"/>
                <a:gd name="T20" fmla="*/ 2147483647 w 134"/>
                <a:gd name="T21" fmla="*/ 2147483647 h 113"/>
                <a:gd name="T22" fmla="*/ 2147483647 w 134"/>
                <a:gd name="T23" fmla="*/ 2147483647 h 113"/>
                <a:gd name="T24" fmla="*/ 2147483647 w 134"/>
                <a:gd name="T25" fmla="*/ 2147483647 h 113"/>
                <a:gd name="T26" fmla="*/ 2147483647 w 134"/>
                <a:gd name="T27" fmla="*/ 2147483647 h 113"/>
                <a:gd name="T28" fmla="*/ 2147483647 w 134"/>
                <a:gd name="T29" fmla="*/ 2147483647 h 113"/>
                <a:gd name="T30" fmla="*/ 2147483647 w 134"/>
                <a:gd name="T31" fmla="*/ 2147483647 h 113"/>
                <a:gd name="T32" fmla="*/ 2147483647 w 134"/>
                <a:gd name="T33" fmla="*/ 2147483647 h 113"/>
                <a:gd name="T34" fmla="*/ 2147483647 w 134"/>
                <a:gd name="T35" fmla="*/ 2147483647 h 113"/>
                <a:gd name="T36" fmla="*/ 2147483647 w 134"/>
                <a:gd name="T37" fmla="*/ 2147483647 h 113"/>
                <a:gd name="T38" fmla="*/ 2147483647 w 134"/>
                <a:gd name="T39" fmla="*/ 2147483647 h 113"/>
                <a:gd name="T40" fmla="*/ 2147483647 w 134"/>
                <a:gd name="T41" fmla="*/ 0 h 113"/>
                <a:gd name="T42" fmla="*/ 2147483647 w 134"/>
                <a:gd name="T43" fmla="*/ 2147483647 h 113"/>
                <a:gd name="T44" fmla="*/ 2147483647 w 134"/>
                <a:gd name="T45" fmla="*/ 2147483647 h 113"/>
                <a:gd name="T46" fmla="*/ 2147483647 w 134"/>
                <a:gd name="T47" fmla="*/ 2147483647 h 113"/>
                <a:gd name="T48" fmla="*/ 2147483647 w 134"/>
                <a:gd name="T49" fmla="*/ 2147483647 h 113"/>
                <a:gd name="T50" fmla="*/ 2147483647 w 134"/>
                <a:gd name="T51" fmla="*/ 2147483647 h 113"/>
                <a:gd name="T52" fmla="*/ 2147483647 w 134"/>
                <a:gd name="T53" fmla="*/ 2147483647 h 113"/>
                <a:gd name="T54" fmla="*/ 2147483647 w 134"/>
                <a:gd name="T55" fmla="*/ 2147483647 h 113"/>
                <a:gd name="T56" fmla="*/ 2147483647 w 134"/>
                <a:gd name="T57" fmla="*/ 2147483647 h 113"/>
                <a:gd name="T58" fmla="*/ 2147483647 w 134"/>
                <a:gd name="T59" fmla="*/ 2147483647 h 113"/>
                <a:gd name="T60" fmla="*/ 2147483647 w 134"/>
                <a:gd name="T61" fmla="*/ 2147483647 h 113"/>
                <a:gd name="T62" fmla="*/ 2147483647 w 134"/>
                <a:gd name="T63" fmla="*/ 2147483647 h 113"/>
                <a:gd name="T64" fmla="*/ 2147483647 w 134"/>
                <a:gd name="T65" fmla="*/ 2147483647 h 113"/>
                <a:gd name="T66" fmla="*/ 2147483647 w 134"/>
                <a:gd name="T67" fmla="*/ 2147483647 h 113"/>
                <a:gd name="T68" fmla="*/ 2147483647 w 134"/>
                <a:gd name="T69" fmla="*/ 2147483647 h 113"/>
                <a:gd name="T70" fmla="*/ 2147483647 w 134"/>
                <a:gd name="T71" fmla="*/ 2147483647 h 113"/>
                <a:gd name="T72" fmla="*/ 2147483647 w 134"/>
                <a:gd name="T73" fmla="*/ 2147483647 h 113"/>
                <a:gd name="T74" fmla="*/ 2147483647 w 134"/>
                <a:gd name="T75" fmla="*/ 2147483647 h 113"/>
                <a:gd name="T76" fmla="*/ 2147483647 w 134"/>
                <a:gd name="T77" fmla="*/ 2147483647 h 113"/>
                <a:gd name="T78" fmla="*/ 2147483647 w 134"/>
                <a:gd name="T79" fmla="*/ 2147483647 h 113"/>
                <a:gd name="T80" fmla="*/ 2147483647 w 134"/>
                <a:gd name="T81" fmla="*/ 2147483647 h 113"/>
                <a:gd name="T82" fmla="*/ 2147483647 w 134"/>
                <a:gd name="T83" fmla="*/ 2147483647 h 113"/>
                <a:gd name="T84" fmla="*/ 2147483647 w 134"/>
                <a:gd name="T85" fmla="*/ 2147483647 h 113"/>
                <a:gd name="T86" fmla="*/ 2147483647 w 134"/>
                <a:gd name="T87" fmla="*/ 2147483647 h 113"/>
                <a:gd name="T88" fmla="*/ 2147483647 w 134"/>
                <a:gd name="T89" fmla="*/ 2147483647 h 113"/>
                <a:gd name="T90" fmla="*/ 2147483647 w 134"/>
                <a:gd name="T91" fmla="*/ 2147483647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
                <a:gd name="T139" fmla="*/ 0 h 113"/>
                <a:gd name="T140" fmla="*/ 134 w 134"/>
                <a:gd name="T141" fmla="*/ 113 h 1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 h="113">
                  <a:moveTo>
                    <a:pt x="4" y="109"/>
                  </a:moveTo>
                  <a:lnTo>
                    <a:pt x="8" y="101"/>
                  </a:lnTo>
                  <a:lnTo>
                    <a:pt x="13" y="93"/>
                  </a:lnTo>
                  <a:lnTo>
                    <a:pt x="9" y="86"/>
                  </a:lnTo>
                  <a:lnTo>
                    <a:pt x="5" y="90"/>
                  </a:lnTo>
                  <a:lnTo>
                    <a:pt x="2" y="84"/>
                  </a:lnTo>
                  <a:lnTo>
                    <a:pt x="3" y="75"/>
                  </a:lnTo>
                  <a:lnTo>
                    <a:pt x="0" y="58"/>
                  </a:lnTo>
                  <a:lnTo>
                    <a:pt x="8" y="47"/>
                  </a:lnTo>
                  <a:lnTo>
                    <a:pt x="8" y="38"/>
                  </a:lnTo>
                  <a:lnTo>
                    <a:pt x="16" y="40"/>
                  </a:lnTo>
                  <a:lnTo>
                    <a:pt x="21" y="45"/>
                  </a:lnTo>
                  <a:lnTo>
                    <a:pt x="23" y="38"/>
                  </a:lnTo>
                  <a:lnTo>
                    <a:pt x="40" y="27"/>
                  </a:lnTo>
                  <a:lnTo>
                    <a:pt x="44" y="17"/>
                  </a:lnTo>
                  <a:lnTo>
                    <a:pt x="56" y="16"/>
                  </a:lnTo>
                  <a:lnTo>
                    <a:pt x="69" y="19"/>
                  </a:lnTo>
                  <a:lnTo>
                    <a:pt x="76" y="20"/>
                  </a:lnTo>
                  <a:lnTo>
                    <a:pt x="89" y="13"/>
                  </a:lnTo>
                  <a:lnTo>
                    <a:pt x="93" y="7"/>
                  </a:lnTo>
                  <a:lnTo>
                    <a:pt x="99" y="0"/>
                  </a:lnTo>
                  <a:lnTo>
                    <a:pt x="104" y="4"/>
                  </a:lnTo>
                  <a:lnTo>
                    <a:pt x="105" y="14"/>
                  </a:lnTo>
                  <a:lnTo>
                    <a:pt x="104" y="23"/>
                  </a:lnTo>
                  <a:lnTo>
                    <a:pt x="115" y="22"/>
                  </a:lnTo>
                  <a:lnTo>
                    <a:pt x="123" y="15"/>
                  </a:lnTo>
                  <a:lnTo>
                    <a:pt x="129" y="15"/>
                  </a:lnTo>
                  <a:lnTo>
                    <a:pt x="132" y="17"/>
                  </a:lnTo>
                  <a:lnTo>
                    <a:pt x="134" y="20"/>
                  </a:lnTo>
                  <a:lnTo>
                    <a:pt x="130" y="22"/>
                  </a:lnTo>
                  <a:lnTo>
                    <a:pt x="124" y="22"/>
                  </a:lnTo>
                  <a:lnTo>
                    <a:pt x="102" y="32"/>
                  </a:lnTo>
                  <a:lnTo>
                    <a:pt x="106" y="45"/>
                  </a:lnTo>
                  <a:lnTo>
                    <a:pt x="97" y="60"/>
                  </a:lnTo>
                  <a:lnTo>
                    <a:pt x="89" y="59"/>
                  </a:lnTo>
                  <a:lnTo>
                    <a:pt x="80" y="75"/>
                  </a:lnTo>
                  <a:lnTo>
                    <a:pt x="80" y="87"/>
                  </a:lnTo>
                  <a:lnTo>
                    <a:pt x="69" y="85"/>
                  </a:lnTo>
                  <a:lnTo>
                    <a:pt x="63" y="91"/>
                  </a:lnTo>
                  <a:lnTo>
                    <a:pt x="55" y="92"/>
                  </a:lnTo>
                  <a:lnTo>
                    <a:pt x="54" y="99"/>
                  </a:lnTo>
                  <a:lnTo>
                    <a:pt x="54" y="109"/>
                  </a:lnTo>
                  <a:lnTo>
                    <a:pt x="40" y="113"/>
                  </a:lnTo>
                  <a:lnTo>
                    <a:pt x="21" y="111"/>
                  </a:lnTo>
                  <a:lnTo>
                    <a:pt x="16" y="110"/>
                  </a:lnTo>
                  <a:lnTo>
                    <a:pt x="4" y="109"/>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89" name="Freeform 791">
              <a:extLst>
                <a:ext uri="{FF2B5EF4-FFF2-40B4-BE49-F238E27FC236}">
                  <a16:creationId xmlns:a16="http://schemas.microsoft.com/office/drawing/2014/main" id="{847157FE-48F2-446C-6EE4-1AC05C240B83}"/>
                </a:ext>
                <a:ext uri="{C183D7F6-B498-43B3-948B-1728B52AA6E4}">
                  <adec:decorative xmlns:adec="http://schemas.microsoft.com/office/drawing/2017/decorative" val="1"/>
                </a:ext>
              </a:extLst>
            </p:cNvPr>
            <p:cNvSpPr>
              <a:spLocks/>
            </p:cNvSpPr>
            <p:nvPr/>
          </p:nvSpPr>
          <p:spPr bwMode="gray">
            <a:xfrm>
              <a:off x="17169023" y="7536632"/>
              <a:ext cx="121001" cy="108495"/>
            </a:xfrm>
            <a:custGeom>
              <a:avLst/>
              <a:gdLst>
                <a:gd name="T0" fmla="*/ 2147483647 w 22"/>
                <a:gd name="T1" fmla="*/ 2147483647 h 20"/>
                <a:gd name="T2" fmla="*/ 2147483647 w 22"/>
                <a:gd name="T3" fmla="*/ 2147483647 h 20"/>
                <a:gd name="T4" fmla="*/ 2147483647 w 22"/>
                <a:gd name="T5" fmla="*/ 2147483647 h 20"/>
                <a:gd name="T6" fmla="*/ 2147483647 w 22"/>
                <a:gd name="T7" fmla="*/ 2147483647 h 20"/>
                <a:gd name="T8" fmla="*/ 2147483647 w 22"/>
                <a:gd name="T9" fmla="*/ 2147483647 h 20"/>
                <a:gd name="T10" fmla="*/ 0 w 22"/>
                <a:gd name="T11" fmla="*/ 2147483647 h 20"/>
                <a:gd name="T12" fmla="*/ 0 w 22"/>
                <a:gd name="T13" fmla="*/ 2147483647 h 20"/>
                <a:gd name="T14" fmla="*/ 2147483647 w 22"/>
                <a:gd name="T15" fmla="*/ 2147483647 h 20"/>
                <a:gd name="T16" fmla="*/ 2147483647 w 22"/>
                <a:gd name="T17" fmla="*/ 2147483647 h 20"/>
                <a:gd name="T18" fmla="*/ 2147483647 w 22"/>
                <a:gd name="T19" fmla="*/ 0 h 20"/>
                <a:gd name="T20" fmla="*/ 2147483647 w 22"/>
                <a:gd name="T21" fmla="*/ 0 h 20"/>
                <a:gd name="T22" fmla="*/ 2147483647 w 22"/>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0"/>
                <a:gd name="T38" fmla="*/ 22 w 22"/>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0">
                  <a:moveTo>
                    <a:pt x="22" y="2"/>
                  </a:moveTo>
                  <a:lnTo>
                    <a:pt x="19" y="6"/>
                  </a:lnTo>
                  <a:lnTo>
                    <a:pt x="17" y="14"/>
                  </a:lnTo>
                  <a:lnTo>
                    <a:pt x="12" y="19"/>
                  </a:lnTo>
                  <a:lnTo>
                    <a:pt x="6" y="20"/>
                  </a:lnTo>
                  <a:lnTo>
                    <a:pt x="0" y="16"/>
                  </a:lnTo>
                  <a:lnTo>
                    <a:pt x="0" y="8"/>
                  </a:lnTo>
                  <a:lnTo>
                    <a:pt x="6" y="2"/>
                  </a:lnTo>
                  <a:lnTo>
                    <a:pt x="8" y="3"/>
                  </a:lnTo>
                  <a:lnTo>
                    <a:pt x="14" y="0"/>
                  </a:lnTo>
                  <a:lnTo>
                    <a:pt x="17" y="0"/>
                  </a:lnTo>
                  <a:lnTo>
                    <a:pt x="22" y="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0" name="Freeform 792">
              <a:extLst>
                <a:ext uri="{FF2B5EF4-FFF2-40B4-BE49-F238E27FC236}">
                  <a16:creationId xmlns:a16="http://schemas.microsoft.com/office/drawing/2014/main" id="{082E3F41-0820-5D5F-FA3C-B25B30831C86}"/>
                </a:ext>
                <a:ext uri="{C183D7F6-B498-43B3-948B-1728B52AA6E4}">
                  <adec:decorative xmlns:adec="http://schemas.microsoft.com/office/drawing/2017/decorative" val="1"/>
                </a:ext>
              </a:extLst>
            </p:cNvPr>
            <p:cNvSpPr>
              <a:spLocks/>
            </p:cNvSpPr>
            <p:nvPr/>
          </p:nvSpPr>
          <p:spPr bwMode="gray">
            <a:xfrm>
              <a:off x="16730916" y="7386410"/>
              <a:ext cx="371349" cy="496570"/>
            </a:xfrm>
            <a:custGeom>
              <a:avLst/>
              <a:gdLst>
                <a:gd name="T0" fmla="*/ 2147483647 w 68"/>
                <a:gd name="T1" fmla="*/ 2147483647 h 91"/>
                <a:gd name="T2" fmla="*/ 2147483647 w 68"/>
                <a:gd name="T3" fmla="*/ 2147483647 h 91"/>
                <a:gd name="T4" fmla="*/ 2147483647 w 68"/>
                <a:gd name="T5" fmla="*/ 2147483647 h 91"/>
                <a:gd name="T6" fmla="*/ 2147483647 w 68"/>
                <a:gd name="T7" fmla="*/ 0 h 91"/>
                <a:gd name="T8" fmla="*/ 2147483647 w 68"/>
                <a:gd name="T9" fmla="*/ 2147483647 h 91"/>
                <a:gd name="T10" fmla="*/ 2147483647 w 68"/>
                <a:gd name="T11" fmla="*/ 2147483647 h 91"/>
                <a:gd name="T12" fmla="*/ 2147483647 w 68"/>
                <a:gd name="T13" fmla="*/ 2147483647 h 91"/>
                <a:gd name="T14" fmla="*/ 2147483647 w 68"/>
                <a:gd name="T15" fmla="*/ 2147483647 h 91"/>
                <a:gd name="T16" fmla="*/ 2147483647 w 68"/>
                <a:gd name="T17" fmla="*/ 2147483647 h 91"/>
                <a:gd name="T18" fmla="*/ 2147483647 w 68"/>
                <a:gd name="T19" fmla="*/ 2147483647 h 91"/>
                <a:gd name="T20" fmla="*/ 2147483647 w 68"/>
                <a:gd name="T21" fmla="*/ 2147483647 h 91"/>
                <a:gd name="T22" fmla="*/ 2147483647 w 68"/>
                <a:gd name="T23" fmla="*/ 2147483647 h 91"/>
                <a:gd name="T24" fmla="*/ 2147483647 w 68"/>
                <a:gd name="T25" fmla="*/ 2147483647 h 91"/>
                <a:gd name="T26" fmla="*/ 2147483647 w 68"/>
                <a:gd name="T27" fmla="*/ 2147483647 h 91"/>
                <a:gd name="T28" fmla="*/ 2147483647 w 68"/>
                <a:gd name="T29" fmla="*/ 2147483647 h 91"/>
                <a:gd name="T30" fmla="*/ 2147483647 w 68"/>
                <a:gd name="T31" fmla="*/ 2147483647 h 91"/>
                <a:gd name="T32" fmla="*/ 2147483647 w 68"/>
                <a:gd name="T33" fmla="*/ 2147483647 h 91"/>
                <a:gd name="T34" fmla="*/ 2147483647 w 68"/>
                <a:gd name="T35" fmla="*/ 2147483647 h 91"/>
                <a:gd name="T36" fmla="*/ 2147483647 w 68"/>
                <a:gd name="T37" fmla="*/ 2147483647 h 91"/>
                <a:gd name="T38" fmla="*/ 2147483647 w 68"/>
                <a:gd name="T39" fmla="*/ 2147483647 h 91"/>
                <a:gd name="T40" fmla="*/ 2147483647 w 68"/>
                <a:gd name="T41" fmla="*/ 2147483647 h 91"/>
                <a:gd name="T42" fmla="*/ 2147483647 w 68"/>
                <a:gd name="T43" fmla="*/ 2147483647 h 91"/>
                <a:gd name="T44" fmla="*/ 2147483647 w 68"/>
                <a:gd name="T45" fmla="*/ 2147483647 h 91"/>
                <a:gd name="T46" fmla="*/ 2147483647 w 68"/>
                <a:gd name="T47" fmla="*/ 2147483647 h 91"/>
                <a:gd name="T48" fmla="*/ 2147483647 w 68"/>
                <a:gd name="T49" fmla="*/ 2147483647 h 91"/>
                <a:gd name="T50" fmla="*/ 2147483647 w 68"/>
                <a:gd name="T51" fmla="*/ 2147483647 h 91"/>
                <a:gd name="T52" fmla="*/ 2147483647 w 68"/>
                <a:gd name="T53" fmla="*/ 2147483647 h 91"/>
                <a:gd name="T54" fmla="*/ 2147483647 w 68"/>
                <a:gd name="T55" fmla="*/ 2147483647 h 91"/>
                <a:gd name="T56" fmla="*/ 2147483647 w 68"/>
                <a:gd name="T57" fmla="*/ 2147483647 h 91"/>
                <a:gd name="T58" fmla="*/ 2147483647 w 68"/>
                <a:gd name="T59" fmla="*/ 2147483647 h 91"/>
                <a:gd name="T60" fmla="*/ 2147483647 w 68"/>
                <a:gd name="T61" fmla="*/ 2147483647 h 91"/>
                <a:gd name="T62" fmla="*/ 2147483647 w 68"/>
                <a:gd name="T63" fmla="*/ 2147483647 h 91"/>
                <a:gd name="T64" fmla="*/ 2147483647 w 68"/>
                <a:gd name="T65" fmla="*/ 2147483647 h 91"/>
                <a:gd name="T66" fmla="*/ 2147483647 w 68"/>
                <a:gd name="T67" fmla="*/ 2147483647 h 91"/>
                <a:gd name="T68" fmla="*/ 2147483647 w 68"/>
                <a:gd name="T69" fmla="*/ 2147483647 h 91"/>
                <a:gd name="T70" fmla="*/ 0 w 68"/>
                <a:gd name="T71" fmla="*/ 2147483647 h 91"/>
                <a:gd name="T72" fmla="*/ 2147483647 w 68"/>
                <a:gd name="T73" fmla="*/ 2147483647 h 91"/>
                <a:gd name="T74" fmla="*/ 2147483647 w 68"/>
                <a:gd name="T75" fmla="*/ 2147483647 h 91"/>
                <a:gd name="T76" fmla="*/ 2147483647 w 68"/>
                <a:gd name="T77" fmla="*/ 2147483647 h 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91"/>
                <a:gd name="T119" fmla="*/ 68 w 68"/>
                <a:gd name="T120" fmla="*/ 91 h 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91">
                  <a:moveTo>
                    <a:pt x="10" y="16"/>
                  </a:moveTo>
                  <a:lnTo>
                    <a:pt x="15" y="18"/>
                  </a:lnTo>
                  <a:lnTo>
                    <a:pt x="13" y="6"/>
                  </a:lnTo>
                  <a:lnTo>
                    <a:pt x="16" y="0"/>
                  </a:lnTo>
                  <a:lnTo>
                    <a:pt x="21" y="2"/>
                  </a:lnTo>
                  <a:lnTo>
                    <a:pt x="22" y="6"/>
                  </a:lnTo>
                  <a:lnTo>
                    <a:pt x="26" y="10"/>
                  </a:lnTo>
                  <a:lnTo>
                    <a:pt x="26" y="19"/>
                  </a:lnTo>
                  <a:lnTo>
                    <a:pt x="36" y="20"/>
                  </a:lnTo>
                  <a:lnTo>
                    <a:pt x="44" y="26"/>
                  </a:lnTo>
                  <a:lnTo>
                    <a:pt x="43" y="42"/>
                  </a:lnTo>
                  <a:lnTo>
                    <a:pt x="50" y="54"/>
                  </a:lnTo>
                  <a:lnTo>
                    <a:pt x="61" y="65"/>
                  </a:lnTo>
                  <a:lnTo>
                    <a:pt x="62" y="70"/>
                  </a:lnTo>
                  <a:lnTo>
                    <a:pt x="68" y="72"/>
                  </a:lnTo>
                  <a:lnTo>
                    <a:pt x="68" y="90"/>
                  </a:lnTo>
                  <a:lnTo>
                    <a:pt x="64" y="90"/>
                  </a:lnTo>
                  <a:lnTo>
                    <a:pt x="60" y="84"/>
                  </a:lnTo>
                  <a:lnTo>
                    <a:pt x="57" y="86"/>
                  </a:lnTo>
                  <a:lnTo>
                    <a:pt x="55" y="91"/>
                  </a:lnTo>
                  <a:lnTo>
                    <a:pt x="46" y="90"/>
                  </a:lnTo>
                  <a:lnTo>
                    <a:pt x="49" y="76"/>
                  </a:lnTo>
                  <a:lnTo>
                    <a:pt x="48" y="71"/>
                  </a:lnTo>
                  <a:lnTo>
                    <a:pt x="39" y="59"/>
                  </a:lnTo>
                  <a:lnTo>
                    <a:pt x="36" y="47"/>
                  </a:lnTo>
                  <a:lnTo>
                    <a:pt x="32" y="46"/>
                  </a:lnTo>
                  <a:lnTo>
                    <a:pt x="27" y="51"/>
                  </a:lnTo>
                  <a:lnTo>
                    <a:pt x="23" y="51"/>
                  </a:lnTo>
                  <a:lnTo>
                    <a:pt x="20" y="47"/>
                  </a:lnTo>
                  <a:lnTo>
                    <a:pt x="15" y="47"/>
                  </a:lnTo>
                  <a:lnTo>
                    <a:pt x="8" y="55"/>
                  </a:lnTo>
                  <a:lnTo>
                    <a:pt x="5" y="51"/>
                  </a:lnTo>
                  <a:lnTo>
                    <a:pt x="6" y="47"/>
                  </a:lnTo>
                  <a:lnTo>
                    <a:pt x="8" y="35"/>
                  </a:lnTo>
                  <a:lnTo>
                    <a:pt x="2" y="32"/>
                  </a:lnTo>
                  <a:lnTo>
                    <a:pt x="0" y="24"/>
                  </a:lnTo>
                  <a:lnTo>
                    <a:pt x="6" y="15"/>
                  </a:lnTo>
                  <a:lnTo>
                    <a:pt x="9" y="14"/>
                  </a:lnTo>
                  <a:lnTo>
                    <a:pt x="10" y="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1" name="Freeform 793">
              <a:extLst>
                <a:ext uri="{FF2B5EF4-FFF2-40B4-BE49-F238E27FC236}">
                  <a16:creationId xmlns:a16="http://schemas.microsoft.com/office/drawing/2014/main" id="{752D683A-9E2C-2478-F60C-58614371887D}"/>
                </a:ext>
                <a:ext uri="{C183D7F6-B498-43B3-948B-1728B52AA6E4}">
                  <adec:decorative xmlns:adec="http://schemas.microsoft.com/office/drawing/2017/decorative" val="1"/>
                </a:ext>
              </a:extLst>
            </p:cNvPr>
            <p:cNvSpPr>
              <a:spLocks/>
            </p:cNvSpPr>
            <p:nvPr/>
          </p:nvSpPr>
          <p:spPr bwMode="gray">
            <a:xfrm>
              <a:off x="16730916" y="8325302"/>
              <a:ext cx="216967" cy="296273"/>
            </a:xfrm>
            <a:custGeom>
              <a:avLst/>
              <a:gdLst>
                <a:gd name="T0" fmla="*/ 2147483647 w 39"/>
                <a:gd name="T1" fmla="*/ 2147483647 h 55"/>
                <a:gd name="T2" fmla="*/ 2147483647 w 39"/>
                <a:gd name="T3" fmla="*/ 2147483647 h 55"/>
                <a:gd name="T4" fmla="*/ 2147483647 w 39"/>
                <a:gd name="T5" fmla="*/ 2147483647 h 55"/>
                <a:gd name="T6" fmla="*/ 2147483647 w 39"/>
                <a:gd name="T7" fmla="*/ 2147483647 h 55"/>
                <a:gd name="T8" fmla="*/ 2147483647 w 39"/>
                <a:gd name="T9" fmla="*/ 2147483647 h 55"/>
                <a:gd name="T10" fmla="*/ 2147483647 w 39"/>
                <a:gd name="T11" fmla="*/ 2147483647 h 55"/>
                <a:gd name="T12" fmla="*/ 2147483647 w 39"/>
                <a:gd name="T13" fmla="*/ 2147483647 h 55"/>
                <a:gd name="T14" fmla="*/ 2147483647 w 39"/>
                <a:gd name="T15" fmla="*/ 2147483647 h 55"/>
                <a:gd name="T16" fmla="*/ 2147483647 w 39"/>
                <a:gd name="T17" fmla="*/ 2147483647 h 55"/>
                <a:gd name="T18" fmla="*/ 2147483647 w 39"/>
                <a:gd name="T19" fmla="*/ 2147483647 h 55"/>
                <a:gd name="T20" fmla="*/ 2147483647 w 39"/>
                <a:gd name="T21" fmla="*/ 2147483647 h 55"/>
                <a:gd name="T22" fmla="*/ 2147483647 w 39"/>
                <a:gd name="T23" fmla="*/ 2147483647 h 55"/>
                <a:gd name="T24" fmla="*/ 2147483647 w 39"/>
                <a:gd name="T25" fmla="*/ 2147483647 h 55"/>
                <a:gd name="T26" fmla="*/ 2147483647 w 39"/>
                <a:gd name="T27" fmla="*/ 2147483647 h 55"/>
                <a:gd name="T28" fmla="*/ 2147483647 w 39"/>
                <a:gd name="T29" fmla="*/ 2147483647 h 55"/>
                <a:gd name="T30" fmla="*/ 0 w 39"/>
                <a:gd name="T31" fmla="*/ 2147483647 h 55"/>
                <a:gd name="T32" fmla="*/ 2147483647 w 39"/>
                <a:gd name="T33" fmla="*/ 0 h 55"/>
                <a:gd name="T34" fmla="*/ 2147483647 w 39"/>
                <a:gd name="T35" fmla="*/ 2147483647 h 55"/>
                <a:gd name="T36" fmla="*/ 2147483647 w 39"/>
                <a:gd name="T37" fmla="*/ 2147483647 h 55"/>
                <a:gd name="T38" fmla="*/ 2147483647 w 39"/>
                <a:gd name="T39" fmla="*/ 2147483647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55"/>
                <a:gd name="T62" fmla="*/ 39 w 39"/>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55">
                  <a:moveTo>
                    <a:pt x="23" y="7"/>
                  </a:moveTo>
                  <a:lnTo>
                    <a:pt x="29" y="19"/>
                  </a:lnTo>
                  <a:lnTo>
                    <a:pt x="30" y="33"/>
                  </a:lnTo>
                  <a:lnTo>
                    <a:pt x="33" y="38"/>
                  </a:lnTo>
                  <a:lnTo>
                    <a:pt x="37" y="45"/>
                  </a:lnTo>
                  <a:lnTo>
                    <a:pt x="39" y="55"/>
                  </a:lnTo>
                  <a:lnTo>
                    <a:pt x="33" y="53"/>
                  </a:lnTo>
                  <a:lnTo>
                    <a:pt x="27" y="51"/>
                  </a:lnTo>
                  <a:lnTo>
                    <a:pt x="21" y="43"/>
                  </a:lnTo>
                  <a:lnTo>
                    <a:pt x="18" y="43"/>
                  </a:lnTo>
                  <a:lnTo>
                    <a:pt x="13" y="39"/>
                  </a:lnTo>
                  <a:lnTo>
                    <a:pt x="9" y="32"/>
                  </a:lnTo>
                  <a:lnTo>
                    <a:pt x="8" y="25"/>
                  </a:lnTo>
                  <a:lnTo>
                    <a:pt x="2" y="14"/>
                  </a:lnTo>
                  <a:lnTo>
                    <a:pt x="2" y="6"/>
                  </a:lnTo>
                  <a:lnTo>
                    <a:pt x="0" y="1"/>
                  </a:lnTo>
                  <a:lnTo>
                    <a:pt x="5" y="0"/>
                  </a:lnTo>
                  <a:lnTo>
                    <a:pt x="9" y="5"/>
                  </a:lnTo>
                  <a:lnTo>
                    <a:pt x="15" y="8"/>
                  </a:lnTo>
                  <a:lnTo>
                    <a:pt x="23" y="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2" name="Freeform 794">
              <a:extLst>
                <a:ext uri="{FF2B5EF4-FFF2-40B4-BE49-F238E27FC236}">
                  <a16:creationId xmlns:a16="http://schemas.microsoft.com/office/drawing/2014/main" id="{D32AD9B1-A3D7-B0B5-CC82-E8A32AA5DD32}"/>
                </a:ext>
                <a:ext uri="{C183D7F6-B498-43B3-948B-1728B52AA6E4}">
                  <adec:decorative xmlns:adec="http://schemas.microsoft.com/office/drawing/2017/decorative" val="1"/>
                </a:ext>
              </a:extLst>
            </p:cNvPr>
            <p:cNvSpPr>
              <a:spLocks/>
            </p:cNvSpPr>
            <p:nvPr/>
          </p:nvSpPr>
          <p:spPr bwMode="gray">
            <a:xfrm>
              <a:off x="16847744" y="7845423"/>
              <a:ext cx="267037" cy="262890"/>
            </a:xfrm>
            <a:custGeom>
              <a:avLst/>
              <a:gdLst>
                <a:gd name="T0" fmla="*/ 2147483647 w 49"/>
                <a:gd name="T1" fmla="*/ 2147483647 h 48"/>
                <a:gd name="T2" fmla="*/ 2147483647 w 49"/>
                <a:gd name="T3" fmla="*/ 2147483647 h 48"/>
                <a:gd name="T4" fmla="*/ 2147483647 w 49"/>
                <a:gd name="T5" fmla="*/ 2147483647 h 48"/>
                <a:gd name="T6" fmla="*/ 2147483647 w 49"/>
                <a:gd name="T7" fmla="*/ 2147483647 h 48"/>
                <a:gd name="T8" fmla="*/ 2147483647 w 49"/>
                <a:gd name="T9" fmla="*/ 2147483647 h 48"/>
                <a:gd name="T10" fmla="*/ 2147483647 w 49"/>
                <a:gd name="T11" fmla="*/ 2147483647 h 48"/>
                <a:gd name="T12" fmla="*/ 2147483647 w 49"/>
                <a:gd name="T13" fmla="*/ 2147483647 h 48"/>
                <a:gd name="T14" fmla="*/ 2147483647 w 49"/>
                <a:gd name="T15" fmla="*/ 2147483647 h 48"/>
                <a:gd name="T16" fmla="*/ 2147483647 w 49"/>
                <a:gd name="T17" fmla="*/ 2147483647 h 48"/>
                <a:gd name="T18" fmla="*/ 2147483647 w 49"/>
                <a:gd name="T19" fmla="*/ 2147483647 h 48"/>
                <a:gd name="T20" fmla="*/ 2147483647 w 49"/>
                <a:gd name="T21" fmla="*/ 2147483647 h 48"/>
                <a:gd name="T22" fmla="*/ 2147483647 w 49"/>
                <a:gd name="T23" fmla="*/ 2147483647 h 48"/>
                <a:gd name="T24" fmla="*/ 2147483647 w 49"/>
                <a:gd name="T25" fmla="*/ 2147483647 h 48"/>
                <a:gd name="T26" fmla="*/ 2147483647 w 49"/>
                <a:gd name="T27" fmla="*/ 2147483647 h 48"/>
                <a:gd name="T28" fmla="*/ 0 w 49"/>
                <a:gd name="T29" fmla="*/ 2147483647 h 48"/>
                <a:gd name="T30" fmla="*/ 0 w 49"/>
                <a:gd name="T31" fmla="*/ 2147483647 h 48"/>
                <a:gd name="T32" fmla="*/ 2147483647 w 49"/>
                <a:gd name="T33" fmla="*/ 2147483647 h 48"/>
                <a:gd name="T34" fmla="*/ 2147483647 w 49"/>
                <a:gd name="T35" fmla="*/ 2147483647 h 48"/>
                <a:gd name="T36" fmla="*/ 2147483647 w 49"/>
                <a:gd name="T37" fmla="*/ 2147483647 h 48"/>
                <a:gd name="T38" fmla="*/ 2147483647 w 49"/>
                <a:gd name="T39" fmla="*/ 2147483647 h 48"/>
                <a:gd name="T40" fmla="*/ 2147483647 w 49"/>
                <a:gd name="T41" fmla="*/ 2147483647 h 48"/>
                <a:gd name="T42" fmla="*/ 2147483647 w 49"/>
                <a:gd name="T43" fmla="*/ 2147483647 h 48"/>
                <a:gd name="T44" fmla="*/ 2147483647 w 49"/>
                <a:gd name="T45" fmla="*/ 0 h 48"/>
                <a:gd name="T46" fmla="*/ 2147483647 w 49"/>
                <a:gd name="T47" fmla="*/ 2147483647 h 48"/>
                <a:gd name="T48" fmla="*/ 2147483647 w 49"/>
                <a:gd name="T49" fmla="*/ 2147483647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8"/>
                <a:gd name="T77" fmla="*/ 49 w 4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8">
                  <a:moveTo>
                    <a:pt x="47" y="6"/>
                  </a:moveTo>
                  <a:lnTo>
                    <a:pt x="49" y="17"/>
                  </a:lnTo>
                  <a:lnTo>
                    <a:pt x="45" y="29"/>
                  </a:lnTo>
                  <a:lnTo>
                    <a:pt x="34" y="29"/>
                  </a:lnTo>
                  <a:lnTo>
                    <a:pt x="31" y="32"/>
                  </a:lnTo>
                  <a:lnTo>
                    <a:pt x="32" y="38"/>
                  </a:lnTo>
                  <a:lnTo>
                    <a:pt x="24" y="43"/>
                  </a:lnTo>
                  <a:lnTo>
                    <a:pt x="20" y="45"/>
                  </a:lnTo>
                  <a:lnTo>
                    <a:pt x="19" y="48"/>
                  </a:lnTo>
                  <a:lnTo>
                    <a:pt x="13" y="48"/>
                  </a:lnTo>
                  <a:lnTo>
                    <a:pt x="7" y="44"/>
                  </a:lnTo>
                  <a:lnTo>
                    <a:pt x="4" y="36"/>
                  </a:lnTo>
                  <a:lnTo>
                    <a:pt x="1" y="30"/>
                  </a:lnTo>
                  <a:lnTo>
                    <a:pt x="3" y="20"/>
                  </a:lnTo>
                  <a:lnTo>
                    <a:pt x="0" y="17"/>
                  </a:lnTo>
                  <a:lnTo>
                    <a:pt x="0" y="12"/>
                  </a:lnTo>
                  <a:lnTo>
                    <a:pt x="4" y="9"/>
                  </a:lnTo>
                  <a:lnTo>
                    <a:pt x="5" y="3"/>
                  </a:lnTo>
                  <a:lnTo>
                    <a:pt x="11" y="2"/>
                  </a:lnTo>
                  <a:lnTo>
                    <a:pt x="25" y="6"/>
                  </a:lnTo>
                  <a:lnTo>
                    <a:pt x="34" y="7"/>
                  </a:lnTo>
                  <a:lnTo>
                    <a:pt x="36" y="2"/>
                  </a:lnTo>
                  <a:lnTo>
                    <a:pt x="39" y="0"/>
                  </a:lnTo>
                  <a:lnTo>
                    <a:pt x="43" y="6"/>
                  </a:lnTo>
                  <a:lnTo>
                    <a:pt x="47"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3" name="Freeform 795">
              <a:extLst>
                <a:ext uri="{FF2B5EF4-FFF2-40B4-BE49-F238E27FC236}">
                  <a16:creationId xmlns:a16="http://schemas.microsoft.com/office/drawing/2014/main" id="{A97E6AED-97F0-A274-334D-4EA73EFF1B4B}"/>
                </a:ext>
                <a:ext uri="{C183D7F6-B498-43B3-948B-1728B52AA6E4}">
                  <adec:decorative xmlns:adec="http://schemas.microsoft.com/office/drawing/2017/decorative" val="1"/>
                </a:ext>
              </a:extLst>
            </p:cNvPr>
            <p:cNvSpPr>
              <a:spLocks/>
            </p:cNvSpPr>
            <p:nvPr/>
          </p:nvSpPr>
          <p:spPr bwMode="gray">
            <a:xfrm>
              <a:off x="16847744" y="7336334"/>
              <a:ext cx="346313" cy="872126"/>
            </a:xfrm>
            <a:custGeom>
              <a:avLst/>
              <a:gdLst>
                <a:gd name="T0" fmla="*/ 2147483647 w 64"/>
                <a:gd name="T1" fmla="*/ 2147483647 h 160"/>
                <a:gd name="T2" fmla="*/ 2147483647 w 64"/>
                <a:gd name="T3" fmla="*/ 2147483647 h 160"/>
                <a:gd name="T4" fmla="*/ 2147483647 w 64"/>
                <a:gd name="T5" fmla="*/ 2147483647 h 160"/>
                <a:gd name="T6" fmla="*/ 2147483647 w 64"/>
                <a:gd name="T7" fmla="*/ 2147483647 h 160"/>
                <a:gd name="T8" fmla="*/ 2147483647 w 64"/>
                <a:gd name="T9" fmla="*/ 2147483647 h 160"/>
                <a:gd name="T10" fmla="*/ 2147483647 w 64"/>
                <a:gd name="T11" fmla="*/ 2147483647 h 160"/>
                <a:gd name="T12" fmla="*/ 2147483647 w 64"/>
                <a:gd name="T13" fmla="*/ 2147483647 h 160"/>
                <a:gd name="T14" fmla="*/ 2147483647 w 64"/>
                <a:gd name="T15" fmla="*/ 2147483647 h 160"/>
                <a:gd name="T16" fmla="*/ 2147483647 w 64"/>
                <a:gd name="T17" fmla="*/ 2147483647 h 160"/>
                <a:gd name="T18" fmla="*/ 2147483647 w 64"/>
                <a:gd name="T19" fmla="*/ 2147483647 h 160"/>
                <a:gd name="T20" fmla="*/ 2147483647 w 64"/>
                <a:gd name="T21" fmla="*/ 2147483647 h 160"/>
                <a:gd name="T22" fmla="*/ 2147483647 w 64"/>
                <a:gd name="T23" fmla="*/ 2147483647 h 160"/>
                <a:gd name="T24" fmla="*/ 2147483647 w 64"/>
                <a:gd name="T25" fmla="*/ 2147483647 h 160"/>
                <a:gd name="T26" fmla="*/ 2147483647 w 64"/>
                <a:gd name="T27" fmla="*/ 2147483647 h 160"/>
                <a:gd name="T28" fmla="*/ 2147483647 w 64"/>
                <a:gd name="T29" fmla="*/ 2147483647 h 160"/>
                <a:gd name="T30" fmla="*/ 2147483647 w 64"/>
                <a:gd name="T31" fmla="*/ 2147483647 h 160"/>
                <a:gd name="T32" fmla="*/ 2147483647 w 64"/>
                <a:gd name="T33" fmla="*/ 2147483647 h 160"/>
                <a:gd name="T34" fmla="*/ 2147483647 w 64"/>
                <a:gd name="T35" fmla="*/ 2147483647 h 160"/>
                <a:gd name="T36" fmla="*/ 2147483647 w 64"/>
                <a:gd name="T37" fmla="*/ 2147483647 h 160"/>
                <a:gd name="T38" fmla="*/ 2147483647 w 64"/>
                <a:gd name="T39" fmla="*/ 2147483647 h 160"/>
                <a:gd name="T40" fmla="*/ 2147483647 w 64"/>
                <a:gd name="T41" fmla="*/ 2147483647 h 160"/>
                <a:gd name="T42" fmla="*/ 2147483647 w 64"/>
                <a:gd name="T43" fmla="*/ 2147483647 h 160"/>
                <a:gd name="T44" fmla="*/ 2147483647 w 64"/>
                <a:gd name="T45" fmla="*/ 2147483647 h 160"/>
                <a:gd name="T46" fmla="*/ 2147483647 w 64"/>
                <a:gd name="T47" fmla="*/ 2147483647 h 160"/>
                <a:gd name="T48" fmla="*/ 2147483647 w 64"/>
                <a:gd name="T49" fmla="*/ 2147483647 h 160"/>
                <a:gd name="T50" fmla="*/ 2147483647 w 64"/>
                <a:gd name="T51" fmla="*/ 2147483647 h 160"/>
                <a:gd name="T52" fmla="*/ 2147483647 w 64"/>
                <a:gd name="T53" fmla="*/ 2147483647 h 160"/>
                <a:gd name="T54" fmla="*/ 2147483647 w 64"/>
                <a:gd name="T55" fmla="*/ 2147483647 h 160"/>
                <a:gd name="T56" fmla="*/ 2147483647 w 64"/>
                <a:gd name="T57" fmla="*/ 2147483647 h 160"/>
                <a:gd name="T58" fmla="*/ 2147483647 w 64"/>
                <a:gd name="T59" fmla="*/ 2147483647 h 160"/>
                <a:gd name="T60" fmla="*/ 2147483647 w 64"/>
                <a:gd name="T61" fmla="*/ 2147483647 h 160"/>
                <a:gd name="T62" fmla="*/ 2147483647 w 64"/>
                <a:gd name="T63" fmla="*/ 2147483647 h 160"/>
                <a:gd name="T64" fmla="*/ 2147483647 w 64"/>
                <a:gd name="T65" fmla="*/ 2147483647 h 160"/>
                <a:gd name="T66" fmla="*/ 2147483647 w 64"/>
                <a:gd name="T67" fmla="*/ 2147483647 h 160"/>
                <a:gd name="T68" fmla="*/ 2147483647 w 64"/>
                <a:gd name="T69" fmla="*/ 2147483647 h 160"/>
                <a:gd name="T70" fmla="*/ 2147483647 w 64"/>
                <a:gd name="T71" fmla="*/ 2147483647 h 160"/>
                <a:gd name="T72" fmla="*/ 2147483647 w 64"/>
                <a:gd name="T73" fmla="*/ 2147483647 h 160"/>
                <a:gd name="T74" fmla="*/ 2147483647 w 64"/>
                <a:gd name="T75" fmla="*/ 2147483647 h 160"/>
                <a:gd name="T76" fmla="*/ 2147483647 w 64"/>
                <a:gd name="T77" fmla="*/ 2147483647 h 160"/>
                <a:gd name="T78" fmla="*/ 2147483647 w 64"/>
                <a:gd name="T79" fmla="*/ 2147483647 h 160"/>
                <a:gd name="T80" fmla="*/ 2147483647 w 64"/>
                <a:gd name="T81" fmla="*/ 2147483647 h 160"/>
                <a:gd name="T82" fmla="*/ 2147483647 w 64"/>
                <a:gd name="T83" fmla="*/ 2147483647 h 160"/>
                <a:gd name="T84" fmla="*/ 0 w 64"/>
                <a:gd name="T85" fmla="*/ 2147483647 h 160"/>
                <a:gd name="T86" fmla="*/ 2147483647 w 64"/>
                <a:gd name="T87" fmla="*/ 2147483647 h 160"/>
                <a:gd name="T88" fmla="*/ 2147483647 w 64"/>
                <a:gd name="T89" fmla="*/ 2147483647 h 160"/>
                <a:gd name="T90" fmla="*/ 2147483647 w 64"/>
                <a:gd name="T91" fmla="*/ 2147483647 h 160"/>
                <a:gd name="T92" fmla="*/ 2147483647 w 64"/>
                <a:gd name="T93" fmla="*/ 0 h 160"/>
                <a:gd name="T94" fmla="*/ 2147483647 w 64"/>
                <a:gd name="T95" fmla="*/ 2147483647 h 160"/>
                <a:gd name="T96" fmla="*/ 2147483647 w 64"/>
                <a:gd name="T97" fmla="*/ 2147483647 h 160"/>
                <a:gd name="T98" fmla="*/ 2147483647 w 64"/>
                <a:gd name="T99" fmla="*/ 2147483647 h 160"/>
                <a:gd name="T100" fmla="*/ 2147483647 w 64"/>
                <a:gd name="T101" fmla="*/ 2147483647 h 160"/>
                <a:gd name="T102" fmla="*/ 2147483647 w 64"/>
                <a:gd name="T103" fmla="*/ 2147483647 h 160"/>
                <a:gd name="T104" fmla="*/ 2147483647 w 64"/>
                <a:gd name="T105" fmla="*/ 2147483647 h 160"/>
                <a:gd name="T106" fmla="*/ 2147483647 w 64"/>
                <a:gd name="T107" fmla="*/ 2147483647 h 1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
                <a:gd name="T163" fmla="*/ 0 h 160"/>
                <a:gd name="T164" fmla="*/ 64 w 64"/>
                <a:gd name="T165" fmla="*/ 160 h 1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 h="160">
                  <a:moveTo>
                    <a:pt x="54" y="22"/>
                  </a:moveTo>
                  <a:lnTo>
                    <a:pt x="50" y="25"/>
                  </a:lnTo>
                  <a:lnTo>
                    <a:pt x="43" y="29"/>
                  </a:lnTo>
                  <a:lnTo>
                    <a:pt x="37" y="38"/>
                  </a:lnTo>
                  <a:lnTo>
                    <a:pt x="34" y="40"/>
                  </a:lnTo>
                  <a:lnTo>
                    <a:pt x="31" y="44"/>
                  </a:lnTo>
                  <a:lnTo>
                    <a:pt x="32" y="56"/>
                  </a:lnTo>
                  <a:lnTo>
                    <a:pt x="36" y="59"/>
                  </a:lnTo>
                  <a:lnTo>
                    <a:pt x="45" y="73"/>
                  </a:lnTo>
                  <a:lnTo>
                    <a:pt x="49" y="75"/>
                  </a:lnTo>
                  <a:lnTo>
                    <a:pt x="55" y="83"/>
                  </a:lnTo>
                  <a:lnTo>
                    <a:pt x="62" y="94"/>
                  </a:lnTo>
                  <a:lnTo>
                    <a:pt x="64" y="113"/>
                  </a:lnTo>
                  <a:lnTo>
                    <a:pt x="62" y="123"/>
                  </a:lnTo>
                  <a:lnTo>
                    <a:pt x="61" y="130"/>
                  </a:lnTo>
                  <a:lnTo>
                    <a:pt x="52" y="137"/>
                  </a:lnTo>
                  <a:lnTo>
                    <a:pt x="43" y="140"/>
                  </a:lnTo>
                  <a:lnTo>
                    <a:pt x="41" y="144"/>
                  </a:lnTo>
                  <a:lnTo>
                    <a:pt x="37" y="150"/>
                  </a:lnTo>
                  <a:lnTo>
                    <a:pt x="33" y="152"/>
                  </a:lnTo>
                  <a:lnTo>
                    <a:pt x="24" y="160"/>
                  </a:lnTo>
                  <a:lnTo>
                    <a:pt x="22" y="159"/>
                  </a:lnTo>
                  <a:lnTo>
                    <a:pt x="22" y="144"/>
                  </a:lnTo>
                  <a:lnTo>
                    <a:pt x="19" y="141"/>
                  </a:lnTo>
                  <a:lnTo>
                    <a:pt x="20" y="138"/>
                  </a:lnTo>
                  <a:lnTo>
                    <a:pt x="24" y="136"/>
                  </a:lnTo>
                  <a:lnTo>
                    <a:pt x="32" y="131"/>
                  </a:lnTo>
                  <a:lnTo>
                    <a:pt x="31" y="125"/>
                  </a:lnTo>
                  <a:lnTo>
                    <a:pt x="34" y="122"/>
                  </a:lnTo>
                  <a:lnTo>
                    <a:pt x="45" y="122"/>
                  </a:lnTo>
                  <a:lnTo>
                    <a:pt x="49" y="110"/>
                  </a:lnTo>
                  <a:lnTo>
                    <a:pt x="47" y="99"/>
                  </a:lnTo>
                  <a:lnTo>
                    <a:pt x="47" y="81"/>
                  </a:lnTo>
                  <a:lnTo>
                    <a:pt x="41" y="79"/>
                  </a:lnTo>
                  <a:lnTo>
                    <a:pt x="40" y="74"/>
                  </a:lnTo>
                  <a:lnTo>
                    <a:pt x="29" y="63"/>
                  </a:lnTo>
                  <a:lnTo>
                    <a:pt x="22" y="51"/>
                  </a:lnTo>
                  <a:lnTo>
                    <a:pt x="23" y="35"/>
                  </a:lnTo>
                  <a:lnTo>
                    <a:pt x="15" y="29"/>
                  </a:lnTo>
                  <a:lnTo>
                    <a:pt x="5" y="28"/>
                  </a:lnTo>
                  <a:lnTo>
                    <a:pt x="5" y="19"/>
                  </a:lnTo>
                  <a:lnTo>
                    <a:pt x="1" y="15"/>
                  </a:lnTo>
                  <a:lnTo>
                    <a:pt x="0" y="11"/>
                  </a:lnTo>
                  <a:lnTo>
                    <a:pt x="4" y="6"/>
                  </a:lnTo>
                  <a:lnTo>
                    <a:pt x="9" y="8"/>
                  </a:lnTo>
                  <a:lnTo>
                    <a:pt x="20" y="9"/>
                  </a:lnTo>
                  <a:lnTo>
                    <a:pt x="25" y="0"/>
                  </a:lnTo>
                  <a:lnTo>
                    <a:pt x="30" y="5"/>
                  </a:lnTo>
                  <a:lnTo>
                    <a:pt x="40" y="5"/>
                  </a:lnTo>
                  <a:lnTo>
                    <a:pt x="41" y="9"/>
                  </a:lnTo>
                  <a:lnTo>
                    <a:pt x="40" y="15"/>
                  </a:lnTo>
                  <a:lnTo>
                    <a:pt x="45" y="20"/>
                  </a:lnTo>
                  <a:lnTo>
                    <a:pt x="51" y="19"/>
                  </a:lnTo>
                  <a:lnTo>
                    <a:pt x="54" y="22"/>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4" name="Freeform 796">
              <a:extLst>
                <a:ext uri="{FF2B5EF4-FFF2-40B4-BE49-F238E27FC236}">
                  <a16:creationId xmlns:a16="http://schemas.microsoft.com/office/drawing/2014/main" id="{CADFD68A-A823-F480-34DF-62226AC8A5ED}"/>
                </a:ext>
                <a:ext uri="{C183D7F6-B498-43B3-948B-1728B52AA6E4}">
                  <adec:decorative xmlns:adec="http://schemas.microsoft.com/office/drawing/2017/decorative" val="1"/>
                </a:ext>
              </a:extLst>
            </p:cNvPr>
            <p:cNvSpPr>
              <a:spLocks/>
            </p:cNvSpPr>
            <p:nvPr/>
          </p:nvSpPr>
          <p:spPr bwMode="gray">
            <a:xfrm>
              <a:off x="16609914" y="7515768"/>
              <a:ext cx="388039" cy="851263"/>
            </a:xfrm>
            <a:custGeom>
              <a:avLst/>
              <a:gdLst>
                <a:gd name="T0" fmla="*/ 2147483647 w 72"/>
                <a:gd name="T1" fmla="*/ 0 h 156"/>
                <a:gd name="T2" fmla="*/ 2147483647 w 72"/>
                <a:gd name="T3" fmla="*/ 2147483647 h 156"/>
                <a:gd name="T4" fmla="*/ 2147483647 w 72"/>
                <a:gd name="T5" fmla="*/ 2147483647 h 156"/>
                <a:gd name="T6" fmla="*/ 2147483647 w 72"/>
                <a:gd name="T7" fmla="*/ 2147483647 h 156"/>
                <a:gd name="T8" fmla="*/ 2147483647 w 72"/>
                <a:gd name="T9" fmla="*/ 2147483647 h 156"/>
                <a:gd name="T10" fmla="*/ 2147483647 w 72"/>
                <a:gd name="T11" fmla="*/ 2147483647 h 156"/>
                <a:gd name="T12" fmla="*/ 2147483647 w 72"/>
                <a:gd name="T13" fmla="*/ 2147483647 h 156"/>
                <a:gd name="T14" fmla="*/ 2147483647 w 72"/>
                <a:gd name="T15" fmla="*/ 2147483647 h 156"/>
                <a:gd name="T16" fmla="*/ 2147483647 w 72"/>
                <a:gd name="T17" fmla="*/ 2147483647 h 156"/>
                <a:gd name="T18" fmla="*/ 2147483647 w 72"/>
                <a:gd name="T19" fmla="*/ 2147483647 h 156"/>
                <a:gd name="T20" fmla="*/ 2147483647 w 72"/>
                <a:gd name="T21" fmla="*/ 2147483647 h 156"/>
                <a:gd name="T22" fmla="*/ 2147483647 w 72"/>
                <a:gd name="T23" fmla="*/ 2147483647 h 156"/>
                <a:gd name="T24" fmla="*/ 2147483647 w 72"/>
                <a:gd name="T25" fmla="*/ 2147483647 h 156"/>
                <a:gd name="T26" fmla="*/ 2147483647 w 72"/>
                <a:gd name="T27" fmla="*/ 2147483647 h 156"/>
                <a:gd name="T28" fmla="*/ 2147483647 w 72"/>
                <a:gd name="T29" fmla="*/ 2147483647 h 156"/>
                <a:gd name="T30" fmla="*/ 2147483647 w 72"/>
                <a:gd name="T31" fmla="*/ 2147483647 h 156"/>
                <a:gd name="T32" fmla="*/ 2147483647 w 72"/>
                <a:gd name="T33" fmla="*/ 2147483647 h 156"/>
                <a:gd name="T34" fmla="*/ 2147483647 w 72"/>
                <a:gd name="T35" fmla="*/ 2147483647 h 156"/>
                <a:gd name="T36" fmla="*/ 2147483647 w 72"/>
                <a:gd name="T37" fmla="*/ 2147483647 h 156"/>
                <a:gd name="T38" fmla="*/ 2147483647 w 72"/>
                <a:gd name="T39" fmla="*/ 2147483647 h 156"/>
                <a:gd name="T40" fmla="*/ 2147483647 w 72"/>
                <a:gd name="T41" fmla="*/ 2147483647 h 156"/>
                <a:gd name="T42" fmla="*/ 2147483647 w 72"/>
                <a:gd name="T43" fmla="*/ 2147483647 h 156"/>
                <a:gd name="T44" fmla="*/ 2147483647 w 72"/>
                <a:gd name="T45" fmla="*/ 2147483647 h 156"/>
                <a:gd name="T46" fmla="*/ 2147483647 w 72"/>
                <a:gd name="T47" fmla="*/ 2147483647 h 156"/>
                <a:gd name="T48" fmla="*/ 2147483647 w 72"/>
                <a:gd name="T49" fmla="*/ 2147483647 h 156"/>
                <a:gd name="T50" fmla="*/ 2147483647 w 72"/>
                <a:gd name="T51" fmla="*/ 2147483647 h 156"/>
                <a:gd name="T52" fmla="*/ 2147483647 w 72"/>
                <a:gd name="T53" fmla="*/ 2147483647 h 156"/>
                <a:gd name="T54" fmla="*/ 2147483647 w 72"/>
                <a:gd name="T55" fmla="*/ 2147483647 h 156"/>
                <a:gd name="T56" fmla="*/ 2147483647 w 72"/>
                <a:gd name="T57" fmla="*/ 2147483647 h 156"/>
                <a:gd name="T58" fmla="*/ 2147483647 w 72"/>
                <a:gd name="T59" fmla="*/ 2147483647 h 156"/>
                <a:gd name="T60" fmla="*/ 2147483647 w 72"/>
                <a:gd name="T61" fmla="*/ 2147483647 h 156"/>
                <a:gd name="T62" fmla="*/ 2147483647 w 72"/>
                <a:gd name="T63" fmla="*/ 2147483647 h 156"/>
                <a:gd name="T64" fmla="*/ 2147483647 w 72"/>
                <a:gd name="T65" fmla="*/ 2147483647 h 156"/>
                <a:gd name="T66" fmla="*/ 2147483647 w 72"/>
                <a:gd name="T67" fmla="*/ 2147483647 h 156"/>
                <a:gd name="T68" fmla="*/ 2147483647 w 72"/>
                <a:gd name="T69" fmla="*/ 2147483647 h 156"/>
                <a:gd name="T70" fmla="*/ 2147483647 w 72"/>
                <a:gd name="T71" fmla="*/ 2147483647 h 156"/>
                <a:gd name="T72" fmla="*/ 2147483647 w 72"/>
                <a:gd name="T73" fmla="*/ 2147483647 h 156"/>
                <a:gd name="T74" fmla="*/ 2147483647 w 72"/>
                <a:gd name="T75" fmla="*/ 2147483647 h 156"/>
                <a:gd name="T76" fmla="*/ 2147483647 w 72"/>
                <a:gd name="T77" fmla="*/ 2147483647 h 156"/>
                <a:gd name="T78" fmla="*/ 2147483647 w 72"/>
                <a:gd name="T79" fmla="*/ 2147483647 h 156"/>
                <a:gd name="T80" fmla="*/ 2147483647 w 72"/>
                <a:gd name="T81" fmla="*/ 2147483647 h 156"/>
                <a:gd name="T82" fmla="*/ 2147483647 w 72"/>
                <a:gd name="T83" fmla="*/ 2147483647 h 156"/>
                <a:gd name="T84" fmla="*/ 2147483647 w 72"/>
                <a:gd name="T85" fmla="*/ 2147483647 h 156"/>
                <a:gd name="T86" fmla="*/ 2147483647 w 72"/>
                <a:gd name="T87" fmla="*/ 2147483647 h 156"/>
                <a:gd name="T88" fmla="*/ 2147483647 w 72"/>
                <a:gd name="T89" fmla="*/ 2147483647 h 156"/>
                <a:gd name="T90" fmla="*/ 2147483647 w 72"/>
                <a:gd name="T91" fmla="*/ 2147483647 h 156"/>
                <a:gd name="T92" fmla="*/ 2147483647 w 72"/>
                <a:gd name="T93" fmla="*/ 2147483647 h 156"/>
                <a:gd name="T94" fmla="*/ 2147483647 w 72"/>
                <a:gd name="T95" fmla="*/ 2147483647 h 156"/>
                <a:gd name="T96" fmla="*/ 2147483647 w 72"/>
                <a:gd name="T97" fmla="*/ 2147483647 h 156"/>
                <a:gd name="T98" fmla="*/ 2147483647 w 72"/>
                <a:gd name="T99" fmla="*/ 2147483647 h 156"/>
                <a:gd name="T100" fmla="*/ 2147483647 w 72"/>
                <a:gd name="T101" fmla="*/ 2147483647 h 156"/>
                <a:gd name="T102" fmla="*/ 2147483647 w 72"/>
                <a:gd name="T103" fmla="*/ 2147483647 h 156"/>
                <a:gd name="T104" fmla="*/ 2147483647 w 72"/>
                <a:gd name="T105" fmla="*/ 2147483647 h 156"/>
                <a:gd name="T106" fmla="*/ 2147483647 w 72"/>
                <a:gd name="T107" fmla="*/ 2147483647 h 156"/>
                <a:gd name="T108" fmla="*/ 2147483647 w 72"/>
                <a:gd name="T109" fmla="*/ 2147483647 h 156"/>
                <a:gd name="T110" fmla="*/ 2147483647 w 72"/>
                <a:gd name="T111" fmla="*/ 2147483647 h 156"/>
                <a:gd name="T112" fmla="*/ 0 w 72"/>
                <a:gd name="T113" fmla="*/ 2147483647 h 156"/>
                <a:gd name="T114" fmla="*/ 2147483647 w 72"/>
                <a:gd name="T115" fmla="*/ 2147483647 h 156"/>
                <a:gd name="T116" fmla="*/ 2147483647 w 72"/>
                <a:gd name="T117" fmla="*/ 2147483647 h 156"/>
                <a:gd name="T118" fmla="*/ 2147483647 w 72"/>
                <a:gd name="T119" fmla="*/ 2147483647 h 156"/>
                <a:gd name="T120" fmla="*/ 2147483647 w 72"/>
                <a:gd name="T121" fmla="*/ 0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
                <a:gd name="T184" fmla="*/ 0 h 156"/>
                <a:gd name="T185" fmla="*/ 72 w 72"/>
                <a:gd name="T186" fmla="*/ 156 h 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 h="156">
                  <a:moveTo>
                    <a:pt x="23" y="0"/>
                  </a:moveTo>
                  <a:lnTo>
                    <a:pt x="25" y="8"/>
                  </a:lnTo>
                  <a:lnTo>
                    <a:pt x="31" y="11"/>
                  </a:lnTo>
                  <a:lnTo>
                    <a:pt x="29" y="23"/>
                  </a:lnTo>
                  <a:lnTo>
                    <a:pt x="28" y="27"/>
                  </a:lnTo>
                  <a:lnTo>
                    <a:pt x="31" y="31"/>
                  </a:lnTo>
                  <a:lnTo>
                    <a:pt x="38" y="23"/>
                  </a:lnTo>
                  <a:lnTo>
                    <a:pt x="43" y="23"/>
                  </a:lnTo>
                  <a:lnTo>
                    <a:pt x="46" y="27"/>
                  </a:lnTo>
                  <a:lnTo>
                    <a:pt x="50" y="27"/>
                  </a:lnTo>
                  <a:lnTo>
                    <a:pt x="55" y="22"/>
                  </a:lnTo>
                  <a:lnTo>
                    <a:pt x="59" y="23"/>
                  </a:lnTo>
                  <a:lnTo>
                    <a:pt x="62" y="35"/>
                  </a:lnTo>
                  <a:lnTo>
                    <a:pt x="71" y="47"/>
                  </a:lnTo>
                  <a:lnTo>
                    <a:pt x="72" y="52"/>
                  </a:lnTo>
                  <a:lnTo>
                    <a:pt x="69" y="66"/>
                  </a:lnTo>
                  <a:lnTo>
                    <a:pt x="55" y="62"/>
                  </a:lnTo>
                  <a:lnTo>
                    <a:pt x="49" y="63"/>
                  </a:lnTo>
                  <a:lnTo>
                    <a:pt x="48" y="69"/>
                  </a:lnTo>
                  <a:lnTo>
                    <a:pt x="44" y="72"/>
                  </a:lnTo>
                  <a:lnTo>
                    <a:pt x="44" y="77"/>
                  </a:lnTo>
                  <a:lnTo>
                    <a:pt x="47" y="80"/>
                  </a:lnTo>
                  <a:lnTo>
                    <a:pt x="45" y="90"/>
                  </a:lnTo>
                  <a:lnTo>
                    <a:pt x="41" y="86"/>
                  </a:lnTo>
                  <a:lnTo>
                    <a:pt x="34" y="84"/>
                  </a:lnTo>
                  <a:lnTo>
                    <a:pt x="31" y="76"/>
                  </a:lnTo>
                  <a:lnTo>
                    <a:pt x="27" y="76"/>
                  </a:lnTo>
                  <a:lnTo>
                    <a:pt x="23" y="80"/>
                  </a:lnTo>
                  <a:lnTo>
                    <a:pt x="22" y="90"/>
                  </a:lnTo>
                  <a:lnTo>
                    <a:pt x="17" y="98"/>
                  </a:lnTo>
                  <a:lnTo>
                    <a:pt x="14" y="111"/>
                  </a:lnTo>
                  <a:lnTo>
                    <a:pt x="17" y="121"/>
                  </a:lnTo>
                  <a:lnTo>
                    <a:pt x="21" y="123"/>
                  </a:lnTo>
                  <a:lnTo>
                    <a:pt x="24" y="135"/>
                  </a:lnTo>
                  <a:lnTo>
                    <a:pt x="30" y="142"/>
                  </a:lnTo>
                  <a:lnTo>
                    <a:pt x="36" y="145"/>
                  </a:lnTo>
                  <a:lnTo>
                    <a:pt x="42" y="151"/>
                  </a:lnTo>
                  <a:lnTo>
                    <a:pt x="46" y="155"/>
                  </a:lnTo>
                  <a:lnTo>
                    <a:pt x="38" y="156"/>
                  </a:lnTo>
                  <a:lnTo>
                    <a:pt x="32" y="153"/>
                  </a:lnTo>
                  <a:lnTo>
                    <a:pt x="28" y="148"/>
                  </a:lnTo>
                  <a:lnTo>
                    <a:pt x="23" y="149"/>
                  </a:lnTo>
                  <a:lnTo>
                    <a:pt x="17" y="141"/>
                  </a:lnTo>
                  <a:lnTo>
                    <a:pt x="11" y="132"/>
                  </a:lnTo>
                  <a:lnTo>
                    <a:pt x="7" y="132"/>
                  </a:lnTo>
                  <a:lnTo>
                    <a:pt x="7" y="121"/>
                  </a:lnTo>
                  <a:lnTo>
                    <a:pt x="8" y="114"/>
                  </a:lnTo>
                  <a:lnTo>
                    <a:pt x="8" y="109"/>
                  </a:lnTo>
                  <a:lnTo>
                    <a:pt x="11" y="102"/>
                  </a:lnTo>
                  <a:lnTo>
                    <a:pt x="13" y="95"/>
                  </a:lnTo>
                  <a:lnTo>
                    <a:pt x="14" y="85"/>
                  </a:lnTo>
                  <a:lnTo>
                    <a:pt x="14" y="71"/>
                  </a:lnTo>
                  <a:lnTo>
                    <a:pt x="6" y="54"/>
                  </a:lnTo>
                  <a:lnTo>
                    <a:pt x="10" y="48"/>
                  </a:lnTo>
                  <a:lnTo>
                    <a:pt x="8" y="33"/>
                  </a:lnTo>
                  <a:lnTo>
                    <a:pt x="1" y="26"/>
                  </a:lnTo>
                  <a:lnTo>
                    <a:pt x="0" y="13"/>
                  </a:lnTo>
                  <a:lnTo>
                    <a:pt x="5" y="10"/>
                  </a:lnTo>
                  <a:lnTo>
                    <a:pt x="9" y="10"/>
                  </a:lnTo>
                  <a:lnTo>
                    <a:pt x="11" y="3"/>
                  </a:lnTo>
                  <a:lnTo>
                    <a:pt x="23"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5" name="Freeform 797">
              <a:extLst>
                <a:ext uri="{FF2B5EF4-FFF2-40B4-BE49-F238E27FC236}">
                  <a16:creationId xmlns:a16="http://schemas.microsoft.com/office/drawing/2014/main" id="{42BA3208-E6AA-DE2B-5C9F-FC2EDC390A60}"/>
                </a:ext>
                <a:ext uri="{C183D7F6-B498-43B3-948B-1728B52AA6E4}">
                  <adec:decorative xmlns:adec="http://schemas.microsoft.com/office/drawing/2017/decorative" val="1"/>
                </a:ext>
              </a:extLst>
            </p:cNvPr>
            <p:cNvSpPr>
              <a:spLocks/>
            </p:cNvSpPr>
            <p:nvPr/>
          </p:nvSpPr>
          <p:spPr bwMode="gray">
            <a:xfrm>
              <a:off x="17185713" y="8425451"/>
              <a:ext cx="504867" cy="446495"/>
            </a:xfrm>
            <a:custGeom>
              <a:avLst/>
              <a:gdLst>
                <a:gd name="T0" fmla="*/ 2147483647 w 93"/>
                <a:gd name="T1" fmla="*/ 2147483647 h 82"/>
                <a:gd name="T2" fmla="*/ 2147483647 w 93"/>
                <a:gd name="T3" fmla="*/ 2147483647 h 82"/>
                <a:gd name="T4" fmla="*/ 2147483647 w 93"/>
                <a:gd name="T5" fmla="*/ 2147483647 h 82"/>
                <a:gd name="T6" fmla="*/ 2147483647 w 93"/>
                <a:gd name="T7" fmla="*/ 2147483647 h 82"/>
                <a:gd name="T8" fmla="*/ 2147483647 w 93"/>
                <a:gd name="T9" fmla="*/ 2147483647 h 82"/>
                <a:gd name="T10" fmla="*/ 2147483647 w 93"/>
                <a:gd name="T11" fmla="*/ 2147483647 h 82"/>
                <a:gd name="T12" fmla="*/ 2147483647 w 93"/>
                <a:gd name="T13" fmla="*/ 2147483647 h 82"/>
                <a:gd name="T14" fmla="*/ 2147483647 w 93"/>
                <a:gd name="T15" fmla="*/ 2147483647 h 82"/>
                <a:gd name="T16" fmla="*/ 2147483647 w 93"/>
                <a:gd name="T17" fmla="*/ 2147483647 h 82"/>
                <a:gd name="T18" fmla="*/ 2147483647 w 93"/>
                <a:gd name="T19" fmla="*/ 2147483647 h 82"/>
                <a:gd name="T20" fmla="*/ 2147483647 w 93"/>
                <a:gd name="T21" fmla="*/ 2147483647 h 82"/>
                <a:gd name="T22" fmla="*/ 2147483647 w 93"/>
                <a:gd name="T23" fmla="*/ 0 h 82"/>
                <a:gd name="T24" fmla="*/ 2147483647 w 93"/>
                <a:gd name="T25" fmla="*/ 0 h 82"/>
                <a:gd name="T26" fmla="*/ 2147483647 w 93"/>
                <a:gd name="T27" fmla="*/ 2147483647 h 82"/>
                <a:gd name="T28" fmla="*/ 2147483647 w 93"/>
                <a:gd name="T29" fmla="*/ 2147483647 h 82"/>
                <a:gd name="T30" fmla="*/ 2147483647 w 93"/>
                <a:gd name="T31" fmla="*/ 2147483647 h 82"/>
                <a:gd name="T32" fmla="*/ 2147483647 w 93"/>
                <a:gd name="T33" fmla="*/ 2147483647 h 82"/>
                <a:gd name="T34" fmla="*/ 2147483647 w 93"/>
                <a:gd name="T35" fmla="*/ 2147483647 h 82"/>
                <a:gd name="T36" fmla="*/ 2147483647 w 93"/>
                <a:gd name="T37" fmla="*/ 2147483647 h 82"/>
                <a:gd name="T38" fmla="*/ 2147483647 w 93"/>
                <a:gd name="T39" fmla="*/ 2147483647 h 82"/>
                <a:gd name="T40" fmla="*/ 2147483647 w 93"/>
                <a:gd name="T41" fmla="*/ 2147483647 h 82"/>
                <a:gd name="T42" fmla="*/ 2147483647 w 93"/>
                <a:gd name="T43" fmla="*/ 2147483647 h 82"/>
                <a:gd name="T44" fmla="*/ 2147483647 w 93"/>
                <a:gd name="T45" fmla="*/ 2147483647 h 82"/>
                <a:gd name="T46" fmla="*/ 2147483647 w 93"/>
                <a:gd name="T47" fmla="*/ 2147483647 h 82"/>
                <a:gd name="T48" fmla="*/ 2147483647 w 93"/>
                <a:gd name="T49" fmla="*/ 2147483647 h 82"/>
                <a:gd name="T50" fmla="*/ 2147483647 w 93"/>
                <a:gd name="T51" fmla="*/ 2147483647 h 82"/>
                <a:gd name="T52" fmla="*/ 2147483647 w 93"/>
                <a:gd name="T53" fmla="*/ 2147483647 h 82"/>
                <a:gd name="T54" fmla="*/ 2147483647 w 93"/>
                <a:gd name="T55" fmla="*/ 2147483647 h 82"/>
                <a:gd name="T56" fmla="*/ 2147483647 w 93"/>
                <a:gd name="T57" fmla="*/ 2147483647 h 82"/>
                <a:gd name="T58" fmla="*/ 2147483647 w 93"/>
                <a:gd name="T59" fmla="*/ 2147483647 h 82"/>
                <a:gd name="T60" fmla="*/ 2147483647 w 93"/>
                <a:gd name="T61" fmla="*/ 2147483647 h 82"/>
                <a:gd name="T62" fmla="*/ 2147483647 w 93"/>
                <a:gd name="T63" fmla="*/ 2147483647 h 82"/>
                <a:gd name="T64" fmla="*/ 2147483647 w 93"/>
                <a:gd name="T65" fmla="*/ 2147483647 h 82"/>
                <a:gd name="T66" fmla="*/ 2147483647 w 93"/>
                <a:gd name="T67" fmla="*/ 2147483647 h 82"/>
                <a:gd name="T68" fmla="*/ 2147483647 w 93"/>
                <a:gd name="T69" fmla="*/ 2147483647 h 82"/>
                <a:gd name="T70" fmla="*/ 2147483647 w 93"/>
                <a:gd name="T71" fmla="*/ 2147483647 h 82"/>
                <a:gd name="T72" fmla="*/ 2147483647 w 93"/>
                <a:gd name="T73" fmla="*/ 2147483647 h 82"/>
                <a:gd name="T74" fmla="*/ 2147483647 w 93"/>
                <a:gd name="T75" fmla="*/ 2147483647 h 82"/>
                <a:gd name="T76" fmla="*/ 0 w 93"/>
                <a:gd name="T77" fmla="*/ 2147483647 h 82"/>
                <a:gd name="T78" fmla="*/ 2147483647 w 93"/>
                <a:gd name="T79" fmla="*/ 2147483647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
                <a:gd name="T121" fmla="*/ 0 h 82"/>
                <a:gd name="T122" fmla="*/ 93 w 93"/>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 h="82">
                  <a:moveTo>
                    <a:pt x="4" y="24"/>
                  </a:moveTo>
                  <a:lnTo>
                    <a:pt x="6" y="25"/>
                  </a:lnTo>
                  <a:lnTo>
                    <a:pt x="8" y="29"/>
                  </a:lnTo>
                  <a:lnTo>
                    <a:pt x="11" y="34"/>
                  </a:lnTo>
                  <a:lnTo>
                    <a:pt x="24" y="34"/>
                  </a:lnTo>
                  <a:lnTo>
                    <a:pt x="30" y="30"/>
                  </a:lnTo>
                  <a:lnTo>
                    <a:pt x="35" y="29"/>
                  </a:lnTo>
                  <a:lnTo>
                    <a:pt x="40" y="31"/>
                  </a:lnTo>
                  <a:lnTo>
                    <a:pt x="48" y="29"/>
                  </a:lnTo>
                  <a:lnTo>
                    <a:pt x="56" y="18"/>
                  </a:lnTo>
                  <a:lnTo>
                    <a:pt x="61" y="5"/>
                  </a:lnTo>
                  <a:lnTo>
                    <a:pt x="64" y="0"/>
                  </a:lnTo>
                  <a:lnTo>
                    <a:pt x="75" y="0"/>
                  </a:lnTo>
                  <a:lnTo>
                    <a:pt x="79" y="3"/>
                  </a:lnTo>
                  <a:lnTo>
                    <a:pt x="79" y="10"/>
                  </a:lnTo>
                  <a:lnTo>
                    <a:pt x="84" y="16"/>
                  </a:lnTo>
                  <a:lnTo>
                    <a:pt x="83" y="25"/>
                  </a:lnTo>
                  <a:lnTo>
                    <a:pt x="90" y="28"/>
                  </a:lnTo>
                  <a:lnTo>
                    <a:pt x="93" y="33"/>
                  </a:lnTo>
                  <a:lnTo>
                    <a:pt x="86" y="34"/>
                  </a:lnTo>
                  <a:lnTo>
                    <a:pt x="84" y="31"/>
                  </a:lnTo>
                  <a:lnTo>
                    <a:pt x="79" y="37"/>
                  </a:lnTo>
                  <a:lnTo>
                    <a:pt x="80" y="46"/>
                  </a:lnTo>
                  <a:lnTo>
                    <a:pt x="72" y="57"/>
                  </a:lnTo>
                  <a:lnTo>
                    <a:pt x="67" y="59"/>
                  </a:lnTo>
                  <a:lnTo>
                    <a:pt x="68" y="69"/>
                  </a:lnTo>
                  <a:lnTo>
                    <a:pt x="60" y="79"/>
                  </a:lnTo>
                  <a:lnTo>
                    <a:pt x="53" y="82"/>
                  </a:lnTo>
                  <a:lnTo>
                    <a:pt x="52" y="80"/>
                  </a:lnTo>
                  <a:lnTo>
                    <a:pt x="47" y="74"/>
                  </a:lnTo>
                  <a:lnTo>
                    <a:pt x="43" y="77"/>
                  </a:lnTo>
                  <a:lnTo>
                    <a:pt x="40" y="73"/>
                  </a:lnTo>
                  <a:lnTo>
                    <a:pt x="35" y="73"/>
                  </a:lnTo>
                  <a:lnTo>
                    <a:pt x="29" y="77"/>
                  </a:lnTo>
                  <a:lnTo>
                    <a:pt x="25" y="72"/>
                  </a:lnTo>
                  <a:lnTo>
                    <a:pt x="12" y="70"/>
                  </a:lnTo>
                  <a:lnTo>
                    <a:pt x="8" y="53"/>
                  </a:lnTo>
                  <a:lnTo>
                    <a:pt x="2" y="48"/>
                  </a:lnTo>
                  <a:lnTo>
                    <a:pt x="0" y="28"/>
                  </a:lnTo>
                  <a:lnTo>
                    <a:pt x="4" y="2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6" name="Freeform 798">
              <a:extLst>
                <a:ext uri="{FF2B5EF4-FFF2-40B4-BE49-F238E27FC236}">
                  <a16:creationId xmlns:a16="http://schemas.microsoft.com/office/drawing/2014/main" id="{2DE8C879-6EB2-DB56-3CBC-E04EBC409C0A}"/>
                </a:ext>
                <a:ext uri="{C183D7F6-B498-43B3-948B-1728B52AA6E4}">
                  <adec:decorative xmlns:adec="http://schemas.microsoft.com/office/drawing/2017/decorative" val="1"/>
                </a:ext>
              </a:extLst>
            </p:cNvPr>
            <p:cNvSpPr>
              <a:spLocks/>
            </p:cNvSpPr>
            <p:nvPr/>
          </p:nvSpPr>
          <p:spPr bwMode="gray">
            <a:xfrm>
              <a:off x="17214920" y="8563155"/>
              <a:ext cx="8344" cy="4173"/>
            </a:xfrm>
            <a:custGeom>
              <a:avLst/>
              <a:gdLst>
                <a:gd name="T0" fmla="*/ 0 w 1"/>
                <a:gd name="T1" fmla="*/ 0 h 1"/>
                <a:gd name="T2" fmla="*/ 2147483647 w 1"/>
                <a:gd name="T3" fmla="*/ 2147483646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1"/>
                  </a:lnTo>
                  <a:lnTo>
                    <a:pt x="0"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7" name="Freeform 799">
              <a:extLst>
                <a:ext uri="{FF2B5EF4-FFF2-40B4-BE49-F238E27FC236}">
                  <a16:creationId xmlns:a16="http://schemas.microsoft.com/office/drawing/2014/main" id="{8D92200F-8DFF-E629-3A2C-3673025D1F67}"/>
                </a:ext>
                <a:ext uri="{C183D7F6-B498-43B3-948B-1728B52AA6E4}">
                  <adec:decorative xmlns:adec="http://schemas.microsoft.com/office/drawing/2017/decorative" val="1"/>
                </a:ext>
              </a:extLst>
            </p:cNvPr>
            <p:cNvSpPr>
              <a:spLocks/>
            </p:cNvSpPr>
            <p:nvPr/>
          </p:nvSpPr>
          <p:spPr bwMode="gray">
            <a:xfrm>
              <a:off x="17214920" y="8258536"/>
              <a:ext cx="479832" cy="354692"/>
            </a:xfrm>
            <a:custGeom>
              <a:avLst/>
              <a:gdLst>
                <a:gd name="T0" fmla="*/ 2147483647 w 88"/>
                <a:gd name="T1" fmla="*/ 2147483647 h 65"/>
                <a:gd name="T2" fmla="*/ 0 w 88"/>
                <a:gd name="T3" fmla="*/ 2147483647 h 65"/>
                <a:gd name="T4" fmla="*/ 2147483647 w 88"/>
                <a:gd name="T5" fmla="*/ 2147483647 h 65"/>
                <a:gd name="T6" fmla="*/ 2147483647 w 88"/>
                <a:gd name="T7" fmla="*/ 2147483647 h 65"/>
                <a:gd name="T8" fmla="*/ 2147483647 w 88"/>
                <a:gd name="T9" fmla="*/ 2147483647 h 65"/>
                <a:gd name="T10" fmla="*/ 2147483647 w 88"/>
                <a:gd name="T11" fmla="*/ 2147483647 h 65"/>
                <a:gd name="T12" fmla="*/ 2147483647 w 88"/>
                <a:gd name="T13" fmla="*/ 2147483647 h 65"/>
                <a:gd name="T14" fmla="*/ 2147483647 w 88"/>
                <a:gd name="T15" fmla="*/ 2147483647 h 65"/>
                <a:gd name="T16" fmla="*/ 2147483647 w 88"/>
                <a:gd name="T17" fmla="*/ 2147483647 h 65"/>
                <a:gd name="T18" fmla="*/ 2147483647 w 88"/>
                <a:gd name="T19" fmla="*/ 2147483647 h 65"/>
                <a:gd name="T20" fmla="*/ 2147483647 w 88"/>
                <a:gd name="T21" fmla="*/ 2147483647 h 65"/>
                <a:gd name="T22" fmla="*/ 2147483647 w 88"/>
                <a:gd name="T23" fmla="*/ 2147483647 h 65"/>
                <a:gd name="T24" fmla="*/ 2147483647 w 88"/>
                <a:gd name="T25" fmla="*/ 2147483647 h 65"/>
                <a:gd name="T26" fmla="*/ 2147483647 w 88"/>
                <a:gd name="T27" fmla="*/ 2147483647 h 65"/>
                <a:gd name="T28" fmla="*/ 2147483647 w 88"/>
                <a:gd name="T29" fmla="*/ 2147483647 h 65"/>
                <a:gd name="T30" fmla="*/ 2147483647 w 88"/>
                <a:gd name="T31" fmla="*/ 2147483647 h 65"/>
                <a:gd name="T32" fmla="*/ 2147483647 w 88"/>
                <a:gd name="T33" fmla="*/ 2147483647 h 65"/>
                <a:gd name="T34" fmla="*/ 2147483647 w 88"/>
                <a:gd name="T35" fmla="*/ 0 h 65"/>
                <a:gd name="T36" fmla="*/ 2147483647 w 88"/>
                <a:gd name="T37" fmla="*/ 2147483647 h 65"/>
                <a:gd name="T38" fmla="*/ 2147483647 w 88"/>
                <a:gd name="T39" fmla="*/ 2147483647 h 65"/>
                <a:gd name="T40" fmla="*/ 2147483647 w 88"/>
                <a:gd name="T41" fmla="*/ 2147483647 h 65"/>
                <a:gd name="T42" fmla="*/ 2147483647 w 88"/>
                <a:gd name="T43" fmla="*/ 2147483647 h 65"/>
                <a:gd name="T44" fmla="*/ 2147483647 w 88"/>
                <a:gd name="T45" fmla="*/ 2147483647 h 65"/>
                <a:gd name="T46" fmla="*/ 2147483647 w 88"/>
                <a:gd name="T47" fmla="*/ 2147483647 h 65"/>
                <a:gd name="T48" fmla="*/ 2147483647 w 88"/>
                <a:gd name="T49" fmla="*/ 2147483647 h 65"/>
                <a:gd name="T50" fmla="*/ 2147483647 w 88"/>
                <a:gd name="T51" fmla="*/ 2147483647 h 65"/>
                <a:gd name="T52" fmla="*/ 2147483647 w 88"/>
                <a:gd name="T53" fmla="*/ 2147483647 h 65"/>
                <a:gd name="T54" fmla="*/ 2147483647 w 88"/>
                <a:gd name="T55" fmla="*/ 2147483647 h 65"/>
                <a:gd name="T56" fmla="*/ 2147483647 w 88"/>
                <a:gd name="T57" fmla="*/ 2147483647 h 65"/>
                <a:gd name="T58" fmla="*/ 2147483647 w 88"/>
                <a:gd name="T59" fmla="*/ 2147483647 h 65"/>
                <a:gd name="T60" fmla="*/ 2147483647 w 88"/>
                <a:gd name="T61" fmla="*/ 2147483647 h 65"/>
                <a:gd name="T62" fmla="*/ 2147483647 w 88"/>
                <a:gd name="T63" fmla="*/ 2147483647 h 65"/>
                <a:gd name="T64" fmla="*/ 2147483647 w 88"/>
                <a:gd name="T65" fmla="*/ 2147483647 h 65"/>
                <a:gd name="T66" fmla="*/ 2147483647 w 88"/>
                <a:gd name="T67" fmla="*/ 2147483647 h 65"/>
                <a:gd name="T68" fmla="*/ 2147483647 w 88"/>
                <a:gd name="T69" fmla="*/ 2147483647 h 65"/>
                <a:gd name="T70" fmla="*/ 2147483647 w 88"/>
                <a:gd name="T71" fmla="*/ 2147483647 h 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65"/>
                <a:gd name="T110" fmla="*/ 88 w 88"/>
                <a:gd name="T111" fmla="*/ 65 h 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65">
                  <a:moveTo>
                    <a:pt x="2" y="60"/>
                  </a:moveTo>
                  <a:lnTo>
                    <a:pt x="0" y="56"/>
                  </a:lnTo>
                  <a:lnTo>
                    <a:pt x="1" y="57"/>
                  </a:lnTo>
                  <a:lnTo>
                    <a:pt x="13" y="56"/>
                  </a:lnTo>
                  <a:lnTo>
                    <a:pt x="15" y="46"/>
                  </a:lnTo>
                  <a:lnTo>
                    <a:pt x="22" y="45"/>
                  </a:lnTo>
                  <a:lnTo>
                    <a:pt x="26" y="42"/>
                  </a:lnTo>
                  <a:lnTo>
                    <a:pt x="35" y="38"/>
                  </a:lnTo>
                  <a:lnTo>
                    <a:pt x="40" y="29"/>
                  </a:lnTo>
                  <a:lnTo>
                    <a:pt x="45" y="27"/>
                  </a:lnTo>
                  <a:lnTo>
                    <a:pt x="44" y="33"/>
                  </a:lnTo>
                  <a:lnTo>
                    <a:pt x="47" y="33"/>
                  </a:lnTo>
                  <a:lnTo>
                    <a:pt x="48" y="30"/>
                  </a:lnTo>
                  <a:lnTo>
                    <a:pt x="52" y="33"/>
                  </a:lnTo>
                  <a:lnTo>
                    <a:pt x="53" y="30"/>
                  </a:lnTo>
                  <a:lnTo>
                    <a:pt x="54" y="26"/>
                  </a:lnTo>
                  <a:lnTo>
                    <a:pt x="55" y="16"/>
                  </a:lnTo>
                  <a:lnTo>
                    <a:pt x="70" y="0"/>
                  </a:lnTo>
                  <a:lnTo>
                    <a:pt x="74" y="11"/>
                  </a:lnTo>
                  <a:lnTo>
                    <a:pt x="83" y="13"/>
                  </a:lnTo>
                  <a:lnTo>
                    <a:pt x="88" y="20"/>
                  </a:lnTo>
                  <a:lnTo>
                    <a:pt x="80" y="23"/>
                  </a:lnTo>
                  <a:lnTo>
                    <a:pt x="82" y="28"/>
                  </a:lnTo>
                  <a:lnTo>
                    <a:pt x="77" y="30"/>
                  </a:lnTo>
                  <a:lnTo>
                    <a:pt x="73" y="34"/>
                  </a:lnTo>
                  <a:lnTo>
                    <a:pt x="69" y="31"/>
                  </a:lnTo>
                  <a:lnTo>
                    <a:pt x="58" y="31"/>
                  </a:lnTo>
                  <a:lnTo>
                    <a:pt x="55" y="36"/>
                  </a:lnTo>
                  <a:lnTo>
                    <a:pt x="50" y="49"/>
                  </a:lnTo>
                  <a:lnTo>
                    <a:pt x="42" y="60"/>
                  </a:lnTo>
                  <a:lnTo>
                    <a:pt x="34" y="62"/>
                  </a:lnTo>
                  <a:lnTo>
                    <a:pt x="29" y="60"/>
                  </a:lnTo>
                  <a:lnTo>
                    <a:pt x="24" y="61"/>
                  </a:lnTo>
                  <a:lnTo>
                    <a:pt x="18" y="65"/>
                  </a:lnTo>
                  <a:lnTo>
                    <a:pt x="5" y="65"/>
                  </a:lnTo>
                  <a:lnTo>
                    <a:pt x="2" y="6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8" name="Freeform 800">
              <a:extLst>
                <a:ext uri="{FF2B5EF4-FFF2-40B4-BE49-F238E27FC236}">
                  <a16:creationId xmlns:a16="http://schemas.microsoft.com/office/drawing/2014/main" id="{3358F112-9689-A425-B746-4592174B637D}"/>
                </a:ext>
                <a:ext uri="{C183D7F6-B498-43B3-948B-1728B52AA6E4}">
                  <adec:decorative xmlns:adec="http://schemas.microsoft.com/office/drawing/2017/decorative" val="1"/>
                </a:ext>
              </a:extLst>
            </p:cNvPr>
            <p:cNvSpPr>
              <a:spLocks/>
            </p:cNvSpPr>
            <p:nvPr/>
          </p:nvSpPr>
          <p:spPr bwMode="gray">
            <a:xfrm>
              <a:off x="16993780" y="8742587"/>
              <a:ext cx="79277" cy="79284"/>
            </a:xfrm>
            <a:custGeom>
              <a:avLst/>
              <a:gdLst>
                <a:gd name="T0" fmla="*/ 0 w 14"/>
                <a:gd name="T1" fmla="*/ 2147483647 h 15"/>
                <a:gd name="T2" fmla="*/ 2147483647 w 14"/>
                <a:gd name="T3" fmla="*/ 2147483647 h 15"/>
                <a:gd name="T4" fmla="*/ 2147483647 w 14"/>
                <a:gd name="T5" fmla="*/ 2147483647 h 15"/>
                <a:gd name="T6" fmla="*/ 2147483647 w 14"/>
                <a:gd name="T7" fmla="*/ 2147483647 h 15"/>
                <a:gd name="T8" fmla="*/ 2147483647 w 14"/>
                <a:gd name="T9" fmla="*/ 0 h 15"/>
                <a:gd name="T10" fmla="*/ 0 w 14"/>
                <a:gd name="T11" fmla="*/ 0 h 15"/>
                <a:gd name="T12" fmla="*/ 0 w 14"/>
                <a:gd name="T13" fmla="*/ 2147483647 h 15"/>
                <a:gd name="T14" fmla="*/ 0 60000 65536"/>
                <a:gd name="T15" fmla="*/ 0 60000 65536"/>
                <a:gd name="T16" fmla="*/ 0 60000 65536"/>
                <a:gd name="T17" fmla="*/ 0 60000 65536"/>
                <a:gd name="T18" fmla="*/ 0 60000 65536"/>
                <a:gd name="T19" fmla="*/ 0 60000 65536"/>
                <a:gd name="T20" fmla="*/ 0 60000 65536"/>
                <a:gd name="T21" fmla="*/ 0 w 14"/>
                <a:gd name="T22" fmla="*/ 0 h 15"/>
                <a:gd name="T23" fmla="*/ 14 w 1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5">
                  <a:moveTo>
                    <a:pt x="0" y="4"/>
                  </a:moveTo>
                  <a:lnTo>
                    <a:pt x="2" y="4"/>
                  </a:lnTo>
                  <a:lnTo>
                    <a:pt x="10" y="15"/>
                  </a:lnTo>
                  <a:lnTo>
                    <a:pt x="14" y="13"/>
                  </a:lnTo>
                  <a:lnTo>
                    <a:pt x="6" y="0"/>
                  </a:lnTo>
                  <a:lnTo>
                    <a:pt x="0" y="0"/>
                  </a:lnTo>
                  <a:lnTo>
                    <a:pt x="0" y="4"/>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799" name="Freeform 801">
              <a:extLst>
                <a:ext uri="{FF2B5EF4-FFF2-40B4-BE49-F238E27FC236}">
                  <a16:creationId xmlns:a16="http://schemas.microsoft.com/office/drawing/2014/main" id="{033489FC-9B54-707E-7825-BA0855C2949C}"/>
                </a:ext>
                <a:ext uri="{C183D7F6-B498-43B3-948B-1728B52AA6E4}">
                  <adec:decorative xmlns:adec="http://schemas.microsoft.com/office/drawing/2017/decorative" val="1"/>
                </a:ext>
              </a:extLst>
            </p:cNvPr>
            <p:cNvSpPr>
              <a:spLocks/>
            </p:cNvSpPr>
            <p:nvPr/>
          </p:nvSpPr>
          <p:spPr bwMode="gray">
            <a:xfrm>
              <a:off x="17102264" y="8788488"/>
              <a:ext cx="50070" cy="45901"/>
            </a:xfrm>
            <a:custGeom>
              <a:avLst/>
              <a:gdLst>
                <a:gd name="T0" fmla="*/ 0 w 9"/>
                <a:gd name="T1" fmla="*/ 2147483647 h 8"/>
                <a:gd name="T2" fmla="*/ 2147483647 w 9"/>
                <a:gd name="T3" fmla="*/ 0 h 8"/>
                <a:gd name="T4" fmla="*/ 2147483647 w 9"/>
                <a:gd name="T5" fmla="*/ 2147483647 h 8"/>
                <a:gd name="T6" fmla="*/ 2147483647 w 9"/>
                <a:gd name="T7" fmla="*/ 2147483647 h 8"/>
                <a:gd name="T8" fmla="*/ 2147483647 w 9"/>
                <a:gd name="T9" fmla="*/ 2147483647 h 8"/>
                <a:gd name="T10" fmla="*/ 2147483647 w 9"/>
                <a:gd name="T11" fmla="*/ 2147483647 h 8"/>
                <a:gd name="T12" fmla="*/ 0 w 9"/>
                <a:gd name="T13" fmla="*/ 2147483647 h 8"/>
                <a:gd name="T14" fmla="*/ 0 60000 65536"/>
                <a:gd name="T15" fmla="*/ 0 60000 65536"/>
                <a:gd name="T16" fmla="*/ 0 60000 65536"/>
                <a:gd name="T17" fmla="*/ 0 60000 65536"/>
                <a:gd name="T18" fmla="*/ 0 60000 65536"/>
                <a:gd name="T19" fmla="*/ 0 60000 65536"/>
                <a:gd name="T20" fmla="*/ 0 60000 65536"/>
                <a:gd name="T21" fmla="*/ 0 w 9"/>
                <a:gd name="T22" fmla="*/ 0 h 8"/>
                <a:gd name="T23" fmla="*/ 9 w 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8">
                  <a:moveTo>
                    <a:pt x="0" y="5"/>
                  </a:moveTo>
                  <a:lnTo>
                    <a:pt x="3" y="0"/>
                  </a:lnTo>
                  <a:lnTo>
                    <a:pt x="6" y="1"/>
                  </a:lnTo>
                  <a:lnTo>
                    <a:pt x="9" y="4"/>
                  </a:lnTo>
                  <a:lnTo>
                    <a:pt x="8" y="6"/>
                  </a:lnTo>
                  <a:lnTo>
                    <a:pt x="3" y="8"/>
                  </a:lnTo>
                  <a:lnTo>
                    <a:pt x="0"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0" name="Freeform 802">
              <a:extLst>
                <a:ext uri="{FF2B5EF4-FFF2-40B4-BE49-F238E27FC236}">
                  <a16:creationId xmlns:a16="http://schemas.microsoft.com/office/drawing/2014/main" id="{183BFACA-DE7C-7935-579A-28B83303B3AE}"/>
                </a:ext>
                <a:ext uri="{C183D7F6-B498-43B3-948B-1728B52AA6E4}">
                  <adec:decorative xmlns:adec="http://schemas.microsoft.com/office/drawing/2017/decorative" val="1"/>
                </a:ext>
              </a:extLst>
            </p:cNvPr>
            <p:cNvSpPr>
              <a:spLocks/>
            </p:cNvSpPr>
            <p:nvPr/>
          </p:nvSpPr>
          <p:spPr bwMode="gray">
            <a:xfrm>
              <a:off x="17022987" y="8988786"/>
              <a:ext cx="425590" cy="137704"/>
            </a:xfrm>
            <a:custGeom>
              <a:avLst/>
              <a:gdLst>
                <a:gd name="T0" fmla="*/ 2147483647 w 78"/>
                <a:gd name="T1" fmla="*/ 2147483647 h 26"/>
                <a:gd name="T2" fmla="*/ 2147483647 w 78"/>
                <a:gd name="T3" fmla="*/ 2147483647 h 26"/>
                <a:gd name="T4" fmla="*/ 2147483647 w 78"/>
                <a:gd name="T5" fmla="*/ 2147483647 h 26"/>
                <a:gd name="T6" fmla="*/ 2147483647 w 78"/>
                <a:gd name="T7" fmla="*/ 2147483647 h 26"/>
                <a:gd name="T8" fmla="*/ 2147483647 w 78"/>
                <a:gd name="T9" fmla="*/ 2147483647 h 26"/>
                <a:gd name="T10" fmla="*/ 2147483647 w 78"/>
                <a:gd name="T11" fmla="*/ 2147483647 h 26"/>
                <a:gd name="T12" fmla="*/ 2147483647 w 78"/>
                <a:gd name="T13" fmla="*/ 2147483647 h 26"/>
                <a:gd name="T14" fmla="*/ 2147483647 w 78"/>
                <a:gd name="T15" fmla="*/ 2147483647 h 26"/>
                <a:gd name="T16" fmla="*/ 2147483647 w 78"/>
                <a:gd name="T17" fmla="*/ 2147483647 h 26"/>
                <a:gd name="T18" fmla="*/ 2147483647 w 78"/>
                <a:gd name="T19" fmla="*/ 2147483647 h 26"/>
                <a:gd name="T20" fmla="*/ 2147483647 w 78"/>
                <a:gd name="T21" fmla="*/ 2147483647 h 26"/>
                <a:gd name="T22" fmla="*/ 2147483647 w 78"/>
                <a:gd name="T23" fmla="*/ 2147483647 h 26"/>
                <a:gd name="T24" fmla="*/ 2147483647 w 78"/>
                <a:gd name="T25" fmla="*/ 0 h 26"/>
                <a:gd name="T26" fmla="*/ 0 w 78"/>
                <a:gd name="T27" fmla="*/ 2147483647 h 26"/>
                <a:gd name="T28" fmla="*/ 2147483647 w 78"/>
                <a:gd name="T29" fmla="*/ 2147483647 h 26"/>
                <a:gd name="T30" fmla="*/ 2147483647 w 78"/>
                <a:gd name="T31" fmla="*/ 2147483647 h 26"/>
                <a:gd name="T32" fmla="*/ 2147483647 w 78"/>
                <a:gd name="T33" fmla="*/ 2147483647 h 26"/>
                <a:gd name="T34" fmla="*/ 2147483647 w 78"/>
                <a:gd name="T35" fmla="*/ 2147483647 h 26"/>
                <a:gd name="T36" fmla="*/ 2147483647 w 78"/>
                <a:gd name="T37" fmla="*/ 2147483647 h 26"/>
                <a:gd name="T38" fmla="*/ 2147483647 w 78"/>
                <a:gd name="T39" fmla="*/ 2147483647 h 26"/>
                <a:gd name="T40" fmla="*/ 2147483647 w 78"/>
                <a:gd name="T41" fmla="*/ 2147483647 h 26"/>
                <a:gd name="T42" fmla="*/ 2147483647 w 78"/>
                <a:gd name="T43" fmla="*/ 2147483647 h 26"/>
                <a:gd name="T44" fmla="*/ 2147483647 w 78"/>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26"/>
                <a:gd name="T71" fmla="*/ 78 w 78"/>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26">
                  <a:moveTo>
                    <a:pt x="78" y="21"/>
                  </a:moveTo>
                  <a:lnTo>
                    <a:pt x="76" y="18"/>
                  </a:lnTo>
                  <a:lnTo>
                    <a:pt x="72" y="19"/>
                  </a:lnTo>
                  <a:lnTo>
                    <a:pt x="61" y="16"/>
                  </a:lnTo>
                  <a:lnTo>
                    <a:pt x="61" y="10"/>
                  </a:lnTo>
                  <a:lnTo>
                    <a:pt x="46" y="5"/>
                  </a:lnTo>
                  <a:lnTo>
                    <a:pt x="44" y="7"/>
                  </a:lnTo>
                  <a:lnTo>
                    <a:pt x="42" y="11"/>
                  </a:lnTo>
                  <a:lnTo>
                    <a:pt x="25" y="8"/>
                  </a:lnTo>
                  <a:lnTo>
                    <a:pt x="24" y="2"/>
                  </a:lnTo>
                  <a:lnTo>
                    <a:pt x="15" y="2"/>
                  </a:lnTo>
                  <a:lnTo>
                    <a:pt x="12" y="4"/>
                  </a:lnTo>
                  <a:lnTo>
                    <a:pt x="5" y="0"/>
                  </a:lnTo>
                  <a:lnTo>
                    <a:pt x="0" y="7"/>
                  </a:lnTo>
                  <a:lnTo>
                    <a:pt x="4" y="15"/>
                  </a:lnTo>
                  <a:lnTo>
                    <a:pt x="20" y="16"/>
                  </a:lnTo>
                  <a:lnTo>
                    <a:pt x="23" y="18"/>
                  </a:lnTo>
                  <a:lnTo>
                    <a:pt x="35" y="18"/>
                  </a:lnTo>
                  <a:lnTo>
                    <a:pt x="45" y="23"/>
                  </a:lnTo>
                  <a:lnTo>
                    <a:pt x="62" y="23"/>
                  </a:lnTo>
                  <a:lnTo>
                    <a:pt x="72" y="26"/>
                  </a:lnTo>
                  <a:lnTo>
                    <a:pt x="78" y="26"/>
                  </a:lnTo>
                  <a:lnTo>
                    <a:pt x="78" y="21"/>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1" name="Freeform 803">
              <a:extLst>
                <a:ext uri="{FF2B5EF4-FFF2-40B4-BE49-F238E27FC236}">
                  <a16:creationId xmlns:a16="http://schemas.microsoft.com/office/drawing/2014/main" id="{E8FF0F01-F2DF-F352-8CF5-F2BECA0DAD68}"/>
                </a:ext>
                <a:ext uri="{C183D7F6-B498-43B3-948B-1728B52AA6E4}">
                  <adec:decorative xmlns:adec="http://schemas.microsoft.com/office/drawing/2017/decorative" val="1"/>
                </a:ext>
              </a:extLst>
            </p:cNvPr>
            <p:cNvSpPr>
              <a:spLocks/>
            </p:cNvSpPr>
            <p:nvPr/>
          </p:nvSpPr>
          <p:spPr bwMode="gray">
            <a:xfrm>
              <a:off x="16488913" y="8367031"/>
              <a:ext cx="534075" cy="609237"/>
            </a:xfrm>
            <a:custGeom>
              <a:avLst/>
              <a:gdLst>
                <a:gd name="T0" fmla="*/ 2147483647 w 98"/>
                <a:gd name="T1" fmla="*/ 0 h 112"/>
                <a:gd name="T2" fmla="*/ 2147483647 w 98"/>
                <a:gd name="T3" fmla="*/ 2147483647 h 112"/>
                <a:gd name="T4" fmla="*/ 2147483647 w 98"/>
                <a:gd name="T5" fmla="*/ 2147483647 h 112"/>
                <a:gd name="T6" fmla="*/ 2147483647 w 98"/>
                <a:gd name="T7" fmla="*/ 2147483647 h 112"/>
                <a:gd name="T8" fmla="*/ 2147483647 w 98"/>
                <a:gd name="T9" fmla="*/ 2147483647 h 112"/>
                <a:gd name="T10" fmla="*/ 2147483647 w 98"/>
                <a:gd name="T11" fmla="*/ 2147483647 h 112"/>
                <a:gd name="T12" fmla="*/ 2147483647 w 98"/>
                <a:gd name="T13" fmla="*/ 2147483647 h 112"/>
                <a:gd name="T14" fmla="*/ 2147483647 w 98"/>
                <a:gd name="T15" fmla="*/ 2147483647 h 112"/>
                <a:gd name="T16" fmla="*/ 2147483647 w 98"/>
                <a:gd name="T17" fmla="*/ 2147483647 h 112"/>
                <a:gd name="T18" fmla="*/ 2147483647 w 98"/>
                <a:gd name="T19" fmla="*/ 2147483647 h 112"/>
                <a:gd name="T20" fmla="*/ 2147483647 w 98"/>
                <a:gd name="T21" fmla="*/ 2147483647 h 112"/>
                <a:gd name="T22" fmla="*/ 2147483647 w 98"/>
                <a:gd name="T23" fmla="*/ 2147483647 h 112"/>
                <a:gd name="T24" fmla="*/ 2147483647 w 98"/>
                <a:gd name="T25" fmla="*/ 2147483647 h 112"/>
                <a:gd name="T26" fmla="*/ 2147483647 w 98"/>
                <a:gd name="T27" fmla="*/ 2147483647 h 112"/>
                <a:gd name="T28" fmla="*/ 2147483647 w 98"/>
                <a:gd name="T29" fmla="*/ 2147483647 h 112"/>
                <a:gd name="T30" fmla="*/ 2147483647 w 98"/>
                <a:gd name="T31" fmla="*/ 2147483647 h 112"/>
                <a:gd name="T32" fmla="*/ 2147483647 w 98"/>
                <a:gd name="T33" fmla="*/ 2147483647 h 112"/>
                <a:gd name="T34" fmla="*/ 2147483647 w 98"/>
                <a:gd name="T35" fmla="*/ 2147483647 h 112"/>
                <a:gd name="T36" fmla="*/ 2147483647 w 98"/>
                <a:gd name="T37" fmla="*/ 2147483647 h 112"/>
                <a:gd name="T38" fmla="*/ 2147483647 w 98"/>
                <a:gd name="T39" fmla="*/ 2147483647 h 112"/>
                <a:gd name="T40" fmla="*/ 2147483647 w 98"/>
                <a:gd name="T41" fmla="*/ 2147483647 h 112"/>
                <a:gd name="T42" fmla="*/ 2147483647 w 98"/>
                <a:gd name="T43" fmla="*/ 2147483647 h 112"/>
                <a:gd name="T44" fmla="*/ 2147483647 w 98"/>
                <a:gd name="T45" fmla="*/ 2147483647 h 112"/>
                <a:gd name="T46" fmla="*/ 2147483647 w 98"/>
                <a:gd name="T47" fmla="*/ 2147483647 h 112"/>
                <a:gd name="T48" fmla="*/ 2147483647 w 98"/>
                <a:gd name="T49" fmla="*/ 2147483647 h 112"/>
                <a:gd name="T50" fmla="*/ 2147483647 w 98"/>
                <a:gd name="T51" fmla="*/ 2147483647 h 112"/>
                <a:gd name="T52" fmla="*/ 2147483647 w 98"/>
                <a:gd name="T53" fmla="*/ 2147483647 h 112"/>
                <a:gd name="T54" fmla="*/ 2147483647 w 98"/>
                <a:gd name="T55" fmla="*/ 2147483647 h 112"/>
                <a:gd name="T56" fmla="*/ 2147483647 w 98"/>
                <a:gd name="T57" fmla="*/ 2147483647 h 112"/>
                <a:gd name="T58" fmla="*/ 2147483647 w 98"/>
                <a:gd name="T59" fmla="*/ 2147483647 h 112"/>
                <a:gd name="T60" fmla="*/ 2147483647 w 98"/>
                <a:gd name="T61" fmla="*/ 2147483647 h 112"/>
                <a:gd name="T62" fmla="*/ 2147483647 w 98"/>
                <a:gd name="T63" fmla="*/ 2147483647 h 112"/>
                <a:gd name="T64" fmla="*/ 2147483647 w 98"/>
                <a:gd name="T65" fmla="*/ 2147483647 h 112"/>
                <a:gd name="T66" fmla="*/ 2147483647 w 98"/>
                <a:gd name="T67" fmla="*/ 2147483647 h 112"/>
                <a:gd name="T68" fmla="*/ 2147483647 w 98"/>
                <a:gd name="T69" fmla="*/ 2147483647 h 112"/>
                <a:gd name="T70" fmla="*/ 2147483647 w 98"/>
                <a:gd name="T71" fmla="*/ 2147483647 h 112"/>
                <a:gd name="T72" fmla="*/ 0 w 98"/>
                <a:gd name="T73" fmla="*/ 2147483647 h 112"/>
                <a:gd name="T74" fmla="*/ 2147483647 w 98"/>
                <a:gd name="T75" fmla="*/ 0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8"/>
                <a:gd name="T115" fmla="*/ 0 h 112"/>
                <a:gd name="T116" fmla="*/ 98 w 98"/>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8" h="112">
                  <a:moveTo>
                    <a:pt x="1" y="0"/>
                  </a:moveTo>
                  <a:lnTo>
                    <a:pt x="7" y="2"/>
                  </a:lnTo>
                  <a:lnTo>
                    <a:pt x="19" y="2"/>
                  </a:lnTo>
                  <a:lnTo>
                    <a:pt x="22" y="3"/>
                  </a:lnTo>
                  <a:lnTo>
                    <a:pt x="26" y="10"/>
                  </a:lnTo>
                  <a:lnTo>
                    <a:pt x="28" y="13"/>
                  </a:lnTo>
                  <a:lnTo>
                    <a:pt x="30" y="15"/>
                  </a:lnTo>
                  <a:lnTo>
                    <a:pt x="36" y="21"/>
                  </a:lnTo>
                  <a:lnTo>
                    <a:pt x="42" y="24"/>
                  </a:lnTo>
                  <a:lnTo>
                    <a:pt x="49" y="33"/>
                  </a:lnTo>
                  <a:lnTo>
                    <a:pt x="53" y="33"/>
                  </a:lnTo>
                  <a:lnTo>
                    <a:pt x="61" y="42"/>
                  </a:lnTo>
                  <a:lnTo>
                    <a:pt x="63" y="46"/>
                  </a:lnTo>
                  <a:lnTo>
                    <a:pt x="70" y="52"/>
                  </a:lnTo>
                  <a:lnTo>
                    <a:pt x="77" y="53"/>
                  </a:lnTo>
                  <a:lnTo>
                    <a:pt x="78" y="56"/>
                  </a:lnTo>
                  <a:lnTo>
                    <a:pt x="78" y="61"/>
                  </a:lnTo>
                  <a:lnTo>
                    <a:pt x="84" y="66"/>
                  </a:lnTo>
                  <a:lnTo>
                    <a:pt x="87" y="77"/>
                  </a:lnTo>
                  <a:lnTo>
                    <a:pt x="91" y="77"/>
                  </a:lnTo>
                  <a:lnTo>
                    <a:pt x="98" y="86"/>
                  </a:lnTo>
                  <a:lnTo>
                    <a:pt x="98" y="111"/>
                  </a:lnTo>
                  <a:lnTo>
                    <a:pt x="94" y="112"/>
                  </a:lnTo>
                  <a:lnTo>
                    <a:pt x="85" y="106"/>
                  </a:lnTo>
                  <a:lnTo>
                    <a:pt x="77" y="104"/>
                  </a:lnTo>
                  <a:lnTo>
                    <a:pt x="61" y="90"/>
                  </a:lnTo>
                  <a:lnTo>
                    <a:pt x="52" y="73"/>
                  </a:lnTo>
                  <a:lnTo>
                    <a:pt x="50" y="66"/>
                  </a:lnTo>
                  <a:lnTo>
                    <a:pt x="39" y="53"/>
                  </a:lnTo>
                  <a:lnTo>
                    <a:pt x="35" y="53"/>
                  </a:lnTo>
                  <a:lnTo>
                    <a:pt x="32" y="38"/>
                  </a:lnTo>
                  <a:lnTo>
                    <a:pt x="27" y="32"/>
                  </a:lnTo>
                  <a:lnTo>
                    <a:pt x="21" y="29"/>
                  </a:lnTo>
                  <a:lnTo>
                    <a:pt x="20" y="23"/>
                  </a:lnTo>
                  <a:lnTo>
                    <a:pt x="14" y="18"/>
                  </a:lnTo>
                  <a:lnTo>
                    <a:pt x="10" y="18"/>
                  </a:lnTo>
                  <a:lnTo>
                    <a:pt x="0" y="4"/>
                  </a:lnTo>
                  <a:lnTo>
                    <a:pt x="1" y="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2" name="Freeform 804">
              <a:extLst>
                <a:ext uri="{FF2B5EF4-FFF2-40B4-BE49-F238E27FC236}">
                  <a16:creationId xmlns:a16="http://schemas.microsoft.com/office/drawing/2014/main" id="{28CE7862-36ED-6818-6501-BD63B8ED27AD}"/>
                </a:ext>
                <a:ext uri="{C183D7F6-B498-43B3-948B-1728B52AA6E4}">
                  <adec:decorative xmlns:adec="http://schemas.microsoft.com/office/drawing/2017/decorative" val="1"/>
                </a:ext>
              </a:extLst>
            </p:cNvPr>
            <p:cNvSpPr>
              <a:spLocks/>
            </p:cNvSpPr>
            <p:nvPr/>
          </p:nvSpPr>
          <p:spPr bwMode="gray">
            <a:xfrm>
              <a:off x="16167634" y="7044235"/>
              <a:ext cx="158553" cy="95975"/>
            </a:xfrm>
            <a:custGeom>
              <a:avLst/>
              <a:gdLst>
                <a:gd name="T0" fmla="*/ 2147483647 w 29"/>
                <a:gd name="T1" fmla="*/ 2147483647 h 18"/>
                <a:gd name="T2" fmla="*/ 2147483647 w 29"/>
                <a:gd name="T3" fmla="*/ 2147483647 h 18"/>
                <a:gd name="T4" fmla="*/ 2147483647 w 29"/>
                <a:gd name="T5" fmla="*/ 2147483647 h 18"/>
                <a:gd name="T6" fmla="*/ 2147483647 w 29"/>
                <a:gd name="T7" fmla="*/ 2147483647 h 18"/>
                <a:gd name="T8" fmla="*/ 0 w 29"/>
                <a:gd name="T9" fmla="*/ 2147483647 h 18"/>
                <a:gd name="T10" fmla="*/ 2147483647 w 29"/>
                <a:gd name="T11" fmla="*/ 0 h 18"/>
                <a:gd name="T12" fmla="*/ 2147483647 w 29"/>
                <a:gd name="T13" fmla="*/ 0 h 18"/>
                <a:gd name="T14" fmla="*/ 2147483647 w 29"/>
                <a:gd name="T15" fmla="*/ 2147483647 h 18"/>
                <a:gd name="T16" fmla="*/ 2147483647 w 29"/>
                <a:gd name="T17" fmla="*/ 2147483647 h 18"/>
                <a:gd name="T18" fmla="*/ 2147483647 w 29"/>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8"/>
                <a:gd name="T32" fmla="*/ 29 w 29"/>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8">
                  <a:moveTo>
                    <a:pt x="29" y="6"/>
                  </a:moveTo>
                  <a:lnTo>
                    <a:pt x="29" y="16"/>
                  </a:lnTo>
                  <a:lnTo>
                    <a:pt x="6" y="18"/>
                  </a:lnTo>
                  <a:lnTo>
                    <a:pt x="2" y="13"/>
                  </a:lnTo>
                  <a:lnTo>
                    <a:pt x="0" y="7"/>
                  </a:lnTo>
                  <a:lnTo>
                    <a:pt x="7" y="0"/>
                  </a:lnTo>
                  <a:lnTo>
                    <a:pt x="13" y="0"/>
                  </a:lnTo>
                  <a:lnTo>
                    <a:pt x="17" y="4"/>
                  </a:lnTo>
                  <a:lnTo>
                    <a:pt x="24" y="2"/>
                  </a:lnTo>
                  <a:lnTo>
                    <a:pt x="29" y="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3" name="Freeform 805">
              <a:extLst>
                <a:ext uri="{FF2B5EF4-FFF2-40B4-BE49-F238E27FC236}">
                  <a16:creationId xmlns:a16="http://schemas.microsoft.com/office/drawing/2014/main" id="{19D273A1-11B0-7207-5499-60D2C27DAD3D}"/>
                </a:ext>
                <a:ext uri="{C183D7F6-B498-43B3-948B-1728B52AA6E4}">
                  <adec:decorative xmlns:adec="http://schemas.microsoft.com/office/drawing/2017/decorative" val="1"/>
                </a:ext>
              </a:extLst>
            </p:cNvPr>
            <p:cNvSpPr>
              <a:spLocks/>
            </p:cNvSpPr>
            <p:nvPr/>
          </p:nvSpPr>
          <p:spPr bwMode="gray">
            <a:xfrm>
              <a:off x="16125910" y="7161075"/>
              <a:ext cx="225313" cy="329656"/>
            </a:xfrm>
            <a:custGeom>
              <a:avLst/>
              <a:gdLst>
                <a:gd name="T0" fmla="*/ 2147483647 w 42"/>
                <a:gd name="T1" fmla="*/ 2147483647 h 60"/>
                <a:gd name="T2" fmla="*/ 2147483647 w 42"/>
                <a:gd name="T3" fmla="*/ 2147483647 h 60"/>
                <a:gd name="T4" fmla="*/ 2147483647 w 42"/>
                <a:gd name="T5" fmla="*/ 2147483647 h 60"/>
                <a:gd name="T6" fmla="*/ 2147483647 w 42"/>
                <a:gd name="T7" fmla="*/ 2147483647 h 60"/>
                <a:gd name="T8" fmla="*/ 2147483647 w 42"/>
                <a:gd name="T9" fmla="*/ 2147483647 h 60"/>
                <a:gd name="T10" fmla="*/ 2147483647 w 42"/>
                <a:gd name="T11" fmla="*/ 2147483647 h 60"/>
                <a:gd name="T12" fmla="*/ 2147483647 w 42"/>
                <a:gd name="T13" fmla="*/ 2147483647 h 60"/>
                <a:gd name="T14" fmla="*/ 2147483647 w 42"/>
                <a:gd name="T15" fmla="*/ 2147483647 h 60"/>
                <a:gd name="T16" fmla="*/ 2147483647 w 42"/>
                <a:gd name="T17" fmla="*/ 2147483647 h 60"/>
                <a:gd name="T18" fmla="*/ 2147483647 w 42"/>
                <a:gd name="T19" fmla="*/ 2147483647 h 60"/>
                <a:gd name="T20" fmla="*/ 2147483647 w 42"/>
                <a:gd name="T21" fmla="*/ 2147483647 h 60"/>
                <a:gd name="T22" fmla="*/ 2147483647 w 42"/>
                <a:gd name="T23" fmla="*/ 2147483647 h 60"/>
                <a:gd name="T24" fmla="*/ 2147483647 w 42"/>
                <a:gd name="T25" fmla="*/ 2147483647 h 60"/>
                <a:gd name="T26" fmla="*/ 2147483647 w 42"/>
                <a:gd name="T27" fmla="*/ 2147483647 h 60"/>
                <a:gd name="T28" fmla="*/ 0 w 42"/>
                <a:gd name="T29" fmla="*/ 2147483647 h 60"/>
                <a:gd name="T30" fmla="*/ 0 w 42"/>
                <a:gd name="T31" fmla="*/ 2147483647 h 60"/>
                <a:gd name="T32" fmla="*/ 2147483647 w 42"/>
                <a:gd name="T33" fmla="*/ 2147483647 h 60"/>
                <a:gd name="T34" fmla="*/ 2147483647 w 42"/>
                <a:gd name="T35" fmla="*/ 2147483647 h 60"/>
                <a:gd name="T36" fmla="*/ 2147483647 w 42"/>
                <a:gd name="T37" fmla="*/ 2147483647 h 60"/>
                <a:gd name="T38" fmla="*/ 0 w 42"/>
                <a:gd name="T39" fmla="*/ 2147483647 h 60"/>
                <a:gd name="T40" fmla="*/ 2147483647 w 42"/>
                <a:gd name="T41" fmla="*/ 0 h 60"/>
                <a:gd name="T42" fmla="*/ 2147483647 w 42"/>
                <a:gd name="T43" fmla="*/ 2147483647 h 60"/>
                <a:gd name="T44" fmla="*/ 2147483647 w 42"/>
                <a:gd name="T45" fmla="*/ 2147483647 h 60"/>
                <a:gd name="T46" fmla="*/ 2147483647 w 42"/>
                <a:gd name="T47" fmla="*/ 2147483647 h 60"/>
                <a:gd name="T48" fmla="*/ 2147483647 w 42"/>
                <a:gd name="T49" fmla="*/ 2147483647 h 60"/>
                <a:gd name="T50" fmla="*/ 2147483647 w 42"/>
                <a:gd name="T51" fmla="*/ 2147483647 h 60"/>
                <a:gd name="T52" fmla="*/ 2147483647 w 42"/>
                <a:gd name="T53" fmla="*/ 2147483647 h 60"/>
                <a:gd name="T54" fmla="*/ 2147483647 w 42"/>
                <a:gd name="T55" fmla="*/ 2147483647 h 60"/>
                <a:gd name="T56" fmla="*/ 2147483647 w 42"/>
                <a:gd name="T57" fmla="*/ 2147483647 h 60"/>
                <a:gd name="T58" fmla="*/ 2147483647 w 42"/>
                <a:gd name="T59" fmla="*/ 2147483647 h 60"/>
                <a:gd name="T60" fmla="*/ 2147483647 w 42"/>
                <a:gd name="T61" fmla="*/ 2147483647 h 60"/>
                <a:gd name="T62" fmla="*/ 2147483647 w 42"/>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
                <a:gd name="T97" fmla="*/ 0 h 60"/>
                <a:gd name="T98" fmla="*/ 42 w 42"/>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 h="60">
                  <a:moveTo>
                    <a:pt x="41" y="53"/>
                  </a:moveTo>
                  <a:lnTo>
                    <a:pt x="36" y="60"/>
                  </a:lnTo>
                  <a:lnTo>
                    <a:pt x="34" y="54"/>
                  </a:lnTo>
                  <a:lnTo>
                    <a:pt x="34" y="46"/>
                  </a:lnTo>
                  <a:lnTo>
                    <a:pt x="27" y="38"/>
                  </a:lnTo>
                  <a:lnTo>
                    <a:pt x="23" y="39"/>
                  </a:lnTo>
                  <a:lnTo>
                    <a:pt x="22" y="42"/>
                  </a:lnTo>
                  <a:lnTo>
                    <a:pt x="23" y="47"/>
                  </a:lnTo>
                  <a:lnTo>
                    <a:pt x="14" y="52"/>
                  </a:lnTo>
                  <a:lnTo>
                    <a:pt x="8" y="53"/>
                  </a:lnTo>
                  <a:lnTo>
                    <a:pt x="7" y="50"/>
                  </a:lnTo>
                  <a:lnTo>
                    <a:pt x="7" y="36"/>
                  </a:lnTo>
                  <a:lnTo>
                    <a:pt x="4" y="31"/>
                  </a:lnTo>
                  <a:lnTo>
                    <a:pt x="4" y="22"/>
                  </a:lnTo>
                  <a:lnTo>
                    <a:pt x="0" y="17"/>
                  </a:lnTo>
                  <a:lnTo>
                    <a:pt x="0" y="13"/>
                  </a:lnTo>
                  <a:lnTo>
                    <a:pt x="7" y="13"/>
                  </a:lnTo>
                  <a:lnTo>
                    <a:pt x="6" y="9"/>
                  </a:lnTo>
                  <a:lnTo>
                    <a:pt x="4" y="5"/>
                  </a:lnTo>
                  <a:lnTo>
                    <a:pt x="0" y="4"/>
                  </a:lnTo>
                  <a:lnTo>
                    <a:pt x="4" y="0"/>
                  </a:lnTo>
                  <a:lnTo>
                    <a:pt x="11" y="1"/>
                  </a:lnTo>
                  <a:lnTo>
                    <a:pt x="17" y="7"/>
                  </a:lnTo>
                  <a:lnTo>
                    <a:pt x="33" y="6"/>
                  </a:lnTo>
                  <a:lnTo>
                    <a:pt x="36" y="11"/>
                  </a:lnTo>
                  <a:lnTo>
                    <a:pt x="36" y="15"/>
                  </a:lnTo>
                  <a:lnTo>
                    <a:pt x="30" y="21"/>
                  </a:lnTo>
                  <a:lnTo>
                    <a:pt x="32" y="29"/>
                  </a:lnTo>
                  <a:lnTo>
                    <a:pt x="38" y="31"/>
                  </a:lnTo>
                  <a:lnTo>
                    <a:pt x="40" y="41"/>
                  </a:lnTo>
                  <a:lnTo>
                    <a:pt x="42" y="48"/>
                  </a:lnTo>
                  <a:lnTo>
                    <a:pt x="41" y="5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4" name="Freeform 806">
              <a:extLst>
                <a:ext uri="{FF2B5EF4-FFF2-40B4-BE49-F238E27FC236}">
                  <a16:creationId xmlns:a16="http://schemas.microsoft.com/office/drawing/2014/main" id="{44753066-E6C7-2D4C-5F24-FA4ADB418008}"/>
                </a:ext>
                <a:ext uri="{C183D7F6-B498-43B3-948B-1728B52AA6E4}">
                  <adec:decorative xmlns:adec="http://schemas.microsoft.com/office/drawing/2017/decorative" val="1"/>
                </a:ext>
              </a:extLst>
            </p:cNvPr>
            <p:cNvSpPr>
              <a:spLocks/>
            </p:cNvSpPr>
            <p:nvPr/>
          </p:nvSpPr>
          <p:spPr bwMode="gray">
            <a:xfrm>
              <a:off x="16322015" y="7044235"/>
              <a:ext cx="458970" cy="1064078"/>
            </a:xfrm>
            <a:custGeom>
              <a:avLst/>
              <a:gdLst>
                <a:gd name="T0" fmla="*/ 2147483647 w 85"/>
                <a:gd name="T1" fmla="*/ 2147483647 h 196"/>
                <a:gd name="T2" fmla="*/ 2147483647 w 85"/>
                <a:gd name="T3" fmla="*/ 2147483647 h 196"/>
                <a:gd name="T4" fmla="*/ 2147483647 w 85"/>
                <a:gd name="T5" fmla="*/ 2147483647 h 196"/>
                <a:gd name="T6" fmla="*/ 2147483647 w 85"/>
                <a:gd name="T7" fmla="*/ 2147483647 h 196"/>
                <a:gd name="T8" fmla="*/ 2147483647 w 85"/>
                <a:gd name="T9" fmla="*/ 2147483647 h 196"/>
                <a:gd name="T10" fmla="*/ 2147483647 w 85"/>
                <a:gd name="T11" fmla="*/ 2147483647 h 196"/>
                <a:gd name="T12" fmla="*/ 2147483647 w 85"/>
                <a:gd name="T13" fmla="*/ 2147483647 h 196"/>
                <a:gd name="T14" fmla="*/ 2147483647 w 85"/>
                <a:gd name="T15" fmla="*/ 2147483647 h 196"/>
                <a:gd name="T16" fmla="*/ 2147483647 w 85"/>
                <a:gd name="T17" fmla="*/ 2147483647 h 196"/>
                <a:gd name="T18" fmla="*/ 2147483647 w 85"/>
                <a:gd name="T19" fmla="*/ 2147483647 h 196"/>
                <a:gd name="T20" fmla="*/ 2147483647 w 85"/>
                <a:gd name="T21" fmla="*/ 2147483647 h 196"/>
                <a:gd name="T22" fmla="*/ 2147483647 w 85"/>
                <a:gd name="T23" fmla="*/ 2147483647 h 196"/>
                <a:gd name="T24" fmla="*/ 2147483647 w 85"/>
                <a:gd name="T25" fmla="*/ 2147483647 h 196"/>
                <a:gd name="T26" fmla="*/ 2147483647 w 85"/>
                <a:gd name="T27" fmla="*/ 2147483647 h 196"/>
                <a:gd name="T28" fmla="*/ 2147483647 w 85"/>
                <a:gd name="T29" fmla="*/ 2147483647 h 196"/>
                <a:gd name="T30" fmla="*/ 2147483647 w 85"/>
                <a:gd name="T31" fmla="*/ 2147483647 h 196"/>
                <a:gd name="T32" fmla="*/ 2147483647 w 85"/>
                <a:gd name="T33" fmla="*/ 2147483647 h 196"/>
                <a:gd name="T34" fmla="*/ 2147483647 w 85"/>
                <a:gd name="T35" fmla="*/ 2147483647 h 196"/>
                <a:gd name="T36" fmla="*/ 2147483647 w 85"/>
                <a:gd name="T37" fmla="*/ 2147483647 h 196"/>
                <a:gd name="T38" fmla="*/ 2147483647 w 85"/>
                <a:gd name="T39" fmla="*/ 2147483647 h 196"/>
                <a:gd name="T40" fmla="*/ 2147483647 w 85"/>
                <a:gd name="T41" fmla="*/ 2147483647 h 196"/>
                <a:gd name="T42" fmla="*/ 2147483647 w 85"/>
                <a:gd name="T43" fmla="*/ 2147483647 h 196"/>
                <a:gd name="T44" fmla="*/ 2147483647 w 85"/>
                <a:gd name="T45" fmla="*/ 2147483647 h 196"/>
                <a:gd name="T46" fmla="*/ 2147483647 w 85"/>
                <a:gd name="T47" fmla="*/ 2147483647 h 196"/>
                <a:gd name="T48" fmla="*/ 2147483647 w 85"/>
                <a:gd name="T49" fmla="*/ 2147483647 h 196"/>
                <a:gd name="T50" fmla="*/ 2147483647 w 85"/>
                <a:gd name="T51" fmla="*/ 2147483647 h 196"/>
                <a:gd name="T52" fmla="*/ 2147483647 w 85"/>
                <a:gd name="T53" fmla="*/ 2147483647 h 196"/>
                <a:gd name="T54" fmla="*/ 2147483647 w 85"/>
                <a:gd name="T55" fmla="*/ 2147483647 h 196"/>
                <a:gd name="T56" fmla="*/ 2147483647 w 85"/>
                <a:gd name="T57" fmla="*/ 2147483647 h 196"/>
                <a:gd name="T58" fmla="*/ 2147483647 w 85"/>
                <a:gd name="T59" fmla="*/ 2147483647 h 196"/>
                <a:gd name="T60" fmla="*/ 2147483647 w 85"/>
                <a:gd name="T61" fmla="*/ 2147483647 h 196"/>
                <a:gd name="T62" fmla="*/ 2147483647 w 85"/>
                <a:gd name="T63" fmla="*/ 2147483647 h 196"/>
                <a:gd name="T64" fmla="*/ 2147483647 w 85"/>
                <a:gd name="T65" fmla="*/ 2147483647 h 196"/>
                <a:gd name="T66" fmla="*/ 0 w 85"/>
                <a:gd name="T67" fmla="*/ 2147483647 h 196"/>
                <a:gd name="T68" fmla="*/ 2147483647 w 85"/>
                <a:gd name="T69" fmla="*/ 2147483647 h 196"/>
                <a:gd name="T70" fmla="*/ 2147483647 w 85"/>
                <a:gd name="T71" fmla="*/ 2147483647 h 196"/>
                <a:gd name="T72" fmla="*/ 2147483647 w 85"/>
                <a:gd name="T73" fmla="*/ 2147483647 h 196"/>
                <a:gd name="T74" fmla="*/ 2147483647 w 85"/>
                <a:gd name="T75" fmla="*/ 2147483647 h 196"/>
                <a:gd name="T76" fmla="*/ 2147483647 w 85"/>
                <a:gd name="T77" fmla="*/ 2147483647 h 196"/>
                <a:gd name="T78" fmla="*/ 2147483647 w 85"/>
                <a:gd name="T79" fmla="*/ 2147483647 h 196"/>
                <a:gd name="T80" fmla="*/ 2147483647 w 85"/>
                <a:gd name="T81" fmla="*/ 2147483647 h 196"/>
                <a:gd name="T82" fmla="*/ 2147483647 w 85"/>
                <a:gd name="T83" fmla="*/ 2147483647 h 196"/>
                <a:gd name="T84" fmla="*/ 2147483647 w 85"/>
                <a:gd name="T85" fmla="*/ 2147483647 h 196"/>
                <a:gd name="T86" fmla="*/ 2147483647 w 85"/>
                <a:gd name="T87" fmla="*/ 2147483647 h 196"/>
                <a:gd name="T88" fmla="*/ 2147483647 w 85"/>
                <a:gd name="T89" fmla="*/ 0 h 196"/>
                <a:gd name="T90" fmla="*/ 2147483647 w 85"/>
                <a:gd name="T91" fmla="*/ 2147483647 h 196"/>
                <a:gd name="T92" fmla="*/ 2147483647 w 85"/>
                <a:gd name="T93" fmla="*/ 2147483647 h 196"/>
                <a:gd name="T94" fmla="*/ 2147483647 w 85"/>
                <a:gd name="T95" fmla="*/ 2147483647 h 196"/>
                <a:gd name="T96" fmla="*/ 2147483647 w 85"/>
                <a:gd name="T97" fmla="*/ 2147483647 h 196"/>
                <a:gd name="T98" fmla="*/ 2147483647 w 85"/>
                <a:gd name="T99" fmla="*/ 2147483647 h 196"/>
                <a:gd name="T100" fmla="*/ 2147483647 w 85"/>
                <a:gd name="T101" fmla="*/ 2147483647 h 196"/>
                <a:gd name="T102" fmla="*/ 2147483647 w 85"/>
                <a:gd name="T103" fmla="*/ 2147483647 h 196"/>
                <a:gd name="T104" fmla="*/ 2147483647 w 85"/>
                <a:gd name="T105" fmla="*/ 2147483647 h 196"/>
                <a:gd name="T106" fmla="*/ 2147483647 w 85"/>
                <a:gd name="T107" fmla="*/ 2147483647 h 196"/>
                <a:gd name="T108" fmla="*/ 2147483647 w 85"/>
                <a:gd name="T109" fmla="*/ 2147483647 h 196"/>
                <a:gd name="T110" fmla="*/ 2147483647 w 85"/>
                <a:gd name="T111" fmla="*/ 2147483647 h 196"/>
                <a:gd name="T112" fmla="*/ 2147483647 w 85"/>
                <a:gd name="T113" fmla="*/ 2147483647 h 196"/>
                <a:gd name="T114" fmla="*/ 2147483647 w 85"/>
                <a:gd name="T115" fmla="*/ 2147483647 h 1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5"/>
                <a:gd name="T175" fmla="*/ 0 h 196"/>
                <a:gd name="T176" fmla="*/ 85 w 85"/>
                <a:gd name="T177" fmla="*/ 196 h 1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5" h="196">
                  <a:moveTo>
                    <a:pt x="76" y="87"/>
                  </a:moveTo>
                  <a:lnTo>
                    <a:pt x="64" y="90"/>
                  </a:lnTo>
                  <a:lnTo>
                    <a:pt x="62" y="97"/>
                  </a:lnTo>
                  <a:lnTo>
                    <a:pt x="58" y="97"/>
                  </a:lnTo>
                  <a:lnTo>
                    <a:pt x="53" y="100"/>
                  </a:lnTo>
                  <a:lnTo>
                    <a:pt x="54" y="113"/>
                  </a:lnTo>
                  <a:lnTo>
                    <a:pt x="61" y="120"/>
                  </a:lnTo>
                  <a:lnTo>
                    <a:pt x="63" y="135"/>
                  </a:lnTo>
                  <a:lnTo>
                    <a:pt x="59" y="141"/>
                  </a:lnTo>
                  <a:lnTo>
                    <a:pt x="67" y="158"/>
                  </a:lnTo>
                  <a:lnTo>
                    <a:pt x="67" y="172"/>
                  </a:lnTo>
                  <a:lnTo>
                    <a:pt x="66" y="182"/>
                  </a:lnTo>
                  <a:lnTo>
                    <a:pt x="64" y="189"/>
                  </a:lnTo>
                  <a:lnTo>
                    <a:pt x="61" y="196"/>
                  </a:lnTo>
                  <a:lnTo>
                    <a:pt x="62" y="185"/>
                  </a:lnTo>
                  <a:lnTo>
                    <a:pt x="62" y="172"/>
                  </a:lnTo>
                  <a:lnTo>
                    <a:pt x="62" y="166"/>
                  </a:lnTo>
                  <a:lnTo>
                    <a:pt x="61" y="162"/>
                  </a:lnTo>
                  <a:lnTo>
                    <a:pt x="56" y="155"/>
                  </a:lnTo>
                  <a:lnTo>
                    <a:pt x="54" y="144"/>
                  </a:lnTo>
                  <a:lnTo>
                    <a:pt x="53" y="132"/>
                  </a:lnTo>
                  <a:lnTo>
                    <a:pt x="49" y="129"/>
                  </a:lnTo>
                  <a:lnTo>
                    <a:pt x="47" y="125"/>
                  </a:lnTo>
                  <a:lnTo>
                    <a:pt x="42" y="130"/>
                  </a:lnTo>
                  <a:lnTo>
                    <a:pt x="38" y="136"/>
                  </a:lnTo>
                  <a:lnTo>
                    <a:pt x="27" y="139"/>
                  </a:lnTo>
                  <a:lnTo>
                    <a:pt x="22" y="137"/>
                  </a:lnTo>
                  <a:lnTo>
                    <a:pt x="23" y="131"/>
                  </a:lnTo>
                  <a:lnTo>
                    <a:pt x="21" y="123"/>
                  </a:lnTo>
                  <a:lnTo>
                    <a:pt x="21" y="110"/>
                  </a:lnTo>
                  <a:lnTo>
                    <a:pt x="14" y="104"/>
                  </a:lnTo>
                  <a:lnTo>
                    <a:pt x="12" y="95"/>
                  </a:lnTo>
                  <a:lnTo>
                    <a:pt x="3" y="88"/>
                  </a:lnTo>
                  <a:lnTo>
                    <a:pt x="0" y="82"/>
                  </a:lnTo>
                  <a:lnTo>
                    <a:pt x="5" y="75"/>
                  </a:lnTo>
                  <a:lnTo>
                    <a:pt x="6" y="70"/>
                  </a:lnTo>
                  <a:lnTo>
                    <a:pt x="13" y="66"/>
                  </a:lnTo>
                  <a:lnTo>
                    <a:pt x="11" y="53"/>
                  </a:lnTo>
                  <a:lnTo>
                    <a:pt x="15" y="52"/>
                  </a:lnTo>
                  <a:lnTo>
                    <a:pt x="16" y="46"/>
                  </a:lnTo>
                  <a:lnTo>
                    <a:pt x="22" y="45"/>
                  </a:lnTo>
                  <a:lnTo>
                    <a:pt x="32" y="14"/>
                  </a:lnTo>
                  <a:lnTo>
                    <a:pt x="44" y="8"/>
                  </a:lnTo>
                  <a:lnTo>
                    <a:pt x="49" y="1"/>
                  </a:lnTo>
                  <a:lnTo>
                    <a:pt x="55" y="0"/>
                  </a:lnTo>
                  <a:lnTo>
                    <a:pt x="60" y="13"/>
                  </a:lnTo>
                  <a:lnTo>
                    <a:pt x="62" y="26"/>
                  </a:lnTo>
                  <a:lnTo>
                    <a:pt x="54" y="36"/>
                  </a:lnTo>
                  <a:lnTo>
                    <a:pt x="54" y="48"/>
                  </a:lnTo>
                  <a:lnTo>
                    <a:pt x="60" y="48"/>
                  </a:lnTo>
                  <a:lnTo>
                    <a:pt x="68" y="58"/>
                  </a:lnTo>
                  <a:lnTo>
                    <a:pt x="68" y="68"/>
                  </a:lnTo>
                  <a:lnTo>
                    <a:pt x="75" y="68"/>
                  </a:lnTo>
                  <a:lnTo>
                    <a:pt x="76" y="71"/>
                  </a:lnTo>
                  <a:lnTo>
                    <a:pt x="83" y="74"/>
                  </a:lnTo>
                  <a:lnTo>
                    <a:pt x="85" y="77"/>
                  </a:lnTo>
                  <a:lnTo>
                    <a:pt x="82" y="78"/>
                  </a:lnTo>
                  <a:lnTo>
                    <a:pt x="76" y="87"/>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5" name="Freeform 807">
              <a:extLst>
                <a:ext uri="{FF2B5EF4-FFF2-40B4-BE49-F238E27FC236}">
                  <a16:creationId xmlns:a16="http://schemas.microsoft.com/office/drawing/2014/main" id="{923952A8-8ADE-0B7C-C10E-27D6D865C8CF}"/>
                </a:ext>
                <a:ext uri="{C183D7F6-B498-43B3-948B-1728B52AA6E4}">
                  <adec:decorative xmlns:adec="http://schemas.microsoft.com/office/drawing/2017/decorative" val="1"/>
                </a:ext>
              </a:extLst>
            </p:cNvPr>
            <p:cNvSpPr>
              <a:spLocks/>
            </p:cNvSpPr>
            <p:nvPr/>
          </p:nvSpPr>
          <p:spPr bwMode="gray">
            <a:xfrm>
              <a:off x="16401291" y="7953918"/>
              <a:ext cx="20863" cy="91803"/>
            </a:xfrm>
            <a:custGeom>
              <a:avLst/>
              <a:gdLst>
                <a:gd name="T0" fmla="*/ 2147483647 w 4"/>
                <a:gd name="T1" fmla="*/ 2147483647 h 17"/>
                <a:gd name="T2" fmla="*/ 2147483647 w 4"/>
                <a:gd name="T3" fmla="*/ 2147483647 h 17"/>
                <a:gd name="T4" fmla="*/ 0 w 4"/>
                <a:gd name="T5" fmla="*/ 2147483647 h 17"/>
                <a:gd name="T6" fmla="*/ 2147483647 w 4"/>
                <a:gd name="T7" fmla="*/ 2147483647 h 17"/>
                <a:gd name="T8" fmla="*/ 2147483647 w 4"/>
                <a:gd name="T9" fmla="*/ 2147483647 h 17"/>
                <a:gd name="T10" fmla="*/ 2147483647 w 4"/>
                <a:gd name="T11" fmla="*/ 0 h 17"/>
                <a:gd name="T12" fmla="*/ 2147483647 w 4"/>
                <a:gd name="T13" fmla="*/ 2147483647 h 17"/>
                <a:gd name="T14" fmla="*/ 0 60000 65536"/>
                <a:gd name="T15" fmla="*/ 0 60000 65536"/>
                <a:gd name="T16" fmla="*/ 0 60000 65536"/>
                <a:gd name="T17" fmla="*/ 0 60000 65536"/>
                <a:gd name="T18" fmla="*/ 0 60000 65536"/>
                <a:gd name="T19" fmla="*/ 0 60000 65536"/>
                <a:gd name="T20" fmla="*/ 0 60000 65536"/>
                <a:gd name="T21" fmla="*/ 0 w 4"/>
                <a:gd name="T22" fmla="*/ 0 h 17"/>
                <a:gd name="T23" fmla="*/ 4 w 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7">
                  <a:moveTo>
                    <a:pt x="3" y="5"/>
                  </a:moveTo>
                  <a:lnTo>
                    <a:pt x="2" y="17"/>
                  </a:lnTo>
                  <a:lnTo>
                    <a:pt x="0" y="17"/>
                  </a:lnTo>
                  <a:lnTo>
                    <a:pt x="1" y="12"/>
                  </a:lnTo>
                  <a:lnTo>
                    <a:pt x="2" y="3"/>
                  </a:lnTo>
                  <a:lnTo>
                    <a:pt x="4" y="0"/>
                  </a:lnTo>
                  <a:lnTo>
                    <a:pt x="3" y="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6" name="Freeform 808">
              <a:extLst>
                <a:ext uri="{FF2B5EF4-FFF2-40B4-BE49-F238E27FC236}">
                  <a16:creationId xmlns:a16="http://schemas.microsoft.com/office/drawing/2014/main" id="{C9FF99E6-1D3B-07EE-56FB-4E549E872D3F}"/>
                </a:ext>
                <a:ext uri="{C183D7F6-B498-43B3-948B-1728B52AA6E4}">
                  <adec:decorative xmlns:adec="http://schemas.microsoft.com/office/drawing/2017/decorative" val="1"/>
                </a:ext>
              </a:extLst>
            </p:cNvPr>
            <p:cNvSpPr>
              <a:spLocks/>
            </p:cNvSpPr>
            <p:nvPr/>
          </p:nvSpPr>
          <p:spPr bwMode="gray">
            <a:xfrm>
              <a:off x="16401291" y="8070758"/>
              <a:ext cx="12517" cy="16691"/>
            </a:xfrm>
            <a:custGeom>
              <a:avLst/>
              <a:gdLst>
                <a:gd name="T0" fmla="*/ 0 w 2"/>
                <a:gd name="T1" fmla="*/ 2147483647 h 3"/>
                <a:gd name="T2" fmla="*/ 0 w 2"/>
                <a:gd name="T3" fmla="*/ 0 h 3"/>
                <a:gd name="T4" fmla="*/ 2147483647 w 2"/>
                <a:gd name="T5" fmla="*/ 2147483647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3"/>
                  </a:moveTo>
                  <a:lnTo>
                    <a:pt x="0" y="0"/>
                  </a:lnTo>
                  <a:lnTo>
                    <a:pt x="2" y="2"/>
                  </a:lnTo>
                  <a:lnTo>
                    <a:pt x="2" y="3"/>
                  </a:lnTo>
                  <a:lnTo>
                    <a:pt x="0" y="3"/>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7" name="Freeform 809">
              <a:extLst>
                <a:ext uri="{FF2B5EF4-FFF2-40B4-BE49-F238E27FC236}">
                  <a16:creationId xmlns:a16="http://schemas.microsoft.com/office/drawing/2014/main" id="{324D8BB3-9078-12EB-D64C-8549EB908DCD}"/>
                </a:ext>
                <a:ext uri="{C183D7F6-B498-43B3-948B-1728B52AA6E4}">
                  <adec:decorative xmlns:adec="http://schemas.microsoft.com/office/drawing/2017/decorative" val="1"/>
                </a:ext>
              </a:extLst>
            </p:cNvPr>
            <p:cNvSpPr>
              <a:spLocks/>
            </p:cNvSpPr>
            <p:nvPr/>
          </p:nvSpPr>
          <p:spPr bwMode="gray">
            <a:xfrm>
              <a:off x="15099485" y="6656160"/>
              <a:ext cx="1485394" cy="1581512"/>
            </a:xfrm>
            <a:custGeom>
              <a:avLst/>
              <a:gdLst>
                <a:gd name="T0" fmla="*/ 2147483647 w 273"/>
                <a:gd name="T1" fmla="*/ 2147483647 h 292"/>
                <a:gd name="T2" fmla="*/ 2147483647 w 273"/>
                <a:gd name="T3" fmla="*/ 2147483647 h 292"/>
                <a:gd name="T4" fmla="*/ 2147483647 w 273"/>
                <a:gd name="T5" fmla="*/ 2147483647 h 292"/>
                <a:gd name="T6" fmla="*/ 2147483647 w 273"/>
                <a:gd name="T7" fmla="*/ 2147483647 h 292"/>
                <a:gd name="T8" fmla="*/ 2147483647 w 273"/>
                <a:gd name="T9" fmla="*/ 2147483647 h 292"/>
                <a:gd name="T10" fmla="*/ 2147483647 w 273"/>
                <a:gd name="T11" fmla="*/ 2147483647 h 292"/>
                <a:gd name="T12" fmla="*/ 2147483647 w 273"/>
                <a:gd name="T13" fmla="*/ 2147483647 h 292"/>
                <a:gd name="T14" fmla="*/ 2147483647 w 273"/>
                <a:gd name="T15" fmla="*/ 2147483647 h 292"/>
                <a:gd name="T16" fmla="*/ 2147483647 w 273"/>
                <a:gd name="T17" fmla="*/ 2147483647 h 292"/>
                <a:gd name="T18" fmla="*/ 2147483647 w 273"/>
                <a:gd name="T19" fmla="*/ 2147483647 h 292"/>
                <a:gd name="T20" fmla="*/ 2147483647 w 273"/>
                <a:gd name="T21" fmla="*/ 2147483647 h 292"/>
                <a:gd name="T22" fmla="*/ 2147483647 w 273"/>
                <a:gd name="T23" fmla="*/ 2147483647 h 292"/>
                <a:gd name="T24" fmla="*/ 2147483647 w 273"/>
                <a:gd name="T25" fmla="*/ 2147483647 h 292"/>
                <a:gd name="T26" fmla="*/ 2147483647 w 273"/>
                <a:gd name="T27" fmla="*/ 2147483647 h 292"/>
                <a:gd name="T28" fmla="*/ 2147483647 w 273"/>
                <a:gd name="T29" fmla="*/ 2147483647 h 292"/>
                <a:gd name="T30" fmla="*/ 2147483647 w 273"/>
                <a:gd name="T31" fmla="*/ 2147483647 h 292"/>
                <a:gd name="T32" fmla="*/ 2147483647 w 273"/>
                <a:gd name="T33" fmla="*/ 2147483647 h 292"/>
                <a:gd name="T34" fmla="*/ 2147483647 w 273"/>
                <a:gd name="T35" fmla="*/ 2147483647 h 292"/>
                <a:gd name="T36" fmla="*/ 2147483647 w 273"/>
                <a:gd name="T37" fmla="*/ 2147483647 h 292"/>
                <a:gd name="T38" fmla="*/ 2147483647 w 273"/>
                <a:gd name="T39" fmla="*/ 2147483647 h 292"/>
                <a:gd name="T40" fmla="*/ 2147483647 w 273"/>
                <a:gd name="T41" fmla="*/ 2147483647 h 292"/>
                <a:gd name="T42" fmla="*/ 2147483647 w 273"/>
                <a:gd name="T43" fmla="*/ 2147483647 h 292"/>
                <a:gd name="T44" fmla="*/ 2147483647 w 273"/>
                <a:gd name="T45" fmla="*/ 2147483647 h 292"/>
                <a:gd name="T46" fmla="*/ 2147483647 w 273"/>
                <a:gd name="T47" fmla="*/ 2147483647 h 292"/>
                <a:gd name="T48" fmla="*/ 2147483647 w 273"/>
                <a:gd name="T49" fmla="*/ 2147483647 h 292"/>
                <a:gd name="T50" fmla="*/ 2147483647 w 273"/>
                <a:gd name="T51" fmla="*/ 2147483647 h 292"/>
                <a:gd name="T52" fmla="*/ 2147483647 w 273"/>
                <a:gd name="T53" fmla="*/ 2147483647 h 292"/>
                <a:gd name="T54" fmla="*/ 2147483647 w 273"/>
                <a:gd name="T55" fmla="*/ 2147483647 h 292"/>
                <a:gd name="T56" fmla="*/ 2147483647 w 273"/>
                <a:gd name="T57" fmla="*/ 2147483647 h 292"/>
                <a:gd name="T58" fmla="*/ 2147483647 w 273"/>
                <a:gd name="T59" fmla="*/ 2147483647 h 292"/>
                <a:gd name="T60" fmla="*/ 2147483647 w 273"/>
                <a:gd name="T61" fmla="*/ 2147483647 h 292"/>
                <a:gd name="T62" fmla="*/ 2147483647 w 273"/>
                <a:gd name="T63" fmla="*/ 2147483647 h 292"/>
                <a:gd name="T64" fmla="*/ 2147483647 w 273"/>
                <a:gd name="T65" fmla="*/ 2147483647 h 292"/>
                <a:gd name="T66" fmla="*/ 2147483647 w 273"/>
                <a:gd name="T67" fmla="*/ 2147483647 h 292"/>
                <a:gd name="T68" fmla="*/ 2147483647 w 273"/>
                <a:gd name="T69" fmla="*/ 2147483647 h 292"/>
                <a:gd name="T70" fmla="*/ 2147483647 w 273"/>
                <a:gd name="T71" fmla="*/ 2147483647 h 292"/>
                <a:gd name="T72" fmla="*/ 2147483647 w 273"/>
                <a:gd name="T73" fmla="*/ 2147483647 h 292"/>
                <a:gd name="T74" fmla="*/ 0 w 273"/>
                <a:gd name="T75" fmla="*/ 2147483647 h 292"/>
                <a:gd name="T76" fmla="*/ 2147483647 w 273"/>
                <a:gd name="T77" fmla="*/ 2147483647 h 292"/>
                <a:gd name="T78" fmla="*/ 2147483647 w 273"/>
                <a:gd name="T79" fmla="*/ 2147483647 h 292"/>
                <a:gd name="T80" fmla="*/ 2147483647 w 273"/>
                <a:gd name="T81" fmla="*/ 2147483647 h 292"/>
                <a:gd name="T82" fmla="*/ 2147483647 w 273"/>
                <a:gd name="T83" fmla="*/ 2147483647 h 292"/>
                <a:gd name="T84" fmla="*/ 2147483647 w 273"/>
                <a:gd name="T85" fmla="*/ 2147483647 h 292"/>
                <a:gd name="T86" fmla="*/ 2147483647 w 273"/>
                <a:gd name="T87" fmla="*/ 0 h 292"/>
                <a:gd name="T88" fmla="*/ 2147483647 w 273"/>
                <a:gd name="T89" fmla="*/ 2147483647 h 292"/>
                <a:gd name="T90" fmla="*/ 2147483647 w 273"/>
                <a:gd name="T91" fmla="*/ 2147483647 h 292"/>
                <a:gd name="T92" fmla="*/ 2147483647 w 273"/>
                <a:gd name="T93" fmla="*/ 2147483647 h 292"/>
                <a:gd name="T94" fmla="*/ 2147483647 w 273"/>
                <a:gd name="T95" fmla="*/ 2147483647 h 2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3"/>
                <a:gd name="T145" fmla="*/ 0 h 292"/>
                <a:gd name="T146" fmla="*/ 273 w 273"/>
                <a:gd name="T147" fmla="*/ 292 h 29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3" h="292">
                  <a:moveTo>
                    <a:pt x="119" y="50"/>
                  </a:moveTo>
                  <a:lnTo>
                    <a:pt x="116" y="57"/>
                  </a:lnTo>
                  <a:lnTo>
                    <a:pt x="114" y="64"/>
                  </a:lnTo>
                  <a:lnTo>
                    <a:pt x="116" y="72"/>
                  </a:lnTo>
                  <a:lnTo>
                    <a:pt x="122" y="74"/>
                  </a:lnTo>
                  <a:lnTo>
                    <a:pt x="126" y="77"/>
                  </a:lnTo>
                  <a:lnTo>
                    <a:pt x="143" y="81"/>
                  </a:lnTo>
                  <a:lnTo>
                    <a:pt x="153" y="82"/>
                  </a:lnTo>
                  <a:lnTo>
                    <a:pt x="164" y="91"/>
                  </a:lnTo>
                  <a:lnTo>
                    <a:pt x="174" y="95"/>
                  </a:lnTo>
                  <a:lnTo>
                    <a:pt x="185" y="93"/>
                  </a:lnTo>
                  <a:lnTo>
                    <a:pt x="188" y="85"/>
                  </a:lnTo>
                  <a:lnTo>
                    <a:pt x="186" y="77"/>
                  </a:lnTo>
                  <a:lnTo>
                    <a:pt x="190" y="76"/>
                  </a:lnTo>
                  <a:lnTo>
                    <a:pt x="196" y="79"/>
                  </a:lnTo>
                  <a:lnTo>
                    <a:pt x="198" y="85"/>
                  </a:lnTo>
                  <a:lnTo>
                    <a:pt x="202" y="90"/>
                  </a:lnTo>
                  <a:lnTo>
                    <a:pt x="225" y="88"/>
                  </a:lnTo>
                  <a:lnTo>
                    <a:pt x="225" y="78"/>
                  </a:lnTo>
                  <a:lnTo>
                    <a:pt x="240" y="66"/>
                  </a:lnTo>
                  <a:lnTo>
                    <a:pt x="262" y="59"/>
                  </a:lnTo>
                  <a:lnTo>
                    <a:pt x="266" y="62"/>
                  </a:lnTo>
                  <a:lnTo>
                    <a:pt x="265" y="66"/>
                  </a:lnTo>
                  <a:lnTo>
                    <a:pt x="273" y="73"/>
                  </a:lnTo>
                  <a:lnTo>
                    <a:pt x="268" y="80"/>
                  </a:lnTo>
                  <a:lnTo>
                    <a:pt x="256" y="86"/>
                  </a:lnTo>
                  <a:lnTo>
                    <a:pt x="246" y="117"/>
                  </a:lnTo>
                  <a:lnTo>
                    <a:pt x="240" y="118"/>
                  </a:lnTo>
                  <a:lnTo>
                    <a:pt x="239" y="124"/>
                  </a:lnTo>
                  <a:lnTo>
                    <a:pt x="235" y="125"/>
                  </a:lnTo>
                  <a:lnTo>
                    <a:pt x="237" y="138"/>
                  </a:lnTo>
                  <a:lnTo>
                    <a:pt x="230" y="142"/>
                  </a:lnTo>
                  <a:lnTo>
                    <a:pt x="228" y="135"/>
                  </a:lnTo>
                  <a:lnTo>
                    <a:pt x="226" y="125"/>
                  </a:lnTo>
                  <a:lnTo>
                    <a:pt x="220" y="123"/>
                  </a:lnTo>
                  <a:lnTo>
                    <a:pt x="218" y="115"/>
                  </a:lnTo>
                  <a:lnTo>
                    <a:pt x="224" y="109"/>
                  </a:lnTo>
                  <a:lnTo>
                    <a:pt x="224" y="105"/>
                  </a:lnTo>
                  <a:lnTo>
                    <a:pt x="221" y="100"/>
                  </a:lnTo>
                  <a:lnTo>
                    <a:pt x="205" y="101"/>
                  </a:lnTo>
                  <a:lnTo>
                    <a:pt x="199" y="95"/>
                  </a:lnTo>
                  <a:lnTo>
                    <a:pt x="192" y="94"/>
                  </a:lnTo>
                  <a:lnTo>
                    <a:pt x="188" y="98"/>
                  </a:lnTo>
                  <a:lnTo>
                    <a:pt x="192" y="99"/>
                  </a:lnTo>
                  <a:lnTo>
                    <a:pt x="194" y="103"/>
                  </a:lnTo>
                  <a:lnTo>
                    <a:pt x="195" y="107"/>
                  </a:lnTo>
                  <a:lnTo>
                    <a:pt x="188" y="107"/>
                  </a:lnTo>
                  <a:lnTo>
                    <a:pt x="188" y="111"/>
                  </a:lnTo>
                  <a:lnTo>
                    <a:pt x="192" y="116"/>
                  </a:lnTo>
                  <a:lnTo>
                    <a:pt x="192" y="125"/>
                  </a:lnTo>
                  <a:lnTo>
                    <a:pt x="195" y="130"/>
                  </a:lnTo>
                  <a:lnTo>
                    <a:pt x="195" y="144"/>
                  </a:lnTo>
                  <a:lnTo>
                    <a:pt x="179" y="149"/>
                  </a:lnTo>
                  <a:lnTo>
                    <a:pt x="176" y="156"/>
                  </a:lnTo>
                  <a:lnTo>
                    <a:pt x="178" y="160"/>
                  </a:lnTo>
                  <a:lnTo>
                    <a:pt x="176" y="164"/>
                  </a:lnTo>
                  <a:lnTo>
                    <a:pt x="169" y="168"/>
                  </a:lnTo>
                  <a:lnTo>
                    <a:pt x="162" y="170"/>
                  </a:lnTo>
                  <a:lnTo>
                    <a:pt x="156" y="176"/>
                  </a:lnTo>
                  <a:lnTo>
                    <a:pt x="155" y="181"/>
                  </a:lnTo>
                  <a:lnTo>
                    <a:pt x="149" y="185"/>
                  </a:lnTo>
                  <a:lnTo>
                    <a:pt x="147" y="188"/>
                  </a:lnTo>
                  <a:lnTo>
                    <a:pt x="141" y="191"/>
                  </a:lnTo>
                  <a:lnTo>
                    <a:pt x="134" y="200"/>
                  </a:lnTo>
                  <a:lnTo>
                    <a:pt x="131" y="207"/>
                  </a:lnTo>
                  <a:lnTo>
                    <a:pt x="126" y="207"/>
                  </a:lnTo>
                  <a:lnTo>
                    <a:pt x="121" y="212"/>
                  </a:lnTo>
                  <a:lnTo>
                    <a:pt x="116" y="213"/>
                  </a:lnTo>
                  <a:lnTo>
                    <a:pt x="114" y="217"/>
                  </a:lnTo>
                  <a:lnTo>
                    <a:pt x="114" y="227"/>
                  </a:lnTo>
                  <a:lnTo>
                    <a:pt x="115" y="232"/>
                  </a:lnTo>
                  <a:lnTo>
                    <a:pt x="114" y="246"/>
                  </a:lnTo>
                  <a:lnTo>
                    <a:pt x="111" y="252"/>
                  </a:lnTo>
                  <a:lnTo>
                    <a:pt x="112" y="266"/>
                  </a:lnTo>
                  <a:lnTo>
                    <a:pt x="108" y="267"/>
                  </a:lnTo>
                  <a:lnTo>
                    <a:pt x="105" y="271"/>
                  </a:lnTo>
                  <a:lnTo>
                    <a:pt x="105" y="275"/>
                  </a:lnTo>
                  <a:lnTo>
                    <a:pt x="100" y="280"/>
                  </a:lnTo>
                  <a:lnTo>
                    <a:pt x="98" y="284"/>
                  </a:lnTo>
                  <a:lnTo>
                    <a:pt x="96" y="286"/>
                  </a:lnTo>
                  <a:lnTo>
                    <a:pt x="91" y="292"/>
                  </a:lnTo>
                  <a:lnTo>
                    <a:pt x="84" y="289"/>
                  </a:lnTo>
                  <a:lnTo>
                    <a:pt x="80" y="284"/>
                  </a:lnTo>
                  <a:lnTo>
                    <a:pt x="77" y="271"/>
                  </a:lnTo>
                  <a:lnTo>
                    <a:pt x="74" y="262"/>
                  </a:lnTo>
                  <a:lnTo>
                    <a:pt x="70" y="253"/>
                  </a:lnTo>
                  <a:lnTo>
                    <a:pt x="65" y="245"/>
                  </a:lnTo>
                  <a:lnTo>
                    <a:pt x="64" y="240"/>
                  </a:lnTo>
                  <a:lnTo>
                    <a:pt x="63" y="234"/>
                  </a:lnTo>
                  <a:lnTo>
                    <a:pt x="61" y="229"/>
                  </a:lnTo>
                  <a:lnTo>
                    <a:pt x="55" y="212"/>
                  </a:lnTo>
                  <a:lnTo>
                    <a:pt x="52" y="207"/>
                  </a:lnTo>
                  <a:lnTo>
                    <a:pt x="47" y="189"/>
                  </a:lnTo>
                  <a:lnTo>
                    <a:pt x="45" y="174"/>
                  </a:lnTo>
                  <a:lnTo>
                    <a:pt x="44" y="158"/>
                  </a:lnTo>
                  <a:lnTo>
                    <a:pt x="43" y="155"/>
                  </a:lnTo>
                  <a:lnTo>
                    <a:pt x="43" y="145"/>
                  </a:lnTo>
                  <a:lnTo>
                    <a:pt x="40" y="141"/>
                  </a:lnTo>
                  <a:lnTo>
                    <a:pt x="38" y="150"/>
                  </a:lnTo>
                  <a:lnTo>
                    <a:pt x="38" y="154"/>
                  </a:lnTo>
                  <a:lnTo>
                    <a:pt x="35" y="159"/>
                  </a:lnTo>
                  <a:lnTo>
                    <a:pt x="25" y="160"/>
                  </a:lnTo>
                  <a:lnTo>
                    <a:pt x="19" y="156"/>
                  </a:lnTo>
                  <a:lnTo>
                    <a:pt x="9" y="145"/>
                  </a:lnTo>
                  <a:lnTo>
                    <a:pt x="9" y="140"/>
                  </a:lnTo>
                  <a:lnTo>
                    <a:pt x="13" y="141"/>
                  </a:lnTo>
                  <a:lnTo>
                    <a:pt x="17" y="140"/>
                  </a:lnTo>
                  <a:lnTo>
                    <a:pt x="21" y="135"/>
                  </a:lnTo>
                  <a:lnTo>
                    <a:pt x="14" y="137"/>
                  </a:lnTo>
                  <a:lnTo>
                    <a:pt x="8" y="137"/>
                  </a:lnTo>
                  <a:lnTo>
                    <a:pt x="5" y="134"/>
                  </a:lnTo>
                  <a:lnTo>
                    <a:pt x="5" y="130"/>
                  </a:lnTo>
                  <a:lnTo>
                    <a:pt x="2" y="129"/>
                  </a:lnTo>
                  <a:lnTo>
                    <a:pt x="0" y="126"/>
                  </a:lnTo>
                  <a:lnTo>
                    <a:pt x="5" y="121"/>
                  </a:lnTo>
                  <a:lnTo>
                    <a:pt x="13" y="116"/>
                  </a:lnTo>
                  <a:lnTo>
                    <a:pt x="26" y="118"/>
                  </a:lnTo>
                  <a:lnTo>
                    <a:pt x="28" y="110"/>
                  </a:lnTo>
                  <a:lnTo>
                    <a:pt x="16" y="90"/>
                  </a:lnTo>
                  <a:lnTo>
                    <a:pt x="21" y="77"/>
                  </a:lnTo>
                  <a:lnTo>
                    <a:pt x="25" y="81"/>
                  </a:lnTo>
                  <a:lnTo>
                    <a:pt x="33" y="80"/>
                  </a:lnTo>
                  <a:lnTo>
                    <a:pt x="51" y="61"/>
                  </a:lnTo>
                  <a:lnTo>
                    <a:pt x="53" y="52"/>
                  </a:lnTo>
                  <a:lnTo>
                    <a:pt x="59" y="48"/>
                  </a:lnTo>
                  <a:lnTo>
                    <a:pt x="61" y="38"/>
                  </a:lnTo>
                  <a:lnTo>
                    <a:pt x="67" y="32"/>
                  </a:lnTo>
                  <a:lnTo>
                    <a:pt x="69" y="26"/>
                  </a:lnTo>
                  <a:lnTo>
                    <a:pt x="63" y="19"/>
                  </a:lnTo>
                  <a:lnTo>
                    <a:pt x="56" y="16"/>
                  </a:lnTo>
                  <a:lnTo>
                    <a:pt x="57" y="0"/>
                  </a:lnTo>
                  <a:lnTo>
                    <a:pt x="58" y="0"/>
                  </a:lnTo>
                  <a:lnTo>
                    <a:pt x="75" y="3"/>
                  </a:lnTo>
                  <a:lnTo>
                    <a:pt x="101" y="21"/>
                  </a:lnTo>
                  <a:lnTo>
                    <a:pt x="103" y="20"/>
                  </a:lnTo>
                  <a:lnTo>
                    <a:pt x="103" y="21"/>
                  </a:lnTo>
                  <a:lnTo>
                    <a:pt x="100" y="23"/>
                  </a:lnTo>
                  <a:lnTo>
                    <a:pt x="97" y="22"/>
                  </a:lnTo>
                  <a:lnTo>
                    <a:pt x="95" y="24"/>
                  </a:lnTo>
                  <a:lnTo>
                    <a:pt x="100" y="30"/>
                  </a:lnTo>
                  <a:lnTo>
                    <a:pt x="100" y="39"/>
                  </a:lnTo>
                  <a:lnTo>
                    <a:pt x="104" y="42"/>
                  </a:lnTo>
                  <a:lnTo>
                    <a:pt x="112" y="42"/>
                  </a:lnTo>
                  <a:lnTo>
                    <a:pt x="119" y="50"/>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8" name="Freeform 810">
              <a:extLst>
                <a:ext uri="{FF2B5EF4-FFF2-40B4-BE49-F238E27FC236}">
                  <a16:creationId xmlns:a16="http://schemas.microsoft.com/office/drawing/2014/main" id="{CD59BCFD-90AF-B864-68D0-C3818A7EAA40}"/>
                </a:ext>
                <a:ext uri="{C183D7F6-B498-43B3-948B-1728B52AA6E4}">
                  <adec:decorative xmlns:adec="http://schemas.microsoft.com/office/drawing/2017/decorative" val="1"/>
                </a:ext>
              </a:extLst>
            </p:cNvPr>
            <p:cNvSpPr>
              <a:spLocks/>
            </p:cNvSpPr>
            <p:nvPr/>
          </p:nvSpPr>
          <p:spPr bwMode="gray">
            <a:xfrm>
              <a:off x="15387385" y="5158105"/>
              <a:ext cx="3108479" cy="2366009"/>
            </a:xfrm>
            <a:custGeom>
              <a:avLst/>
              <a:gdLst>
                <a:gd name="T0" fmla="*/ 2147483647 w 571"/>
                <a:gd name="T1" fmla="*/ 2147483647 h 435"/>
                <a:gd name="T2" fmla="*/ 0 w 571"/>
                <a:gd name="T3" fmla="*/ 2147483647 h 435"/>
                <a:gd name="T4" fmla="*/ 2147483647 w 571"/>
                <a:gd name="T5" fmla="*/ 2147483647 h 435"/>
                <a:gd name="T6" fmla="*/ 2147483647 w 571"/>
                <a:gd name="T7" fmla="*/ 2147483647 h 435"/>
                <a:gd name="T8" fmla="*/ 2147483647 w 571"/>
                <a:gd name="T9" fmla="*/ 2147483647 h 435"/>
                <a:gd name="T10" fmla="*/ 2147483647 w 571"/>
                <a:gd name="T11" fmla="*/ 2147483647 h 435"/>
                <a:gd name="T12" fmla="*/ 2147483647 w 571"/>
                <a:gd name="T13" fmla="*/ 2147483647 h 435"/>
                <a:gd name="T14" fmla="*/ 2147483647 w 571"/>
                <a:gd name="T15" fmla="*/ 2147483647 h 435"/>
                <a:gd name="T16" fmla="*/ 2147483647 w 571"/>
                <a:gd name="T17" fmla="*/ 2147483647 h 435"/>
                <a:gd name="T18" fmla="*/ 2147483647 w 571"/>
                <a:gd name="T19" fmla="*/ 2147483647 h 435"/>
                <a:gd name="T20" fmla="*/ 2147483647 w 571"/>
                <a:gd name="T21" fmla="*/ 2147483647 h 435"/>
                <a:gd name="T22" fmla="*/ 2147483647 w 571"/>
                <a:gd name="T23" fmla="*/ 2147483647 h 435"/>
                <a:gd name="T24" fmla="*/ 2147483647 w 571"/>
                <a:gd name="T25" fmla="*/ 2147483647 h 435"/>
                <a:gd name="T26" fmla="*/ 2147483647 w 571"/>
                <a:gd name="T27" fmla="*/ 2147483647 h 435"/>
                <a:gd name="T28" fmla="*/ 2147483647 w 571"/>
                <a:gd name="T29" fmla="*/ 2147483647 h 435"/>
                <a:gd name="T30" fmla="*/ 2147483647 w 571"/>
                <a:gd name="T31" fmla="*/ 2147483647 h 435"/>
                <a:gd name="T32" fmla="*/ 2147483647 w 571"/>
                <a:gd name="T33" fmla="*/ 2147483647 h 435"/>
                <a:gd name="T34" fmla="*/ 2147483647 w 571"/>
                <a:gd name="T35" fmla="*/ 2147483647 h 435"/>
                <a:gd name="T36" fmla="*/ 2147483647 w 571"/>
                <a:gd name="T37" fmla="*/ 2147483647 h 435"/>
                <a:gd name="T38" fmla="*/ 2147483647 w 571"/>
                <a:gd name="T39" fmla="*/ 2147483647 h 435"/>
                <a:gd name="T40" fmla="*/ 2147483647 w 571"/>
                <a:gd name="T41" fmla="*/ 2147483647 h 435"/>
                <a:gd name="T42" fmla="*/ 2147483647 w 571"/>
                <a:gd name="T43" fmla="*/ 2147483647 h 435"/>
                <a:gd name="T44" fmla="*/ 2147483647 w 571"/>
                <a:gd name="T45" fmla="*/ 2147483647 h 435"/>
                <a:gd name="T46" fmla="*/ 2147483647 w 571"/>
                <a:gd name="T47" fmla="*/ 2147483647 h 435"/>
                <a:gd name="T48" fmla="*/ 2147483647 w 571"/>
                <a:gd name="T49" fmla="*/ 2147483647 h 435"/>
                <a:gd name="T50" fmla="*/ 2147483647 w 571"/>
                <a:gd name="T51" fmla="*/ 2147483647 h 435"/>
                <a:gd name="T52" fmla="*/ 2147483647 w 571"/>
                <a:gd name="T53" fmla="*/ 2147483647 h 435"/>
                <a:gd name="T54" fmla="*/ 2147483647 w 571"/>
                <a:gd name="T55" fmla="*/ 2147483647 h 435"/>
                <a:gd name="T56" fmla="*/ 2147483647 w 571"/>
                <a:gd name="T57" fmla="*/ 2147483647 h 435"/>
                <a:gd name="T58" fmla="*/ 2147483647 w 571"/>
                <a:gd name="T59" fmla="*/ 2147483647 h 435"/>
                <a:gd name="T60" fmla="*/ 2147483647 w 571"/>
                <a:gd name="T61" fmla="*/ 2147483647 h 435"/>
                <a:gd name="T62" fmla="*/ 2147483647 w 571"/>
                <a:gd name="T63" fmla="*/ 2147483647 h 435"/>
                <a:gd name="T64" fmla="*/ 2147483647 w 571"/>
                <a:gd name="T65" fmla="*/ 2147483647 h 435"/>
                <a:gd name="T66" fmla="*/ 2147483647 w 571"/>
                <a:gd name="T67" fmla="*/ 2147483647 h 435"/>
                <a:gd name="T68" fmla="*/ 2147483647 w 571"/>
                <a:gd name="T69" fmla="*/ 2147483647 h 435"/>
                <a:gd name="T70" fmla="*/ 2147483647 w 571"/>
                <a:gd name="T71" fmla="*/ 2147483647 h 435"/>
                <a:gd name="T72" fmla="*/ 2147483647 w 571"/>
                <a:gd name="T73" fmla="*/ 2147483647 h 435"/>
                <a:gd name="T74" fmla="*/ 2147483647 w 571"/>
                <a:gd name="T75" fmla="*/ 2147483647 h 435"/>
                <a:gd name="T76" fmla="*/ 2147483647 w 571"/>
                <a:gd name="T77" fmla="*/ 2147483647 h 435"/>
                <a:gd name="T78" fmla="*/ 2147483647 w 571"/>
                <a:gd name="T79" fmla="*/ 2147483647 h 435"/>
                <a:gd name="T80" fmla="*/ 2147483647 w 571"/>
                <a:gd name="T81" fmla="*/ 2147483647 h 435"/>
                <a:gd name="T82" fmla="*/ 2147483647 w 571"/>
                <a:gd name="T83" fmla="*/ 2147483647 h 435"/>
                <a:gd name="T84" fmla="*/ 2147483647 w 571"/>
                <a:gd name="T85" fmla="*/ 2147483647 h 435"/>
                <a:gd name="T86" fmla="*/ 2147483647 w 571"/>
                <a:gd name="T87" fmla="*/ 2147483647 h 435"/>
                <a:gd name="T88" fmla="*/ 2147483647 w 571"/>
                <a:gd name="T89" fmla="*/ 2147483647 h 435"/>
                <a:gd name="T90" fmla="*/ 2147483647 w 571"/>
                <a:gd name="T91" fmla="*/ 2147483647 h 435"/>
                <a:gd name="T92" fmla="*/ 2147483647 w 571"/>
                <a:gd name="T93" fmla="*/ 2147483647 h 435"/>
                <a:gd name="T94" fmla="*/ 2147483647 w 571"/>
                <a:gd name="T95" fmla="*/ 2147483647 h 435"/>
                <a:gd name="T96" fmla="*/ 2147483647 w 571"/>
                <a:gd name="T97" fmla="*/ 2147483647 h 435"/>
                <a:gd name="T98" fmla="*/ 2147483647 w 571"/>
                <a:gd name="T99" fmla="*/ 2147483647 h 435"/>
                <a:gd name="T100" fmla="*/ 2147483647 w 571"/>
                <a:gd name="T101" fmla="*/ 2147483647 h 435"/>
                <a:gd name="T102" fmla="*/ 2147483647 w 571"/>
                <a:gd name="T103" fmla="*/ 2147483647 h 435"/>
                <a:gd name="T104" fmla="*/ 2147483647 w 571"/>
                <a:gd name="T105" fmla="*/ 2147483647 h 435"/>
                <a:gd name="T106" fmla="*/ 2147483647 w 571"/>
                <a:gd name="T107" fmla="*/ 2147483647 h 435"/>
                <a:gd name="T108" fmla="*/ 2147483647 w 571"/>
                <a:gd name="T109" fmla="*/ 2147483647 h 435"/>
                <a:gd name="T110" fmla="*/ 2147483647 w 571"/>
                <a:gd name="T111" fmla="*/ 2147483647 h 4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1"/>
                <a:gd name="T169" fmla="*/ 0 h 435"/>
                <a:gd name="T170" fmla="*/ 571 w 571"/>
                <a:gd name="T171" fmla="*/ 435 h 4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1" h="435">
                  <a:moveTo>
                    <a:pt x="28" y="265"/>
                  </a:moveTo>
                  <a:lnTo>
                    <a:pt x="21" y="259"/>
                  </a:lnTo>
                  <a:lnTo>
                    <a:pt x="19" y="251"/>
                  </a:lnTo>
                  <a:lnTo>
                    <a:pt x="15" y="246"/>
                  </a:lnTo>
                  <a:lnTo>
                    <a:pt x="10" y="243"/>
                  </a:lnTo>
                  <a:lnTo>
                    <a:pt x="8" y="240"/>
                  </a:lnTo>
                  <a:lnTo>
                    <a:pt x="13" y="230"/>
                  </a:lnTo>
                  <a:lnTo>
                    <a:pt x="11" y="223"/>
                  </a:lnTo>
                  <a:lnTo>
                    <a:pt x="2" y="221"/>
                  </a:lnTo>
                  <a:lnTo>
                    <a:pt x="0" y="211"/>
                  </a:lnTo>
                  <a:lnTo>
                    <a:pt x="3" y="205"/>
                  </a:lnTo>
                  <a:lnTo>
                    <a:pt x="17" y="196"/>
                  </a:lnTo>
                  <a:lnTo>
                    <a:pt x="22" y="201"/>
                  </a:lnTo>
                  <a:lnTo>
                    <a:pt x="28" y="200"/>
                  </a:lnTo>
                  <a:lnTo>
                    <a:pt x="29" y="192"/>
                  </a:lnTo>
                  <a:lnTo>
                    <a:pt x="35" y="191"/>
                  </a:lnTo>
                  <a:lnTo>
                    <a:pt x="43" y="185"/>
                  </a:lnTo>
                  <a:lnTo>
                    <a:pt x="53" y="182"/>
                  </a:lnTo>
                  <a:lnTo>
                    <a:pt x="60" y="172"/>
                  </a:lnTo>
                  <a:lnTo>
                    <a:pt x="64" y="162"/>
                  </a:lnTo>
                  <a:lnTo>
                    <a:pt x="62" y="156"/>
                  </a:lnTo>
                  <a:lnTo>
                    <a:pt x="61" y="145"/>
                  </a:lnTo>
                  <a:lnTo>
                    <a:pt x="55" y="138"/>
                  </a:lnTo>
                  <a:lnTo>
                    <a:pt x="74" y="131"/>
                  </a:lnTo>
                  <a:lnTo>
                    <a:pt x="78" y="137"/>
                  </a:lnTo>
                  <a:lnTo>
                    <a:pt x="82" y="132"/>
                  </a:lnTo>
                  <a:lnTo>
                    <a:pt x="81" y="126"/>
                  </a:lnTo>
                  <a:lnTo>
                    <a:pt x="89" y="108"/>
                  </a:lnTo>
                  <a:lnTo>
                    <a:pt x="100" y="107"/>
                  </a:lnTo>
                  <a:lnTo>
                    <a:pt x="107" y="111"/>
                  </a:lnTo>
                  <a:lnTo>
                    <a:pt x="112" y="105"/>
                  </a:lnTo>
                  <a:lnTo>
                    <a:pt x="109" y="91"/>
                  </a:lnTo>
                  <a:lnTo>
                    <a:pt x="126" y="76"/>
                  </a:lnTo>
                  <a:lnTo>
                    <a:pt x="129" y="76"/>
                  </a:lnTo>
                  <a:lnTo>
                    <a:pt x="139" y="93"/>
                  </a:lnTo>
                  <a:lnTo>
                    <a:pt x="150" y="93"/>
                  </a:lnTo>
                  <a:lnTo>
                    <a:pt x="164" y="116"/>
                  </a:lnTo>
                  <a:lnTo>
                    <a:pt x="158" y="124"/>
                  </a:lnTo>
                  <a:lnTo>
                    <a:pt x="165" y="133"/>
                  </a:lnTo>
                  <a:lnTo>
                    <a:pt x="176" y="136"/>
                  </a:lnTo>
                  <a:lnTo>
                    <a:pt x="208" y="151"/>
                  </a:lnTo>
                  <a:lnTo>
                    <a:pt x="207" y="162"/>
                  </a:lnTo>
                  <a:lnTo>
                    <a:pt x="214" y="171"/>
                  </a:lnTo>
                  <a:lnTo>
                    <a:pt x="223" y="171"/>
                  </a:lnTo>
                  <a:lnTo>
                    <a:pt x="226" y="168"/>
                  </a:lnTo>
                  <a:lnTo>
                    <a:pt x="229" y="166"/>
                  </a:lnTo>
                  <a:lnTo>
                    <a:pt x="234" y="169"/>
                  </a:lnTo>
                  <a:lnTo>
                    <a:pt x="246" y="166"/>
                  </a:lnTo>
                  <a:lnTo>
                    <a:pt x="262" y="168"/>
                  </a:lnTo>
                  <a:lnTo>
                    <a:pt x="271" y="178"/>
                  </a:lnTo>
                  <a:lnTo>
                    <a:pt x="282" y="179"/>
                  </a:lnTo>
                  <a:lnTo>
                    <a:pt x="290" y="183"/>
                  </a:lnTo>
                  <a:lnTo>
                    <a:pt x="296" y="181"/>
                  </a:lnTo>
                  <a:lnTo>
                    <a:pt x="310" y="171"/>
                  </a:lnTo>
                  <a:lnTo>
                    <a:pt x="318" y="175"/>
                  </a:lnTo>
                  <a:lnTo>
                    <a:pt x="327" y="174"/>
                  </a:lnTo>
                  <a:lnTo>
                    <a:pt x="338" y="168"/>
                  </a:lnTo>
                  <a:lnTo>
                    <a:pt x="346" y="159"/>
                  </a:lnTo>
                  <a:lnTo>
                    <a:pt x="354" y="156"/>
                  </a:lnTo>
                  <a:lnTo>
                    <a:pt x="357" y="149"/>
                  </a:lnTo>
                  <a:lnTo>
                    <a:pt x="351" y="144"/>
                  </a:lnTo>
                  <a:lnTo>
                    <a:pt x="358" y="133"/>
                  </a:lnTo>
                  <a:lnTo>
                    <a:pt x="372" y="137"/>
                  </a:lnTo>
                  <a:lnTo>
                    <a:pt x="383" y="125"/>
                  </a:lnTo>
                  <a:lnTo>
                    <a:pt x="388" y="130"/>
                  </a:lnTo>
                  <a:lnTo>
                    <a:pt x="393" y="129"/>
                  </a:lnTo>
                  <a:lnTo>
                    <a:pt x="397" y="115"/>
                  </a:lnTo>
                  <a:lnTo>
                    <a:pt x="402" y="113"/>
                  </a:lnTo>
                  <a:lnTo>
                    <a:pt x="405" y="118"/>
                  </a:lnTo>
                  <a:lnTo>
                    <a:pt x="412" y="116"/>
                  </a:lnTo>
                  <a:lnTo>
                    <a:pt x="411" y="110"/>
                  </a:lnTo>
                  <a:lnTo>
                    <a:pt x="419" y="109"/>
                  </a:lnTo>
                  <a:lnTo>
                    <a:pt x="425" y="111"/>
                  </a:lnTo>
                  <a:lnTo>
                    <a:pt x="429" y="108"/>
                  </a:lnTo>
                  <a:lnTo>
                    <a:pt x="425" y="97"/>
                  </a:lnTo>
                  <a:lnTo>
                    <a:pt x="410" y="92"/>
                  </a:lnTo>
                  <a:lnTo>
                    <a:pt x="405" y="98"/>
                  </a:lnTo>
                  <a:lnTo>
                    <a:pt x="398" y="94"/>
                  </a:lnTo>
                  <a:lnTo>
                    <a:pt x="395" y="98"/>
                  </a:lnTo>
                  <a:lnTo>
                    <a:pt x="389" y="95"/>
                  </a:lnTo>
                  <a:lnTo>
                    <a:pt x="390" y="88"/>
                  </a:lnTo>
                  <a:lnTo>
                    <a:pt x="395" y="83"/>
                  </a:lnTo>
                  <a:lnTo>
                    <a:pt x="401" y="68"/>
                  </a:lnTo>
                  <a:lnTo>
                    <a:pt x="402" y="64"/>
                  </a:lnTo>
                  <a:lnTo>
                    <a:pt x="407" y="70"/>
                  </a:lnTo>
                  <a:lnTo>
                    <a:pt x="423" y="59"/>
                  </a:lnTo>
                  <a:lnTo>
                    <a:pt x="422" y="50"/>
                  </a:lnTo>
                  <a:lnTo>
                    <a:pt x="427" y="47"/>
                  </a:lnTo>
                  <a:lnTo>
                    <a:pt x="430" y="32"/>
                  </a:lnTo>
                  <a:lnTo>
                    <a:pt x="437" y="27"/>
                  </a:lnTo>
                  <a:lnTo>
                    <a:pt x="438" y="19"/>
                  </a:lnTo>
                  <a:lnTo>
                    <a:pt x="431" y="19"/>
                  </a:lnTo>
                  <a:lnTo>
                    <a:pt x="440" y="3"/>
                  </a:lnTo>
                  <a:lnTo>
                    <a:pt x="461" y="0"/>
                  </a:lnTo>
                  <a:lnTo>
                    <a:pt x="476" y="5"/>
                  </a:lnTo>
                  <a:lnTo>
                    <a:pt x="486" y="7"/>
                  </a:lnTo>
                  <a:lnTo>
                    <a:pt x="494" y="25"/>
                  </a:lnTo>
                  <a:lnTo>
                    <a:pt x="495" y="33"/>
                  </a:lnTo>
                  <a:lnTo>
                    <a:pt x="501" y="48"/>
                  </a:lnTo>
                  <a:lnTo>
                    <a:pt x="503" y="63"/>
                  </a:lnTo>
                  <a:lnTo>
                    <a:pt x="512" y="64"/>
                  </a:lnTo>
                  <a:lnTo>
                    <a:pt x="520" y="68"/>
                  </a:lnTo>
                  <a:lnTo>
                    <a:pt x="532" y="80"/>
                  </a:lnTo>
                  <a:lnTo>
                    <a:pt x="535" y="94"/>
                  </a:lnTo>
                  <a:lnTo>
                    <a:pt x="543" y="93"/>
                  </a:lnTo>
                  <a:lnTo>
                    <a:pt x="547" y="91"/>
                  </a:lnTo>
                  <a:lnTo>
                    <a:pt x="556" y="90"/>
                  </a:lnTo>
                  <a:lnTo>
                    <a:pt x="567" y="83"/>
                  </a:lnTo>
                  <a:lnTo>
                    <a:pt x="571" y="84"/>
                  </a:lnTo>
                  <a:lnTo>
                    <a:pt x="568" y="103"/>
                  </a:lnTo>
                  <a:lnTo>
                    <a:pt x="560" y="109"/>
                  </a:lnTo>
                  <a:lnTo>
                    <a:pt x="556" y="131"/>
                  </a:lnTo>
                  <a:lnTo>
                    <a:pt x="548" y="135"/>
                  </a:lnTo>
                  <a:lnTo>
                    <a:pt x="541" y="133"/>
                  </a:lnTo>
                  <a:lnTo>
                    <a:pt x="533" y="136"/>
                  </a:lnTo>
                  <a:lnTo>
                    <a:pt x="537" y="149"/>
                  </a:lnTo>
                  <a:lnTo>
                    <a:pt x="535" y="161"/>
                  </a:lnTo>
                  <a:lnTo>
                    <a:pt x="524" y="165"/>
                  </a:lnTo>
                  <a:lnTo>
                    <a:pt x="514" y="175"/>
                  </a:lnTo>
                  <a:lnTo>
                    <a:pt x="507" y="175"/>
                  </a:lnTo>
                  <a:lnTo>
                    <a:pt x="509" y="184"/>
                  </a:lnTo>
                  <a:lnTo>
                    <a:pt x="506" y="187"/>
                  </a:lnTo>
                  <a:lnTo>
                    <a:pt x="498" y="188"/>
                  </a:lnTo>
                  <a:lnTo>
                    <a:pt x="498" y="181"/>
                  </a:lnTo>
                  <a:lnTo>
                    <a:pt x="494" y="180"/>
                  </a:lnTo>
                  <a:lnTo>
                    <a:pt x="487" y="194"/>
                  </a:lnTo>
                  <a:lnTo>
                    <a:pt x="475" y="199"/>
                  </a:lnTo>
                  <a:lnTo>
                    <a:pt x="470" y="208"/>
                  </a:lnTo>
                  <a:lnTo>
                    <a:pt x="463" y="210"/>
                  </a:lnTo>
                  <a:lnTo>
                    <a:pt x="453" y="217"/>
                  </a:lnTo>
                  <a:lnTo>
                    <a:pt x="447" y="220"/>
                  </a:lnTo>
                  <a:lnTo>
                    <a:pt x="447" y="215"/>
                  </a:lnTo>
                  <a:lnTo>
                    <a:pt x="443" y="213"/>
                  </a:lnTo>
                  <a:lnTo>
                    <a:pt x="450" y="203"/>
                  </a:lnTo>
                  <a:lnTo>
                    <a:pt x="449" y="197"/>
                  </a:lnTo>
                  <a:lnTo>
                    <a:pt x="441" y="196"/>
                  </a:lnTo>
                  <a:lnTo>
                    <a:pt x="434" y="203"/>
                  </a:lnTo>
                  <a:lnTo>
                    <a:pt x="427" y="206"/>
                  </a:lnTo>
                  <a:lnTo>
                    <a:pt x="425" y="211"/>
                  </a:lnTo>
                  <a:lnTo>
                    <a:pt x="422" y="214"/>
                  </a:lnTo>
                  <a:lnTo>
                    <a:pt x="422" y="217"/>
                  </a:lnTo>
                  <a:lnTo>
                    <a:pt x="419" y="218"/>
                  </a:lnTo>
                  <a:lnTo>
                    <a:pt x="413" y="219"/>
                  </a:lnTo>
                  <a:lnTo>
                    <a:pt x="410" y="225"/>
                  </a:lnTo>
                  <a:lnTo>
                    <a:pt x="415" y="233"/>
                  </a:lnTo>
                  <a:lnTo>
                    <a:pt x="422" y="234"/>
                  </a:lnTo>
                  <a:lnTo>
                    <a:pt x="421" y="241"/>
                  </a:lnTo>
                  <a:lnTo>
                    <a:pt x="427" y="242"/>
                  </a:lnTo>
                  <a:lnTo>
                    <a:pt x="436" y="235"/>
                  </a:lnTo>
                  <a:lnTo>
                    <a:pt x="439" y="235"/>
                  </a:lnTo>
                  <a:lnTo>
                    <a:pt x="442" y="237"/>
                  </a:lnTo>
                  <a:lnTo>
                    <a:pt x="454" y="238"/>
                  </a:lnTo>
                  <a:lnTo>
                    <a:pt x="455" y="243"/>
                  </a:lnTo>
                  <a:lnTo>
                    <a:pt x="454" y="245"/>
                  </a:lnTo>
                  <a:lnTo>
                    <a:pt x="449" y="245"/>
                  </a:lnTo>
                  <a:lnTo>
                    <a:pt x="445" y="247"/>
                  </a:lnTo>
                  <a:lnTo>
                    <a:pt x="444" y="249"/>
                  </a:lnTo>
                  <a:lnTo>
                    <a:pt x="440" y="254"/>
                  </a:lnTo>
                  <a:lnTo>
                    <a:pt x="436" y="254"/>
                  </a:lnTo>
                  <a:lnTo>
                    <a:pt x="434" y="252"/>
                  </a:lnTo>
                  <a:lnTo>
                    <a:pt x="430" y="256"/>
                  </a:lnTo>
                  <a:lnTo>
                    <a:pt x="430" y="258"/>
                  </a:lnTo>
                  <a:lnTo>
                    <a:pt x="425" y="263"/>
                  </a:lnTo>
                  <a:lnTo>
                    <a:pt x="424" y="268"/>
                  </a:lnTo>
                  <a:lnTo>
                    <a:pt x="430" y="274"/>
                  </a:lnTo>
                  <a:lnTo>
                    <a:pt x="436" y="276"/>
                  </a:lnTo>
                  <a:lnTo>
                    <a:pt x="437" y="283"/>
                  </a:lnTo>
                  <a:lnTo>
                    <a:pt x="440" y="286"/>
                  </a:lnTo>
                  <a:lnTo>
                    <a:pt x="440" y="295"/>
                  </a:lnTo>
                  <a:lnTo>
                    <a:pt x="444" y="299"/>
                  </a:lnTo>
                  <a:lnTo>
                    <a:pt x="448" y="305"/>
                  </a:lnTo>
                  <a:lnTo>
                    <a:pt x="448" y="308"/>
                  </a:lnTo>
                  <a:lnTo>
                    <a:pt x="444" y="308"/>
                  </a:lnTo>
                  <a:lnTo>
                    <a:pt x="447" y="312"/>
                  </a:lnTo>
                  <a:lnTo>
                    <a:pt x="448" y="317"/>
                  </a:lnTo>
                  <a:lnTo>
                    <a:pt x="444" y="319"/>
                  </a:lnTo>
                  <a:lnTo>
                    <a:pt x="439" y="323"/>
                  </a:lnTo>
                  <a:lnTo>
                    <a:pt x="439" y="327"/>
                  </a:lnTo>
                  <a:lnTo>
                    <a:pt x="441" y="328"/>
                  </a:lnTo>
                  <a:lnTo>
                    <a:pt x="445" y="325"/>
                  </a:lnTo>
                  <a:lnTo>
                    <a:pt x="448" y="328"/>
                  </a:lnTo>
                  <a:lnTo>
                    <a:pt x="449" y="335"/>
                  </a:lnTo>
                  <a:lnTo>
                    <a:pt x="445" y="340"/>
                  </a:lnTo>
                  <a:lnTo>
                    <a:pt x="445" y="345"/>
                  </a:lnTo>
                  <a:lnTo>
                    <a:pt x="444" y="348"/>
                  </a:lnTo>
                  <a:lnTo>
                    <a:pt x="440" y="351"/>
                  </a:lnTo>
                  <a:lnTo>
                    <a:pt x="439" y="355"/>
                  </a:lnTo>
                  <a:lnTo>
                    <a:pt x="433" y="361"/>
                  </a:lnTo>
                  <a:lnTo>
                    <a:pt x="433" y="367"/>
                  </a:lnTo>
                  <a:lnTo>
                    <a:pt x="429" y="369"/>
                  </a:lnTo>
                  <a:lnTo>
                    <a:pt x="429" y="379"/>
                  </a:lnTo>
                  <a:lnTo>
                    <a:pt x="423" y="382"/>
                  </a:lnTo>
                  <a:lnTo>
                    <a:pt x="422" y="386"/>
                  </a:lnTo>
                  <a:lnTo>
                    <a:pt x="418" y="387"/>
                  </a:lnTo>
                  <a:lnTo>
                    <a:pt x="413" y="391"/>
                  </a:lnTo>
                  <a:lnTo>
                    <a:pt x="413" y="396"/>
                  </a:lnTo>
                  <a:lnTo>
                    <a:pt x="402" y="401"/>
                  </a:lnTo>
                  <a:lnTo>
                    <a:pt x="401" y="406"/>
                  </a:lnTo>
                  <a:lnTo>
                    <a:pt x="395" y="406"/>
                  </a:lnTo>
                  <a:lnTo>
                    <a:pt x="391" y="411"/>
                  </a:lnTo>
                  <a:lnTo>
                    <a:pt x="386" y="411"/>
                  </a:lnTo>
                  <a:lnTo>
                    <a:pt x="379" y="416"/>
                  </a:lnTo>
                  <a:lnTo>
                    <a:pt x="375" y="413"/>
                  </a:lnTo>
                  <a:lnTo>
                    <a:pt x="375" y="410"/>
                  </a:lnTo>
                  <a:lnTo>
                    <a:pt x="373" y="408"/>
                  </a:lnTo>
                  <a:lnTo>
                    <a:pt x="369" y="410"/>
                  </a:lnTo>
                  <a:lnTo>
                    <a:pt x="367" y="417"/>
                  </a:lnTo>
                  <a:lnTo>
                    <a:pt x="361" y="422"/>
                  </a:lnTo>
                  <a:lnTo>
                    <a:pt x="356" y="422"/>
                  </a:lnTo>
                  <a:lnTo>
                    <a:pt x="353" y="424"/>
                  </a:lnTo>
                  <a:lnTo>
                    <a:pt x="349" y="425"/>
                  </a:lnTo>
                  <a:lnTo>
                    <a:pt x="346" y="429"/>
                  </a:lnTo>
                  <a:lnTo>
                    <a:pt x="340" y="431"/>
                  </a:lnTo>
                  <a:lnTo>
                    <a:pt x="339" y="435"/>
                  </a:lnTo>
                  <a:lnTo>
                    <a:pt x="336" y="435"/>
                  </a:lnTo>
                  <a:lnTo>
                    <a:pt x="335" y="432"/>
                  </a:lnTo>
                  <a:lnTo>
                    <a:pt x="335" y="425"/>
                  </a:lnTo>
                  <a:lnTo>
                    <a:pt x="330" y="423"/>
                  </a:lnTo>
                  <a:lnTo>
                    <a:pt x="322" y="423"/>
                  </a:lnTo>
                  <a:lnTo>
                    <a:pt x="319" y="420"/>
                  </a:lnTo>
                  <a:lnTo>
                    <a:pt x="313" y="421"/>
                  </a:lnTo>
                  <a:lnTo>
                    <a:pt x="308" y="416"/>
                  </a:lnTo>
                  <a:lnTo>
                    <a:pt x="309" y="410"/>
                  </a:lnTo>
                  <a:lnTo>
                    <a:pt x="308" y="406"/>
                  </a:lnTo>
                  <a:lnTo>
                    <a:pt x="298" y="406"/>
                  </a:lnTo>
                  <a:lnTo>
                    <a:pt x="293" y="401"/>
                  </a:lnTo>
                  <a:lnTo>
                    <a:pt x="288" y="410"/>
                  </a:lnTo>
                  <a:lnTo>
                    <a:pt x="277" y="409"/>
                  </a:lnTo>
                  <a:lnTo>
                    <a:pt x="272" y="407"/>
                  </a:lnTo>
                  <a:lnTo>
                    <a:pt x="268" y="412"/>
                  </a:lnTo>
                  <a:lnTo>
                    <a:pt x="263" y="410"/>
                  </a:lnTo>
                  <a:lnTo>
                    <a:pt x="260" y="416"/>
                  </a:lnTo>
                  <a:lnTo>
                    <a:pt x="262" y="428"/>
                  </a:lnTo>
                  <a:lnTo>
                    <a:pt x="257" y="426"/>
                  </a:lnTo>
                  <a:lnTo>
                    <a:pt x="256" y="424"/>
                  </a:lnTo>
                  <a:lnTo>
                    <a:pt x="254" y="421"/>
                  </a:lnTo>
                  <a:lnTo>
                    <a:pt x="247" y="418"/>
                  </a:lnTo>
                  <a:lnTo>
                    <a:pt x="246" y="415"/>
                  </a:lnTo>
                  <a:lnTo>
                    <a:pt x="239" y="415"/>
                  </a:lnTo>
                  <a:lnTo>
                    <a:pt x="239" y="405"/>
                  </a:lnTo>
                  <a:lnTo>
                    <a:pt x="231" y="395"/>
                  </a:lnTo>
                  <a:lnTo>
                    <a:pt x="225" y="395"/>
                  </a:lnTo>
                  <a:lnTo>
                    <a:pt x="225" y="383"/>
                  </a:lnTo>
                  <a:lnTo>
                    <a:pt x="233" y="373"/>
                  </a:lnTo>
                  <a:lnTo>
                    <a:pt x="231" y="360"/>
                  </a:lnTo>
                  <a:lnTo>
                    <a:pt x="226" y="347"/>
                  </a:lnTo>
                  <a:lnTo>
                    <a:pt x="220" y="348"/>
                  </a:lnTo>
                  <a:lnTo>
                    <a:pt x="212" y="341"/>
                  </a:lnTo>
                  <a:lnTo>
                    <a:pt x="213" y="337"/>
                  </a:lnTo>
                  <a:lnTo>
                    <a:pt x="209" y="334"/>
                  </a:lnTo>
                  <a:lnTo>
                    <a:pt x="187" y="341"/>
                  </a:lnTo>
                  <a:lnTo>
                    <a:pt x="172" y="353"/>
                  </a:lnTo>
                  <a:lnTo>
                    <a:pt x="167" y="349"/>
                  </a:lnTo>
                  <a:lnTo>
                    <a:pt x="160" y="351"/>
                  </a:lnTo>
                  <a:lnTo>
                    <a:pt x="156" y="347"/>
                  </a:lnTo>
                  <a:lnTo>
                    <a:pt x="150" y="347"/>
                  </a:lnTo>
                  <a:lnTo>
                    <a:pt x="143" y="354"/>
                  </a:lnTo>
                  <a:lnTo>
                    <a:pt x="137" y="351"/>
                  </a:lnTo>
                  <a:lnTo>
                    <a:pt x="133" y="352"/>
                  </a:lnTo>
                  <a:lnTo>
                    <a:pt x="111" y="347"/>
                  </a:lnTo>
                  <a:lnTo>
                    <a:pt x="100" y="339"/>
                  </a:lnTo>
                  <a:lnTo>
                    <a:pt x="89" y="334"/>
                  </a:lnTo>
                  <a:lnTo>
                    <a:pt x="77" y="324"/>
                  </a:lnTo>
                  <a:lnTo>
                    <a:pt x="66" y="325"/>
                  </a:lnTo>
                  <a:lnTo>
                    <a:pt x="59" y="317"/>
                  </a:lnTo>
                  <a:lnTo>
                    <a:pt x="51" y="317"/>
                  </a:lnTo>
                  <a:lnTo>
                    <a:pt x="47" y="314"/>
                  </a:lnTo>
                  <a:lnTo>
                    <a:pt x="47" y="305"/>
                  </a:lnTo>
                  <a:lnTo>
                    <a:pt x="42" y="299"/>
                  </a:lnTo>
                  <a:lnTo>
                    <a:pt x="44" y="297"/>
                  </a:lnTo>
                  <a:lnTo>
                    <a:pt x="47" y="298"/>
                  </a:lnTo>
                  <a:lnTo>
                    <a:pt x="50" y="296"/>
                  </a:lnTo>
                  <a:lnTo>
                    <a:pt x="52" y="295"/>
                  </a:lnTo>
                  <a:lnTo>
                    <a:pt x="51" y="291"/>
                  </a:lnTo>
                  <a:lnTo>
                    <a:pt x="49" y="285"/>
                  </a:lnTo>
                  <a:lnTo>
                    <a:pt x="49" y="281"/>
                  </a:lnTo>
                  <a:lnTo>
                    <a:pt x="51" y="274"/>
                  </a:lnTo>
                  <a:lnTo>
                    <a:pt x="50" y="269"/>
                  </a:lnTo>
                  <a:lnTo>
                    <a:pt x="46" y="265"/>
                  </a:lnTo>
                  <a:lnTo>
                    <a:pt x="40" y="265"/>
                  </a:lnTo>
                  <a:lnTo>
                    <a:pt x="34" y="270"/>
                  </a:lnTo>
                  <a:lnTo>
                    <a:pt x="28" y="265"/>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09" name="Freeform 811">
              <a:extLst>
                <a:ext uri="{FF2B5EF4-FFF2-40B4-BE49-F238E27FC236}">
                  <a16:creationId xmlns:a16="http://schemas.microsoft.com/office/drawing/2014/main" id="{4728571D-4A19-0D7D-B737-312CE6B94BB0}"/>
                </a:ext>
                <a:ext uri="{C183D7F6-B498-43B3-948B-1728B52AA6E4}">
                  <adec:decorative xmlns:adec="http://schemas.microsoft.com/office/drawing/2017/decorative" val="1"/>
                </a:ext>
              </a:extLst>
            </p:cNvPr>
            <p:cNvSpPr>
              <a:spLocks/>
            </p:cNvSpPr>
            <p:nvPr/>
          </p:nvSpPr>
          <p:spPr bwMode="gray">
            <a:xfrm>
              <a:off x="13472228" y="6468381"/>
              <a:ext cx="317106" cy="338001"/>
            </a:xfrm>
            <a:custGeom>
              <a:avLst/>
              <a:gdLst>
                <a:gd name="T0" fmla="*/ 2147483647 w 58"/>
                <a:gd name="T1" fmla="*/ 2147483647 h 62"/>
                <a:gd name="T2" fmla="*/ 2147483647 w 58"/>
                <a:gd name="T3" fmla="*/ 2147483647 h 62"/>
                <a:gd name="T4" fmla="*/ 2147483647 w 58"/>
                <a:gd name="T5" fmla="*/ 2147483647 h 62"/>
                <a:gd name="T6" fmla="*/ 2147483647 w 58"/>
                <a:gd name="T7" fmla="*/ 2147483647 h 62"/>
                <a:gd name="T8" fmla="*/ 2147483647 w 58"/>
                <a:gd name="T9" fmla="*/ 2147483647 h 62"/>
                <a:gd name="T10" fmla="*/ 2147483647 w 58"/>
                <a:gd name="T11" fmla="*/ 2147483647 h 62"/>
                <a:gd name="T12" fmla="*/ 2147483647 w 58"/>
                <a:gd name="T13" fmla="*/ 0 h 62"/>
                <a:gd name="T14" fmla="*/ 2147483647 w 58"/>
                <a:gd name="T15" fmla="*/ 2147483647 h 62"/>
                <a:gd name="T16" fmla="*/ 2147483647 w 58"/>
                <a:gd name="T17" fmla="*/ 2147483647 h 62"/>
                <a:gd name="T18" fmla="*/ 2147483647 w 58"/>
                <a:gd name="T19" fmla="*/ 2147483647 h 62"/>
                <a:gd name="T20" fmla="*/ 2147483647 w 58"/>
                <a:gd name="T21" fmla="*/ 2147483647 h 62"/>
                <a:gd name="T22" fmla="*/ 2147483647 w 58"/>
                <a:gd name="T23" fmla="*/ 2147483647 h 62"/>
                <a:gd name="T24" fmla="*/ 2147483647 w 58"/>
                <a:gd name="T25" fmla="*/ 2147483647 h 62"/>
                <a:gd name="T26" fmla="*/ 2147483647 w 58"/>
                <a:gd name="T27" fmla="*/ 2147483647 h 62"/>
                <a:gd name="T28" fmla="*/ 2147483647 w 58"/>
                <a:gd name="T29" fmla="*/ 2147483647 h 62"/>
                <a:gd name="T30" fmla="*/ 2147483647 w 58"/>
                <a:gd name="T31" fmla="*/ 2147483647 h 62"/>
                <a:gd name="T32" fmla="*/ 0 w 58"/>
                <a:gd name="T33" fmla="*/ 2147483647 h 62"/>
                <a:gd name="T34" fmla="*/ 2147483647 w 58"/>
                <a:gd name="T35" fmla="*/ 2147483647 h 62"/>
                <a:gd name="T36" fmla="*/ 2147483647 w 58"/>
                <a:gd name="T37" fmla="*/ 2147483647 h 62"/>
                <a:gd name="T38" fmla="*/ 2147483647 w 58"/>
                <a:gd name="T39" fmla="*/ 2147483647 h 62"/>
                <a:gd name="T40" fmla="*/ 2147483647 w 58"/>
                <a:gd name="T41" fmla="*/ 2147483647 h 62"/>
                <a:gd name="T42" fmla="*/ 2147483647 w 58"/>
                <a:gd name="T43" fmla="*/ 2147483647 h 62"/>
                <a:gd name="T44" fmla="*/ 2147483647 w 58"/>
                <a:gd name="T45" fmla="*/ 2147483647 h 62"/>
                <a:gd name="T46" fmla="*/ 2147483647 w 58"/>
                <a:gd name="T47" fmla="*/ 2147483647 h 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62"/>
                <a:gd name="T74" fmla="*/ 58 w 58"/>
                <a:gd name="T75" fmla="*/ 62 h 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62">
                  <a:moveTo>
                    <a:pt x="7" y="16"/>
                  </a:moveTo>
                  <a:lnTo>
                    <a:pt x="7" y="10"/>
                  </a:lnTo>
                  <a:lnTo>
                    <a:pt x="21" y="6"/>
                  </a:lnTo>
                  <a:lnTo>
                    <a:pt x="25" y="8"/>
                  </a:lnTo>
                  <a:lnTo>
                    <a:pt x="36" y="6"/>
                  </a:lnTo>
                  <a:lnTo>
                    <a:pt x="48" y="2"/>
                  </a:lnTo>
                  <a:lnTo>
                    <a:pt x="56" y="0"/>
                  </a:lnTo>
                  <a:lnTo>
                    <a:pt x="58" y="3"/>
                  </a:lnTo>
                  <a:lnTo>
                    <a:pt x="47" y="12"/>
                  </a:lnTo>
                  <a:lnTo>
                    <a:pt x="52" y="21"/>
                  </a:lnTo>
                  <a:lnTo>
                    <a:pt x="48" y="32"/>
                  </a:lnTo>
                  <a:lnTo>
                    <a:pt x="46" y="35"/>
                  </a:lnTo>
                  <a:lnTo>
                    <a:pt x="29" y="47"/>
                  </a:lnTo>
                  <a:lnTo>
                    <a:pt x="27" y="51"/>
                  </a:lnTo>
                  <a:lnTo>
                    <a:pt x="18" y="53"/>
                  </a:lnTo>
                  <a:lnTo>
                    <a:pt x="7" y="62"/>
                  </a:lnTo>
                  <a:lnTo>
                    <a:pt x="0" y="62"/>
                  </a:lnTo>
                  <a:lnTo>
                    <a:pt x="3" y="47"/>
                  </a:lnTo>
                  <a:lnTo>
                    <a:pt x="5" y="43"/>
                  </a:lnTo>
                  <a:lnTo>
                    <a:pt x="5" y="39"/>
                  </a:lnTo>
                  <a:lnTo>
                    <a:pt x="9" y="36"/>
                  </a:lnTo>
                  <a:lnTo>
                    <a:pt x="8" y="28"/>
                  </a:lnTo>
                  <a:lnTo>
                    <a:pt x="9" y="19"/>
                  </a:lnTo>
                  <a:lnTo>
                    <a:pt x="7" y="16"/>
                  </a:lnTo>
                  <a:close/>
                </a:path>
              </a:pathLst>
            </a:custGeom>
            <a:grpFill/>
            <a:ln w="3175">
              <a:noFill/>
              <a:round/>
              <a:headEnd/>
              <a:tailEnd/>
            </a:ln>
          </p:spPr>
          <p:txBody>
            <a:bodyPr/>
            <a:lstStyle/>
            <a:p>
              <a:endParaRPr lang="en-US" sz="800" dirty="0">
                <a:latin typeface="IBM Plex Sans" panose="020B0503050203000203" pitchFamily="34" charset="0"/>
              </a:endParaRPr>
            </a:p>
          </p:txBody>
        </p:sp>
        <p:sp>
          <p:nvSpPr>
            <p:cNvPr id="810" name="Freeform 812">
              <a:extLst>
                <a:ext uri="{FF2B5EF4-FFF2-40B4-BE49-F238E27FC236}">
                  <a16:creationId xmlns:a16="http://schemas.microsoft.com/office/drawing/2014/main" id="{229304B5-3380-CADA-089A-E6F61726A5B5}"/>
                </a:ext>
                <a:ext uri="{C183D7F6-B498-43B3-948B-1728B52AA6E4}">
                  <adec:decorative xmlns:adec="http://schemas.microsoft.com/office/drawing/2017/decorative" val="1"/>
                </a:ext>
              </a:extLst>
            </p:cNvPr>
            <p:cNvSpPr>
              <a:spLocks/>
            </p:cNvSpPr>
            <p:nvPr/>
          </p:nvSpPr>
          <p:spPr bwMode="gray">
            <a:xfrm>
              <a:off x="13618264" y="6460035"/>
              <a:ext cx="492350" cy="554990"/>
            </a:xfrm>
            <a:custGeom>
              <a:avLst/>
              <a:gdLst>
                <a:gd name="T0" fmla="*/ 0 w 90"/>
                <a:gd name="T1" fmla="*/ 2147483647 h 103"/>
                <a:gd name="T2" fmla="*/ 2147483647 w 90"/>
                <a:gd name="T3" fmla="*/ 2147483647 h 103"/>
                <a:gd name="T4" fmla="*/ 2147483647 w 90"/>
                <a:gd name="T5" fmla="*/ 2147483647 h 103"/>
                <a:gd name="T6" fmla="*/ 2147483647 w 90"/>
                <a:gd name="T7" fmla="*/ 2147483647 h 103"/>
                <a:gd name="T8" fmla="*/ 2147483647 w 90"/>
                <a:gd name="T9" fmla="*/ 2147483647 h 103"/>
                <a:gd name="T10" fmla="*/ 2147483647 w 90"/>
                <a:gd name="T11" fmla="*/ 2147483647 h 103"/>
                <a:gd name="T12" fmla="*/ 2147483647 w 90"/>
                <a:gd name="T13" fmla="*/ 2147483647 h 103"/>
                <a:gd name="T14" fmla="*/ 2147483647 w 90"/>
                <a:gd name="T15" fmla="*/ 2147483647 h 103"/>
                <a:gd name="T16" fmla="*/ 2147483647 w 90"/>
                <a:gd name="T17" fmla="*/ 0 h 103"/>
                <a:gd name="T18" fmla="*/ 2147483647 w 90"/>
                <a:gd name="T19" fmla="*/ 2147483647 h 103"/>
                <a:gd name="T20" fmla="*/ 2147483647 w 90"/>
                <a:gd name="T21" fmla="*/ 2147483647 h 103"/>
                <a:gd name="T22" fmla="*/ 2147483647 w 90"/>
                <a:gd name="T23" fmla="*/ 2147483647 h 103"/>
                <a:gd name="T24" fmla="*/ 2147483647 w 90"/>
                <a:gd name="T25" fmla="*/ 2147483647 h 103"/>
                <a:gd name="T26" fmla="*/ 2147483647 w 90"/>
                <a:gd name="T27" fmla="*/ 2147483647 h 103"/>
                <a:gd name="T28" fmla="*/ 2147483647 w 90"/>
                <a:gd name="T29" fmla="*/ 2147483647 h 103"/>
                <a:gd name="T30" fmla="*/ 2147483647 w 90"/>
                <a:gd name="T31" fmla="*/ 2147483647 h 103"/>
                <a:gd name="T32" fmla="*/ 2147483647 w 90"/>
                <a:gd name="T33" fmla="*/ 2147483647 h 103"/>
                <a:gd name="T34" fmla="*/ 2147483647 w 90"/>
                <a:gd name="T35" fmla="*/ 2147483647 h 103"/>
                <a:gd name="T36" fmla="*/ 2147483647 w 90"/>
                <a:gd name="T37" fmla="*/ 2147483647 h 103"/>
                <a:gd name="T38" fmla="*/ 2147483647 w 90"/>
                <a:gd name="T39" fmla="*/ 2147483647 h 103"/>
                <a:gd name="T40" fmla="*/ 2147483647 w 90"/>
                <a:gd name="T41" fmla="*/ 2147483647 h 103"/>
                <a:gd name="T42" fmla="*/ 2147483647 w 90"/>
                <a:gd name="T43" fmla="*/ 2147483647 h 103"/>
                <a:gd name="T44" fmla="*/ 2147483647 w 90"/>
                <a:gd name="T45" fmla="*/ 2147483647 h 103"/>
                <a:gd name="T46" fmla="*/ 2147483647 w 90"/>
                <a:gd name="T47" fmla="*/ 2147483647 h 103"/>
                <a:gd name="T48" fmla="*/ 2147483647 w 90"/>
                <a:gd name="T49" fmla="*/ 2147483647 h 103"/>
                <a:gd name="T50" fmla="*/ 2147483647 w 90"/>
                <a:gd name="T51" fmla="*/ 2147483647 h 103"/>
                <a:gd name="T52" fmla="*/ 2147483647 w 90"/>
                <a:gd name="T53" fmla="*/ 2147483647 h 103"/>
                <a:gd name="T54" fmla="*/ 2147483647 w 90"/>
                <a:gd name="T55" fmla="*/ 2147483647 h 103"/>
                <a:gd name="T56" fmla="*/ 2147483647 w 90"/>
                <a:gd name="T57" fmla="*/ 2147483647 h 103"/>
                <a:gd name="T58" fmla="*/ 2147483647 w 90"/>
                <a:gd name="T59" fmla="*/ 2147483647 h 103"/>
                <a:gd name="T60" fmla="*/ 2147483647 w 90"/>
                <a:gd name="T61" fmla="*/ 2147483647 h 103"/>
                <a:gd name="T62" fmla="*/ 0 w 90"/>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103"/>
                <a:gd name="T98" fmla="*/ 90 w 90"/>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103">
                  <a:moveTo>
                    <a:pt x="0" y="53"/>
                  </a:moveTo>
                  <a:lnTo>
                    <a:pt x="2" y="49"/>
                  </a:lnTo>
                  <a:lnTo>
                    <a:pt x="19" y="37"/>
                  </a:lnTo>
                  <a:lnTo>
                    <a:pt x="21" y="35"/>
                  </a:lnTo>
                  <a:lnTo>
                    <a:pt x="21" y="34"/>
                  </a:lnTo>
                  <a:lnTo>
                    <a:pt x="25" y="23"/>
                  </a:lnTo>
                  <a:lnTo>
                    <a:pt x="20" y="14"/>
                  </a:lnTo>
                  <a:lnTo>
                    <a:pt x="31" y="5"/>
                  </a:lnTo>
                  <a:lnTo>
                    <a:pt x="38" y="0"/>
                  </a:lnTo>
                  <a:lnTo>
                    <a:pt x="45" y="2"/>
                  </a:lnTo>
                  <a:lnTo>
                    <a:pt x="48" y="6"/>
                  </a:lnTo>
                  <a:lnTo>
                    <a:pt x="54" y="5"/>
                  </a:lnTo>
                  <a:lnTo>
                    <a:pt x="62" y="20"/>
                  </a:lnTo>
                  <a:lnTo>
                    <a:pt x="67" y="20"/>
                  </a:lnTo>
                  <a:lnTo>
                    <a:pt x="70" y="24"/>
                  </a:lnTo>
                  <a:lnTo>
                    <a:pt x="61" y="44"/>
                  </a:lnTo>
                  <a:lnTo>
                    <a:pt x="71" y="58"/>
                  </a:lnTo>
                  <a:lnTo>
                    <a:pt x="78" y="59"/>
                  </a:lnTo>
                  <a:lnTo>
                    <a:pt x="85" y="71"/>
                  </a:lnTo>
                  <a:lnTo>
                    <a:pt x="85" y="83"/>
                  </a:lnTo>
                  <a:lnTo>
                    <a:pt x="90" y="90"/>
                  </a:lnTo>
                  <a:lnTo>
                    <a:pt x="87" y="94"/>
                  </a:lnTo>
                  <a:lnTo>
                    <a:pt x="78" y="92"/>
                  </a:lnTo>
                  <a:lnTo>
                    <a:pt x="75" y="96"/>
                  </a:lnTo>
                  <a:lnTo>
                    <a:pt x="76" y="101"/>
                  </a:lnTo>
                  <a:lnTo>
                    <a:pt x="59" y="103"/>
                  </a:lnTo>
                  <a:lnTo>
                    <a:pt x="43" y="95"/>
                  </a:lnTo>
                  <a:lnTo>
                    <a:pt x="43" y="85"/>
                  </a:lnTo>
                  <a:lnTo>
                    <a:pt x="33" y="78"/>
                  </a:lnTo>
                  <a:lnTo>
                    <a:pt x="18" y="68"/>
                  </a:lnTo>
                  <a:lnTo>
                    <a:pt x="6" y="64"/>
                  </a:lnTo>
                  <a:lnTo>
                    <a:pt x="0" y="53"/>
                  </a:lnTo>
                  <a:close/>
                </a:path>
              </a:pathLst>
            </a:custGeom>
            <a:grpFill/>
            <a:ln w="3175">
              <a:noFill/>
              <a:round/>
              <a:headEnd/>
              <a:tailEnd/>
            </a:ln>
          </p:spPr>
          <p:txBody>
            <a:bodyPr/>
            <a:lstStyle/>
            <a:p>
              <a:endParaRPr lang="en-US" sz="800" dirty="0">
                <a:latin typeface="IBM Plex Sans" panose="020B0503050203000203" pitchFamily="34" charset="0"/>
              </a:endParaRPr>
            </a:p>
          </p:txBody>
        </p:sp>
      </p:grpSp>
      <p:sp>
        <p:nvSpPr>
          <p:cNvPr id="6" name="Rectangle 5">
            <a:extLst>
              <a:ext uri="{FF2B5EF4-FFF2-40B4-BE49-F238E27FC236}">
                <a16:creationId xmlns:a16="http://schemas.microsoft.com/office/drawing/2014/main" id="{F8615F75-4895-8023-D7F7-841422F9364F}"/>
              </a:ext>
            </a:extLst>
          </p:cNvPr>
          <p:cNvSpPr/>
          <p:nvPr/>
        </p:nvSpPr>
        <p:spPr bwMode="auto">
          <a:xfrm>
            <a:off x="19405842" y="8090115"/>
            <a:ext cx="154983" cy="325465"/>
          </a:xfrm>
          <a:prstGeom prst="rect">
            <a:avLst/>
          </a:prstGeom>
          <a:solidFill>
            <a:schemeClr val="bg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pic>
        <p:nvPicPr>
          <p:cNvPr id="812" name="Picture 811">
            <a:extLst>
              <a:ext uri="{FF2B5EF4-FFF2-40B4-BE49-F238E27FC236}">
                <a16:creationId xmlns:a16="http://schemas.microsoft.com/office/drawing/2014/main" id="{0CB8D749-BC4B-4CBA-DA21-999E595F9D67}"/>
              </a:ext>
            </a:extLst>
          </p:cNvPr>
          <p:cNvPicPr>
            <a:picLocks noChangeAspect="1"/>
          </p:cNvPicPr>
          <p:nvPr/>
        </p:nvPicPr>
        <p:blipFill>
          <a:blip r:embed="rId3"/>
          <a:srcRect/>
          <a:stretch/>
        </p:blipFill>
        <p:spPr>
          <a:xfrm>
            <a:off x="8927024" y="4207327"/>
            <a:ext cx="13153000" cy="6113976"/>
          </a:xfrm>
          <a:prstGeom prst="rect">
            <a:avLst/>
          </a:prstGeom>
        </p:spPr>
      </p:pic>
      <p:sp>
        <p:nvSpPr>
          <p:cNvPr id="2" name="Title 1">
            <a:extLst>
              <a:ext uri="{FF2B5EF4-FFF2-40B4-BE49-F238E27FC236}">
                <a16:creationId xmlns:a16="http://schemas.microsoft.com/office/drawing/2014/main" id="{4A25EE17-A496-76E0-C705-BD911ACDE7AF}"/>
              </a:ext>
            </a:extLst>
          </p:cNvPr>
          <p:cNvSpPr>
            <a:spLocks noGrp="1"/>
          </p:cNvSpPr>
          <p:nvPr>
            <p:ph type="title"/>
          </p:nvPr>
        </p:nvSpPr>
        <p:spPr>
          <a:xfrm>
            <a:off x="576263" y="576263"/>
            <a:ext cx="6681787" cy="1525587"/>
          </a:xfrm>
        </p:spPr>
        <p:txBody>
          <a:bodyPr/>
          <a:lstStyle/>
          <a:p>
            <a:r>
              <a:rPr lang="en-US" sz="3600" dirty="0">
                <a:solidFill>
                  <a:srgbClr val="A56EFF"/>
                </a:solidFill>
                <a:latin typeface="IBM Plex Sans Light" panose="020B0403050203000203" pitchFamily="34" charset="0"/>
              </a:rPr>
              <a:t>Quantum computing</a:t>
            </a:r>
            <a:br>
              <a:rPr lang="en-US" sz="3600" dirty="0">
                <a:latin typeface="IBM Plex Sans Light" panose="020B0403050203000203" pitchFamily="34" charset="0"/>
              </a:rPr>
            </a:br>
            <a:r>
              <a:rPr lang="en-US" sz="3600" dirty="0">
                <a:latin typeface="IBM Plex Sans Light" panose="020B0403050203000203" pitchFamily="34" charset="0"/>
              </a:rPr>
              <a:t>The new wave of computing</a:t>
            </a:r>
          </a:p>
        </p:txBody>
      </p:sp>
      <p:sp>
        <p:nvSpPr>
          <p:cNvPr id="18" name="Text Placeholder 17">
            <a:extLst>
              <a:ext uri="{FF2B5EF4-FFF2-40B4-BE49-F238E27FC236}">
                <a16:creationId xmlns:a16="http://schemas.microsoft.com/office/drawing/2014/main" id="{182C709F-10B0-E152-00BE-5176A0C29EBE}"/>
              </a:ext>
            </a:extLst>
          </p:cNvPr>
          <p:cNvSpPr>
            <a:spLocks noGrp="1"/>
          </p:cNvSpPr>
          <p:nvPr>
            <p:ph type="body" sz="quarter" idx="14"/>
          </p:nvPr>
        </p:nvSpPr>
        <p:spPr>
          <a:xfrm>
            <a:off x="577850" y="3429000"/>
            <a:ext cx="4959350" cy="8572500"/>
          </a:xfrm>
        </p:spPr>
        <p:txBody>
          <a:bodyPr/>
          <a:lstStyle/>
          <a:p>
            <a:r>
              <a:rPr lang="en-US" sz="2800" dirty="0">
                <a:latin typeface="IBM Plex Sans SmBld" panose="020B0503050203000203" pitchFamily="34" charset="0"/>
              </a:rPr>
              <a:t>Potential to </a:t>
            </a:r>
            <a:r>
              <a:rPr lang="en-US" sz="2800" b="1" dirty="0">
                <a:latin typeface="IBM Plex Sans SmBld" panose="020B0503050203000203" pitchFamily="34" charset="0"/>
              </a:rPr>
              <a:t>Unlock</a:t>
            </a:r>
            <a:r>
              <a:rPr lang="en-US" sz="2800" dirty="0"/>
              <a:t> previously unsolvable problems with quantum computing, cutting computing time </a:t>
            </a:r>
            <a:r>
              <a:rPr lang="en-US" sz="2800" b="1" dirty="0">
                <a:latin typeface="IBM Plex Sans SmBld" panose="020B0503050203000203" pitchFamily="34" charset="0"/>
              </a:rPr>
              <a:t>from years to hours.</a:t>
            </a:r>
          </a:p>
          <a:p>
            <a:endParaRPr lang="en-US" sz="2800" dirty="0"/>
          </a:p>
          <a:p>
            <a:r>
              <a:rPr lang="en-US" sz="2800" b="1" dirty="0">
                <a:latin typeface="IBM Plex Sans SmBld" panose="020B0503050203000203" pitchFamily="34" charset="0"/>
              </a:rPr>
              <a:t>A new paradigm </a:t>
            </a:r>
            <a:r>
              <a:rPr lang="en-US" sz="2800" dirty="0"/>
              <a:t>of thinking </a:t>
            </a:r>
            <a:br>
              <a:rPr lang="en-US" sz="2800" dirty="0"/>
            </a:br>
            <a:r>
              <a:rPr lang="en-US" sz="2800" dirty="0"/>
              <a:t>launches inventors into previously unnavigated discovery territories with </a:t>
            </a:r>
            <a:br>
              <a:rPr lang="en-US" sz="2800" dirty="0"/>
            </a:br>
            <a:r>
              <a:rPr lang="en-US" sz="2800" b="1" dirty="0">
                <a:latin typeface="IBM Plex Sans SmBld" panose="020B0503050203000203" pitchFamily="34" charset="0"/>
              </a:rPr>
              <a:t>new use cases.</a:t>
            </a:r>
          </a:p>
          <a:p>
            <a:endParaRPr lang="en-US" sz="2800" dirty="0"/>
          </a:p>
          <a:p>
            <a:r>
              <a:rPr lang="en-US" sz="2800" b="1" dirty="0">
                <a:latin typeface="IBM Plex Sans SmBld" panose="020B0503050203000203" pitchFamily="34" charset="0"/>
              </a:rPr>
              <a:t>Accelerate</a:t>
            </a:r>
            <a:r>
              <a:rPr lang="en-US" sz="2800" dirty="0"/>
              <a:t> discovery through a </a:t>
            </a:r>
            <a:r>
              <a:rPr lang="en-US" sz="2800" b="1" dirty="0">
                <a:latin typeface="IBM Plex Sans SmBld" panose="020B0503050203000203" pitchFamily="34" charset="0"/>
              </a:rPr>
              <a:t>powerful</a:t>
            </a:r>
            <a:r>
              <a:rPr lang="en-US" sz="2800" dirty="0"/>
              <a:t> hybrid quantum- classical approach.</a:t>
            </a:r>
          </a:p>
        </p:txBody>
      </p:sp>
      <p:sp>
        <p:nvSpPr>
          <p:cNvPr id="4" name="Slide Number Placeholder 3">
            <a:extLst>
              <a:ext uri="{FF2B5EF4-FFF2-40B4-BE49-F238E27FC236}">
                <a16:creationId xmlns:a16="http://schemas.microsoft.com/office/drawing/2014/main" id="{B4567831-B8EC-98E2-F07C-565319655A16}"/>
              </a:ext>
            </a:extLst>
          </p:cNvPr>
          <p:cNvSpPr>
            <a:spLocks noGrp="1"/>
          </p:cNvSpPr>
          <p:nvPr>
            <p:ph type="sldNum" sz="quarter" idx="4"/>
          </p:nvPr>
        </p:nvSpPr>
        <p:spPr>
          <a:xfrm>
            <a:off x="23541592" y="12938838"/>
            <a:ext cx="270908" cy="246221"/>
          </a:xfrm>
        </p:spPr>
        <p:txBody>
          <a:bodyPr/>
          <a:lstStyle/>
          <a:p>
            <a:fld id="{86CB4B4D-7CA3-9044-876B-883B54F8677D}" type="slidenum">
              <a:rPr lang="en-US" smtClean="0"/>
              <a:pPr/>
              <a:t>35</a:t>
            </a:fld>
            <a:endParaRPr lang="en-US" dirty="0"/>
          </a:p>
        </p:txBody>
      </p:sp>
      <p:sp>
        <p:nvSpPr>
          <p:cNvPr id="5" name="Footer Placeholder 4">
            <a:extLst>
              <a:ext uri="{FF2B5EF4-FFF2-40B4-BE49-F238E27FC236}">
                <a16:creationId xmlns:a16="http://schemas.microsoft.com/office/drawing/2014/main" id="{54E3EF2B-3849-4817-D7D2-3C1734D0932D}"/>
              </a:ext>
            </a:extLst>
          </p:cNvPr>
          <p:cNvSpPr>
            <a:spLocks noGrp="1"/>
          </p:cNvSpPr>
          <p:nvPr>
            <p:ph type="ftr" sz="quarter" idx="18"/>
          </p:nvPr>
        </p:nvSpPr>
        <p:spPr>
          <a:xfrm>
            <a:off x="568324" y="12804235"/>
            <a:ext cx="4956176" cy="381000"/>
          </a:xfrm>
        </p:spPr>
        <p:txBody>
          <a:bodyPr/>
          <a:lstStyle/>
          <a:p>
            <a:r>
              <a:rPr lang="en-US" sz="1600">
                <a:solidFill>
                  <a:srgbClr val="000000"/>
                </a:solidFill>
                <a:latin typeface="IBM Plex Sans" panose="020B0503050203000203" pitchFamily="34" charset="0"/>
              </a:rPr>
              <a:t>© 2025 IBM Corporation</a:t>
            </a:r>
            <a:endParaRPr lang="en-US" sz="1600" dirty="0">
              <a:solidFill>
                <a:srgbClr val="000000"/>
              </a:solidFill>
              <a:latin typeface="IBM Plex Sans" panose="020B0503050203000203" pitchFamily="34" charset="0"/>
            </a:endParaRPr>
          </a:p>
        </p:txBody>
      </p:sp>
      <p:sp>
        <p:nvSpPr>
          <p:cNvPr id="3" name="SlideIDTextBox2147482132" hidden="1">
            <a:extLst>
              <a:ext uri="{FF2B5EF4-FFF2-40B4-BE49-F238E27FC236}">
                <a16:creationId xmlns:a16="http://schemas.microsoft.com/office/drawing/2014/main" id="{7F82B3C6-236E-5B35-EFB9-B15001E85F3A}"/>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2147482132</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329206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2BC4-0E7B-D513-3CEE-3BFB706CA5D7}"/>
            </a:ext>
          </a:extLst>
        </p:cNvPr>
        <p:cNvGrpSpPr/>
        <p:nvPr/>
      </p:nvGrpSpPr>
      <p:grpSpPr>
        <a:xfrm>
          <a:off x="0" y="0"/>
          <a:ext cx="0" cy="0"/>
          <a:chOff x="0" y="0"/>
          <a:chExt cx="0" cy="0"/>
        </a:xfrm>
      </p:grpSpPr>
      <p:pic>
        <p:nvPicPr>
          <p:cNvPr id="11" name="Picture 10" descr="A aerial view of a highway&#10;&#10;Description automatically generated" hidden="1">
            <a:extLst>
              <a:ext uri="{FF2B5EF4-FFF2-40B4-BE49-F238E27FC236}">
                <a16:creationId xmlns:a16="http://schemas.microsoft.com/office/drawing/2014/main" id="{8A4E09FD-88F0-A7E2-18FE-39F7AFBD0D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962955" y="-679469"/>
            <a:ext cx="6854194" cy="11642134"/>
          </a:xfrm>
          <a:prstGeom prst="rect">
            <a:avLst/>
          </a:prstGeom>
        </p:spPr>
      </p:pic>
      <p:pic>
        <p:nvPicPr>
          <p:cNvPr id="14" name="Picture 13">
            <a:extLst>
              <a:ext uri="{FF2B5EF4-FFF2-40B4-BE49-F238E27FC236}">
                <a16:creationId xmlns:a16="http://schemas.microsoft.com/office/drawing/2014/main" id="{054BB7BE-DBD4-9B4C-1506-EA77BB3277F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68985" y="1714501"/>
            <a:ext cx="11642134" cy="6854193"/>
          </a:xfrm>
          <a:prstGeom prst="rect">
            <a:avLst/>
          </a:prstGeom>
        </p:spPr>
      </p:pic>
      <p:sp>
        <p:nvSpPr>
          <p:cNvPr id="2" name="Title 1">
            <a:extLst>
              <a:ext uri="{FF2B5EF4-FFF2-40B4-BE49-F238E27FC236}">
                <a16:creationId xmlns:a16="http://schemas.microsoft.com/office/drawing/2014/main" id="{07A5DB6F-1E97-DD04-163D-E8ED770E3E9C}"/>
              </a:ext>
            </a:extLst>
          </p:cNvPr>
          <p:cNvSpPr>
            <a:spLocks noGrp="1"/>
          </p:cNvSpPr>
          <p:nvPr>
            <p:ph type="title"/>
          </p:nvPr>
        </p:nvSpPr>
        <p:spPr>
          <a:xfrm>
            <a:off x="576072" y="576072"/>
            <a:ext cx="7424927" cy="1906588"/>
          </a:xfrm>
        </p:spPr>
        <p:txBody>
          <a:bodyPr/>
          <a:lstStyle/>
          <a:p>
            <a:r>
              <a:rPr lang="en-US" dirty="0"/>
              <a:t>The </a:t>
            </a:r>
            <a:r>
              <a:rPr lang="en-US" dirty="0">
                <a:solidFill>
                  <a:srgbClr val="A56EFF"/>
                </a:solidFill>
                <a:latin typeface="IBM Plex Sans Light" panose="020B0503050203000203" pitchFamily="34" charset="0"/>
              </a:rPr>
              <a:t>new </a:t>
            </a:r>
            <a:r>
              <a:rPr lang="en-US" dirty="0"/>
              <a:t>wave of computing</a:t>
            </a:r>
            <a:br>
              <a:rPr lang="en-US" dirty="0"/>
            </a:br>
            <a:endParaRPr lang="en-US" dirty="0"/>
          </a:p>
        </p:txBody>
      </p:sp>
      <p:sp>
        <p:nvSpPr>
          <p:cNvPr id="5" name="Footer Placeholder 4">
            <a:extLst>
              <a:ext uri="{FF2B5EF4-FFF2-40B4-BE49-F238E27FC236}">
                <a16:creationId xmlns:a16="http://schemas.microsoft.com/office/drawing/2014/main" id="{D0C6B735-BF1D-5321-3766-BD172BABB143}"/>
              </a:ext>
            </a:extLst>
          </p:cNvPr>
          <p:cNvSpPr>
            <a:spLocks noGrp="1"/>
          </p:cNvSpPr>
          <p:nvPr>
            <p:ph type="ftr" sz="quarter" idx="13"/>
          </p:nvPr>
        </p:nvSpPr>
        <p:spPr>
          <a:xfrm>
            <a:off x="568324" y="12804235"/>
            <a:ext cx="4956176" cy="381000"/>
          </a:xfrm>
        </p:spPr>
        <p:txBody>
          <a:bodyPr/>
          <a:lstStyle/>
          <a:p>
            <a:r>
              <a:rPr lang="en-US" sz="1600">
                <a:solidFill>
                  <a:srgbClr val="000000"/>
                </a:solidFill>
                <a:latin typeface="IBM Plex Sans" panose="020B0503050203000203" pitchFamily="34" charset="0"/>
              </a:rPr>
              <a:t>© 2025 IBM Corporation</a:t>
            </a:r>
            <a:endParaRPr lang="en-US" sz="1600" dirty="0">
              <a:solidFill>
                <a:srgbClr val="000000"/>
              </a:solidFill>
              <a:latin typeface="IBM Plex Sans" panose="020B0503050203000203" pitchFamily="34" charset="0"/>
            </a:endParaRPr>
          </a:p>
        </p:txBody>
      </p:sp>
      <p:sp>
        <p:nvSpPr>
          <p:cNvPr id="4" name="Slide Number Placeholder 3">
            <a:extLst>
              <a:ext uri="{FF2B5EF4-FFF2-40B4-BE49-F238E27FC236}">
                <a16:creationId xmlns:a16="http://schemas.microsoft.com/office/drawing/2014/main" id="{C11EBF2D-ADEE-9E95-06F4-D1CC2ACE7626}"/>
              </a:ext>
            </a:extLst>
          </p:cNvPr>
          <p:cNvSpPr>
            <a:spLocks noGrp="1"/>
          </p:cNvSpPr>
          <p:nvPr>
            <p:ph type="sldNum" sz="quarter" idx="4"/>
          </p:nvPr>
        </p:nvSpPr>
        <p:spPr>
          <a:xfrm>
            <a:off x="23541592" y="12938838"/>
            <a:ext cx="270908" cy="246221"/>
          </a:xfrm>
        </p:spPr>
        <p:txBody>
          <a:bodyPr/>
          <a:lstStyle/>
          <a:p>
            <a:fld id="{86CB4B4D-7CA3-9044-876B-883B54F8677D}" type="slidenum">
              <a:rPr lang="en-US" smtClean="0"/>
              <a:pPr/>
              <a:t>36</a:t>
            </a:fld>
            <a:endParaRPr lang="en-US" dirty="0"/>
          </a:p>
        </p:txBody>
      </p:sp>
      <p:sp>
        <p:nvSpPr>
          <p:cNvPr id="21" name="TextBox 20">
            <a:extLst>
              <a:ext uri="{FF2B5EF4-FFF2-40B4-BE49-F238E27FC236}">
                <a16:creationId xmlns:a16="http://schemas.microsoft.com/office/drawing/2014/main" id="{6B3CE417-89D7-8875-251B-1427756CB3CB}"/>
              </a:ext>
            </a:extLst>
          </p:cNvPr>
          <p:cNvSpPr txBox="1"/>
          <p:nvPr/>
        </p:nvSpPr>
        <p:spPr>
          <a:xfrm>
            <a:off x="20781818" y="9005455"/>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3" name="TextBox 2">
            <a:extLst>
              <a:ext uri="{FF2B5EF4-FFF2-40B4-BE49-F238E27FC236}">
                <a16:creationId xmlns:a16="http://schemas.microsoft.com/office/drawing/2014/main" id="{410FE1AE-1A98-4846-D162-6B4D4969601E}"/>
              </a:ext>
            </a:extLst>
          </p:cNvPr>
          <p:cNvSpPr txBox="1"/>
          <p:nvPr/>
        </p:nvSpPr>
        <p:spPr>
          <a:xfrm>
            <a:off x="20975782" y="9698182"/>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pic>
        <p:nvPicPr>
          <p:cNvPr id="20" name="Picture 19" descr="An airplane wing above the clouds&#10;&#10;Description automatically generated">
            <a:extLst>
              <a:ext uri="{FF2B5EF4-FFF2-40B4-BE49-F238E27FC236}">
                <a16:creationId xmlns:a16="http://schemas.microsoft.com/office/drawing/2014/main" id="{AE9B7BE9-2BE6-1D15-7831-9FBB34244A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4"/>
          <a:stretch/>
        </p:blipFill>
        <p:spPr>
          <a:xfrm>
            <a:off x="12200127" y="1714501"/>
            <a:ext cx="11618912" cy="6857999"/>
          </a:xfrm>
          <a:prstGeom prst="rect">
            <a:avLst/>
          </a:prstGeom>
        </p:spPr>
      </p:pic>
      <p:sp>
        <p:nvSpPr>
          <p:cNvPr id="7" name="Rectangle 6">
            <a:extLst>
              <a:ext uri="{FF2B5EF4-FFF2-40B4-BE49-F238E27FC236}">
                <a16:creationId xmlns:a16="http://schemas.microsoft.com/office/drawing/2014/main" id="{7119D748-7CBC-9DAD-BB63-4D189AC401DC}"/>
              </a:ext>
            </a:extLst>
          </p:cNvPr>
          <p:cNvSpPr/>
          <p:nvPr/>
        </p:nvSpPr>
        <p:spPr bwMode="auto">
          <a:xfrm>
            <a:off x="12179105" y="8572500"/>
            <a:ext cx="11638537" cy="3428999"/>
          </a:xfrm>
          <a:prstGeom prst="rect">
            <a:avLst/>
          </a:prstGeom>
          <a:solidFill>
            <a:srgbClr val="E8DA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rgbClr val="E8DAFF"/>
              </a:solidFill>
              <a:effectLst/>
              <a:latin typeface="+mn-lt"/>
            </a:endParaRPr>
          </a:p>
        </p:txBody>
      </p:sp>
      <p:sp>
        <p:nvSpPr>
          <p:cNvPr id="6" name="Rectangle 5">
            <a:extLst>
              <a:ext uri="{FF2B5EF4-FFF2-40B4-BE49-F238E27FC236}">
                <a16:creationId xmlns:a16="http://schemas.microsoft.com/office/drawing/2014/main" id="{7B67E1CB-2367-1C62-3589-7958FB200156}"/>
              </a:ext>
            </a:extLst>
          </p:cNvPr>
          <p:cNvSpPr/>
          <p:nvPr/>
        </p:nvSpPr>
        <p:spPr bwMode="auto">
          <a:xfrm>
            <a:off x="568985" y="8572500"/>
            <a:ext cx="11626190" cy="3428999"/>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 name="Text Placeholder 8">
            <a:extLst>
              <a:ext uri="{FF2B5EF4-FFF2-40B4-BE49-F238E27FC236}">
                <a16:creationId xmlns:a16="http://schemas.microsoft.com/office/drawing/2014/main" id="{4478FD48-C143-C771-A4E9-23C42795A7C8}"/>
              </a:ext>
            </a:extLst>
          </p:cNvPr>
          <p:cNvSpPr>
            <a:spLocks noGrp="1"/>
          </p:cNvSpPr>
          <p:nvPr>
            <p:ph type="body" sz="quarter" idx="11"/>
          </p:nvPr>
        </p:nvSpPr>
        <p:spPr>
          <a:xfrm>
            <a:off x="12755373" y="9100765"/>
            <a:ext cx="10099675" cy="1783079"/>
          </a:xfrm>
        </p:spPr>
        <p:txBody>
          <a:bodyPr/>
          <a:lstStyle/>
          <a:p>
            <a:r>
              <a:rPr lang="en-US" sz="2800" b="1" dirty="0">
                <a:latin typeface="IBM Plex Sans SmBld" panose="020B0503050203000203" pitchFamily="34" charset="0"/>
              </a:rPr>
              <a:t>Quantum computer</a:t>
            </a:r>
          </a:p>
          <a:p>
            <a:r>
              <a:rPr lang="en-US" sz="2800" dirty="0">
                <a:latin typeface="IBM Plex Sans" panose="020B0503050203000203" pitchFamily="34" charset="0"/>
              </a:rPr>
              <a:t>Unlock classically intractable problems</a:t>
            </a:r>
          </a:p>
        </p:txBody>
      </p:sp>
      <p:sp>
        <p:nvSpPr>
          <p:cNvPr id="10" name="Text Placeholder 9">
            <a:extLst>
              <a:ext uri="{FF2B5EF4-FFF2-40B4-BE49-F238E27FC236}">
                <a16:creationId xmlns:a16="http://schemas.microsoft.com/office/drawing/2014/main" id="{24C5967B-7DE5-4125-0FD3-A3CDA2111A3A}"/>
              </a:ext>
            </a:extLst>
          </p:cNvPr>
          <p:cNvSpPr>
            <a:spLocks noGrp="1"/>
          </p:cNvSpPr>
          <p:nvPr>
            <p:ph type="body" sz="quarter" idx="12"/>
          </p:nvPr>
        </p:nvSpPr>
        <p:spPr>
          <a:xfrm>
            <a:off x="1152525" y="9141106"/>
            <a:ext cx="10096500" cy="1783079"/>
          </a:xfrm>
        </p:spPr>
        <p:txBody>
          <a:bodyPr/>
          <a:lstStyle/>
          <a:p>
            <a:r>
              <a:rPr lang="en-US" sz="2800" b="1" dirty="0">
                <a:latin typeface="IBM Plex Sans SmBld" panose="020B0503050203000203" pitchFamily="34" charset="0"/>
              </a:rPr>
              <a:t>Classical computer</a:t>
            </a:r>
          </a:p>
          <a:p>
            <a:r>
              <a:rPr lang="en-US" sz="2800" dirty="0">
                <a:latin typeface="IBM Plex Sans" panose="020B0503050203000203" pitchFamily="34" charset="0"/>
              </a:rPr>
              <a:t>Well suited for many problems </a:t>
            </a:r>
          </a:p>
        </p:txBody>
      </p:sp>
      <p:sp>
        <p:nvSpPr>
          <p:cNvPr id="8" name="SlideIDTextBox2147482627" hidden="1">
            <a:extLst>
              <a:ext uri="{FF2B5EF4-FFF2-40B4-BE49-F238E27FC236}">
                <a16:creationId xmlns:a16="http://schemas.microsoft.com/office/drawing/2014/main" id="{5373FBE3-2B4E-9C73-9400-DF303C4CA401}"/>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2147482627</a:t>
            </a:r>
          </a:p>
        </p:txBody>
      </p:sp>
    </p:spTree>
    <p:extLst>
      <p:ext uri="{BB962C8B-B14F-4D97-AF65-F5344CB8AC3E}">
        <p14:creationId xmlns:p14="http://schemas.microsoft.com/office/powerpoint/2010/main" val="2669304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EFCD267-BB7D-9AD8-81EB-142436E2720D}"/>
              </a:ext>
            </a:extLst>
          </p:cNvPr>
          <p:cNvSpPr txBox="1">
            <a:spLocks/>
          </p:cNvSpPr>
          <p:nvPr/>
        </p:nvSpPr>
        <p:spPr>
          <a:xfrm>
            <a:off x="582125" y="3382428"/>
            <a:ext cx="7735572" cy="2735536"/>
          </a:xfrm>
          <a:prstGeom prst="rect">
            <a:avLst/>
          </a:prstGeom>
        </p:spPr>
        <p:txBody>
          <a:bodyPr/>
          <a:lst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r>
              <a:rPr lang="en-US" sz="3600" kern="0" dirty="0">
                <a:solidFill>
                  <a:srgbClr val="000000"/>
                </a:solidFill>
                <a:latin typeface="IBM Plex Sans Light" panose="020B0403050203000203" pitchFamily="34" charset="0"/>
                <a:ea typeface="Helvetica Neue Medium"/>
                <a:cs typeface="Segoe UI Light" panose="020B0502040204020203" pitchFamily="34" charset="0"/>
              </a:rPr>
              <a:t>Quantum computers are valuable for solving many different types of problems. However, </a:t>
            </a:r>
            <a:r>
              <a:rPr lang="en-US" sz="3600" kern="0" dirty="0">
                <a:solidFill>
                  <a:srgbClr val="A56EFF"/>
                </a:solidFill>
                <a:latin typeface="IBM Plex Sans Light" panose="020B0403050203000203" pitchFamily="34" charset="0"/>
                <a:ea typeface="Helvetica Neue Medium"/>
                <a:cs typeface="Segoe UI Light" panose="020B0502040204020203" pitchFamily="34" charset="0"/>
              </a:rPr>
              <a:t>not all problems are equally relevant</a:t>
            </a:r>
            <a:r>
              <a:rPr lang="en-US" sz="3600" kern="0" dirty="0">
                <a:solidFill>
                  <a:schemeClr val="accent1"/>
                </a:solidFill>
                <a:latin typeface="IBM Plex Sans Light" panose="020B0403050203000203" pitchFamily="34" charset="0"/>
                <a:ea typeface="Helvetica Neue Medium"/>
                <a:cs typeface="Segoe UI Light" panose="020B0502040204020203" pitchFamily="34" charset="0"/>
              </a:rPr>
              <a:t>.</a:t>
            </a:r>
          </a:p>
          <a:p>
            <a:endParaRPr lang="en-US" sz="3600" kern="0" dirty="0">
              <a:solidFill>
                <a:srgbClr val="000000"/>
              </a:solidFill>
              <a:latin typeface="IBM Plex Sans Light" panose="020B0403050203000203" pitchFamily="34" charset="0"/>
              <a:ea typeface="Helvetica Neue Medium"/>
              <a:cs typeface="Segoe UI Light" panose="020B0502040204020203" pitchFamily="34" charset="0"/>
            </a:endParaRPr>
          </a:p>
        </p:txBody>
      </p:sp>
      <p:sp>
        <p:nvSpPr>
          <p:cNvPr id="3" name="Text Placeholder 2">
            <a:extLst>
              <a:ext uri="{FF2B5EF4-FFF2-40B4-BE49-F238E27FC236}">
                <a16:creationId xmlns:a16="http://schemas.microsoft.com/office/drawing/2014/main" id="{DB528655-8A49-0380-C6EB-3629037055D5}"/>
              </a:ext>
            </a:extLst>
          </p:cNvPr>
          <p:cNvSpPr txBox="1">
            <a:spLocks/>
          </p:cNvSpPr>
          <p:nvPr/>
        </p:nvSpPr>
        <p:spPr>
          <a:xfrm>
            <a:off x="582125" y="6321709"/>
            <a:ext cx="7735572" cy="2735538"/>
          </a:xfrm>
          <a:prstGeom prst="rect">
            <a:avLst/>
          </a:prstGeom>
        </p:spPr>
        <p:txBody>
          <a:bodyPr/>
          <a:lstStyle>
            <a:lvl1pPr marL="0" marR="0" indent="0" algn="l" defTabSz="1218956" rtl="0" eaLnBrk="1" latinLnBrk="0" hangingPunct="1">
              <a:lnSpc>
                <a:spcPct val="110000"/>
              </a:lnSpc>
              <a:spcBef>
                <a:spcPts val="0"/>
              </a:spcBef>
              <a:spcAft>
                <a:spcPts val="0"/>
              </a:spcAft>
              <a:buClrTx/>
              <a:buSzTx/>
              <a:buFontTx/>
              <a:buNone/>
              <a:tabLst/>
              <a:defRPr sz="1800" b="0" i="0" u="none" strike="noStrike" cap="none" spc="0" baseline="0">
                <a:solidFill>
                  <a:schemeClr val="tx1"/>
                </a:solidFill>
                <a:uFillTx/>
                <a:latin typeface="+mj-lt"/>
                <a:ea typeface="+mj-ea"/>
                <a:cs typeface="+mj-cs"/>
                <a:sym typeface="IBM Plex Sans Light"/>
              </a:defRPr>
            </a:lvl1pPr>
            <a:lvl2pPr marL="164559"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2pPr>
            <a:lvl3pPr marL="329118"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3pPr>
            <a:lvl4pPr marL="493677" marR="0" indent="-164559" algn="l" defTabSz="1218956" rtl="0" eaLnBrk="1" latinLnBrk="0" hangingPunct="1">
              <a:lnSpc>
                <a:spcPct val="110000"/>
              </a:lnSpc>
              <a:spcBef>
                <a:spcPts val="0"/>
              </a:spcBef>
              <a:spcAft>
                <a:spcPts val="0"/>
              </a:spcAft>
              <a:buClrTx/>
              <a:buSzPct val="100000"/>
              <a:buFontTx/>
              <a:buChar char="–"/>
              <a:tabLst/>
              <a:defRPr sz="1800" b="0" i="0" u="none" strike="noStrike" cap="none" spc="0" baseline="0">
                <a:solidFill>
                  <a:schemeClr val="tx1"/>
                </a:solidFill>
                <a:uFillTx/>
                <a:latin typeface="+mj-lt"/>
                <a:ea typeface="+mj-ea"/>
                <a:cs typeface="+mj-cs"/>
                <a:sym typeface="IBM Plex Sans Light"/>
              </a:defRPr>
            </a:lvl4pPr>
            <a:lvl5pPr marL="571386" marR="0" indent="-228554" algn="l" defTabSz="1218956" rtl="0" eaLnBrk="1" latinLnBrk="0" hangingPunct="1">
              <a:lnSpc>
                <a:spcPct val="110000"/>
              </a:lnSpc>
              <a:spcBef>
                <a:spcPts val="145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mj-lt"/>
                <a:ea typeface="+mj-ea"/>
                <a:cs typeface="+mj-cs"/>
                <a:sym typeface="IBM Plex Sans Light"/>
              </a:defRPr>
            </a:lvl5pPr>
            <a:lvl6pPr marL="921346"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6pPr>
            <a:lvl7pPr marL="1102595"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7pPr>
            <a:lvl8pPr marL="1283843"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8pPr>
            <a:lvl9pPr marL="1465091" marR="0" indent="-194466" algn="l" defTabSz="1218956" rtl="0" eaLnBrk="1" latinLnBrk="0" hangingPunct="1">
              <a:lnSpc>
                <a:spcPct val="100000"/>
              </a:lnSpc>
              <a:spcBef>
                <a:spcPts val="1450"/>
              </a:spcBef>
              <a:spcAft>
                <a:spcPts val="0"/>
              </a:spcAft>
              <a:buClrTx/>
              <a:buSzPct val="100000"/>
              <a:buFontTx/>
              <a:buChar char="»"/>
              <a:tabLst/>
              <a:defRPr sz="1800" b="0" i="0" u="none" strike="noStrike" cap="none" spc="0" baseline="0">
                <a:solidFill>
                  <a:srgbClr val="000000"/>
                </a:solidFill>
                <a:uFillTx/>
                <a:latin typeface="+mj-lt"/>
                <a:ea typeface="+mj-ea"/>
                <a:cs typeface="+mj-cs"/>
                <a:sym typeface="IBM Plex Sans Light"/>
              </a:defRPr>
            </a:lvl9pPr>
          </a:lstStyle>
          <a:p>
            <a:r>
              <a:rPr lang="en-US" sz="3600" kern="0" dirty="0">
                <a:solidFill>
                  <a:srgbClr val="000000"/>
                </a:solidFill>
                <a:latin typeface="IBM Plex Sans Light" panose="020B0403050203000203" pitchFamily="34" charset="0"/>
                <a:ea typeface="Helvetica Neue Medium"/>
                <a:cs typeface="Segoe UI Light" panose="020B0502040204020203" pitchFamily="34" charset="0"/>
              </a:rPr>
              <a:t>The success of the field depends on showing value beyond what classical capabilities alone can achieve.</a:t>
            </a:r>
          </a:p>
        </p:txBody>
      </p:sp>
      <p:sp>
        <p:nvSpPr>
          <p:cNvPr id="4" name="Title 3">
            <a:extLst>
              <a:ext uri="{FF2B5EF4-FFF2-40B4-BE49-F238E27FC236}">
                <a16:creationId xmlns:a16="http://schemas.microsoft.com/office/drawing/2014/main" id="{9F62EF7B-8E68-7DB3-F2D9-8C2902E2ADEA}"/>
              </a:ext>
            </a:extLst>
          </p:cNvPr>
          <p:cNvSpPr>
            <a:spLocks noGrp="1"/>
          </p:cNvSpPr>
          <p:nvPr>
            <p:ph type="title"/>
          </p:nvPr>
        </p:nvSpPr>
        <p:spPr/>
        <p:txBody>
          <a:bodyPr/>
          <a:lstStyle/>
          <a:p>
            <a:r>
              <a:rPr lang="en-US" sz="3600" dirty="0"/>
              <a:t>Problem hierarchy</a:t>
            </a:r>
          </a:p>
        </p:txBody>
      </p:sp>
      <p:sp>
        <p:nvSpPr>
          <p:cNvPr id="5" name="Oval 4">
            <a:extLst>
              <a:ext uri="{FF2B5EF4-FFF2-40B4-BE49-F238E27FC236}">
                <a16:creationId xmlns:a16="http://schemas.microsoft.com/office/drawing/2014/main" id="{AEFA1340-48BC-3A1F-BCAF-410FDB1335D0}"/>
              </a:ext>
            </a:extLst>
          </p:cNvPr>
          <p:cNvSpPr/>
          <p:nvPr/>
        </p:nvSpPr>
        <p:spPr bwMode="auto">
          <a:xfrm>
            <a:off x="9455253" y="2115168"/>
            <a:ext cx="14346420" cy="10133280"/>
          </a:xfrm>
          <a:prstGeom prst="ellipse">
            <a:avLst/>
          </a:prstGeom>
          <a:solidFill>
            <a:schemeClr val="bg1">
              <a:lumMod val="95000"/>
            </a:schemeClr>
          </a:solidFill>
          <a:ln w="19050">
            <a:solidFill>
              <a:schemeClr val="bg1">
                <a:lumMod val="65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defTabSz="914218" fontAlgn="base">
              <a:spcBef>
                <a:spcPct val="0"/>
              </a:spcBef>
              <a:spcAft>
                <a:spcPct val="0"/>
              </a:spcAft>
            </a:pPr>
            <a:endParaRPr lang="en-US" sz="1400" dirty="0">
              <a:solidFill>
                <a:schemeClr val="bg1"/>
              </a:solidFill>
            </a:endParaRPr>
          </a:p>
        </p:txBody>
      </p:sp>
      <p:sp>
        <p:nvSpPr>
          <p:cNvPr id="6" name="Oval 5">
            <a:extLst>
              <a:ext uri="{FF2B5EF4-FFF2-40B4-BE49-F238E27FC236}">
                <a16:creationId xmlns:a16="http://schemas.microsoft.com/office/drawing/2014/main" id="{028446F2-8ED0-1709-1B46-3BCD63AA676C}"/>
              </a:ext>
            </a:extLst>
          </p:cNvPr>
          <p:cNvSpPr/>
          <p:nvPr/>
        </p:nvSpPr>
        <p:spPr bwMode="auto">
          <a:xfrm>
            <a:off x="12725561" y="2838972"/>
            <a:ext cx="10771352" cy="8761860"/>
          </a:xfrm>
          <a:prstGeom prst="ellipse">
            <a:avLst/>
          </a:prstGeom>
          <a:solidFill>
            <a:srgbClr val="E5F6FF"/>
          </a:solidFill>
          <a:ln w="19050">
            <a:solidFill>
              <a:schemeClr val="accent1">
                <a:lumMod val="60000"/>
                <a:lumOff val="4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defTabSz="914218" fontAlgn="base">
              <a:spcBef>
                <a:spcPct val="0"/>
              </a:spcBef>
              <a:spcAft>
                <a:spcPct val="0"/>
              </a:spcAft>
            </a:pPr>
            <a:endParaRPr lang="en-US" sz="1400" dirty="0">
              <a:solidFill>
                <a:schemeClr val="bg1"/>
              </a:solidFill>
            </a:endParaRPr>
          </a:p>
        </p:txBody>
      </p:sp>
      <p:sp>
        <p:nvSpPr>
          <p:cNvPr id="7" name="Oval 6">
            <a:extLst>
              <a:ext uri="{FF2B5EF4-FFF2-40B4-BE49-F238E27FC236}">
                <a16:creationId xmlns:a16="http://schemas.microsoft.com/office/drawing/2014/main" id="{5D15B336-C86A-A6F2-297E-79C520460DFC}"/>
              </a:ext>
            </a:extLst>
          </p:cNvPr>
          <p:cNvSpPr/>
          <p:nvPr/>
        </p:nvSpPr>
        <p:spPr bwMode="auto">
          <a:xfrm>
            <a:off x="16331039" y="3807953"/>
            <a:ext cx="6975400" cy="6823902"/>
          </a:xfrm>
          <a:prstGeom prst="ellipse">
            <a:avLst/>
          </a:prstGeom>
          <a:solidFill>
            <a:srgbClr val="E8DAFF"/>
          </a:solidFill>
          <a:ln w="19050">
            <a:solidFill>
              <a:srgbClr val="A56E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defTabSz="914218" fontAlgn="base">
              <a:spcBef>
                <a:spcPct val="0"/>
              </a:spcBef>
              <a:spcAft>
                <a:spcPct val="0"/>
              </a:spcAft>
            </a:pPr>
            <a:endParaRPr lang="en-US" sz="1400" dirty="0">
              <a:solidFill>
                <a:schemeClr val="bg1"/>
              </a:solidFill>
            </a:endParaRPr>
          </a:p>
        </p:txBody>
      </p:sp>
      <p:sp>
        <p:nvSpPr>
          <p:cNvPr id="8" name="TextBox 7">
            <a:extLst>
              <a:ext uri="{FF2B5EF4-FFF2-40B4-BE49-F238E27FC236}">
                <a16:creationId xmlns:a16="http://schemas.microsoft.com/office/drawing/2014/main" id="{BE1D18CA-6F64-479E-DFC4-2F84DE91D8E4}"/>
              </a:ext>
            </a:extLst>
          </p:cNvPr>
          <p:cNvSpPr txBox="1"/>
          <p:nvPr/>
        </p:nvSpPr>
        <p:spPr>
          <a:xfrm>
            <a:off x="9705021" y="5924673"/>
            <a:ext cx="3020540" cy="2590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ctr">
            <a:noAutofit/>
          </a:bodyPr>
          <a:lstStyle/>
          <a:p>
            <a:pPr algn="ctr" defTabSz="2437912">
              <a:lnSpc>
                <a:spcPct val="150000"/>
              </a:lnSpc>
              <a:spcBef>
                <a:spcPts val="2900"/>
              </a:spcBef>
              <a:buSzPct val="100000"/>
            </a:pPr>
            <a:r>
              <a:rPr lang="en-US" sz="4000" kern="0" dirty="0">
                <a:solidFill>
                  <a:srgbClr val="000000"/>
                </a:solidFill>
                <a:ea typeface="+mj-ea"/>
                <a:cs typeface="+mj-cs"/>
                <a:sym typeface="IBM Plex Sans Light"/>
              </a:rPr>
              <a:t>Solvable</a:t>
            </a:r>
            <a:br>
              <a:rPr lang="en-US" sz="4000" kern="0" dirty="0">
                <a:solidFill>
                  <a:srgbClr val="000000"/>
                </a:solidFill>
                <a:ea typeface="+mj-ea"/>
                <a:cs typeface="+mj-cs"/>
                <a:sym typeface="IBM Plex Sans Light"/>
              </a:rPr>
            </a:br>
            <a:r>
              <a:rPr lang="en-US" sz="4000" kern="0" dirty="0">
                <a:solidFill>
                  <a:srgbClr val="000000"/>
                </a:solidFill>
                <a:ea typeface="+mj-ea"/>
                <a:cs typeface="+mj-cs"/>
                <a:sym typeface="IBM Plex Sans Light"/>
              </a:rPr>
              <a:t>problems</a:t>
            </a:r>
          </a:p>
        </p:txBody>
      </p:sp>
      <p:sp>
        <p:nvSpPr>
          <p:cNvPr id="9" name="TextBox 8">
            <a:extLst>
              <a:ext uri="{FF2B5EF4-FFF2-40B4-BE49-F238E27FC236}">
                <a16:creationId xmlns:a16="http://schemas.microsoft.com/office/drawing/2014/main" id="{9158BEC1-0955-4A13-1C62-4C3540CB64DE}"/>
              </a:ext>
            </a:extLst>
          </p:cNvPr>
          <p:cNvSpPr txBox="1"/>
          <p:nvPr/>
        </p:nvSpPr>
        <p:spPr>
          <a:xfrm>
            <a:off x="13032365" y="5886577"/>
            <a:ext cx="3298672" cy="2590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ctr">
            <a:noAutofit/>
          </a:bodyPr>
          <a:lstStyle/>
          <a:p>
            <a:pPr algn="ctr" defTabSz="2437912">
              <a:lnSpc>
                <a:spcPct val="150000"/>
              </a:lnSpc>
              <a:spcBef>
                <a:spcPts val="2900"/>
              </a:spcBef>
              <a:buSzPct val="100000"/>
            </a:pPr>
            <a:r>
              <a:rPr lang="en-US" sz="4000" kern="0" dirty="0">
                <a:solidFill>
                  <a:srgbClr val="000000"/>
                </a:solidFill>
                <a:ea typeface="+mj-ea"/>
                <a:cs typeface="+mj-cs"/>
                <a:sym typeface="IBM Plex Sans Light"/>
              </a:rPr>
              <a:t>Interesting</a:t>
            </a:r>
            <a:br>
              <a:rPr lang="en-US" sz="4000" kern="0" dirty="0">
                <a:solidFill>
                  <a:srgbClr val="000000"/>
                </a:solidFill>
                <a:ea typeface="+mj-ea"/>
                <a:cs typeface="+mj-cs"/>
                <a:sym typeface="IBM Plex Sans Light"/>
              </a:rPr>
            </a:br>
            <a:r>
              <a:rPr lang="en-US" sz="4000" kern="0" dirty="0">
                <a:solidFill>
                  <a:srgbClr val="000000"/>
                </a:solidFill>
                <a:ea typeface="+mj-ea"/>
                <a:cs typeface="+mj-cs"/>
                <a:sym typeface="IBM Plex Sans Light"/>
              </a:rPr>
              <a:t>problems</a:t>
            </a:r>
          </a:p>
        </p:txBody>
      </p:sp>
      <p:sp>
        <p:nvSpPr>
          <p:cNvPr id="10" name="TextBox 9">
            <a:extLst>
              <a:ext uri="{FF2B5EF4-FFF2-40B4-BE49-F238E27FC236}">
                <a16:creationId xmlns:a16="http://schemas.microsoft.com/office/drawing/2014/main" id="{E4E68A2A-62AD-CAF0-E967-66792520AEAD}"/>
              </a:ext>
            </a:extLst>
          </p:cNvPr>
          <p:cNvSpPr txBox="1"/>
          <p:nvPr/>
        </p:nvSpPr>
        <p:spPr>
          <a:xfrm>
            <a:off x="18075889" y="5924673"/>
            <a:ext cx="3485696" cy="2590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ctr">
            <a:noAutofit/>
          </a:bodyPr>
          <a:lstStyle/>
          <a:p>
            <a:pPr algn="ctr" defTabSz="2437912">
              <a:lnSpc>
                <a:spcPct val="150000"/>
              </a:lnSpc>
              <a:spcBef>
                <a:spcPts val="2900"/>
              </a:spcBef>
              <a:buSzPct val="100000"/>
            </a:pPr>
            <a:r>
              <a:rPr lang="en-US" sz="4000" i="1" kern="0" dirty="0">
                <a:solidFill>
                  <a:srgbClr val="000000"/>
                </a:solidFill>
                <a:ea typeface="+mj-ea"/>
                <a:cs typeface="+mj-cs"/>
                <a:sym typeface="IBM Plex Sans Light"/>
              </a:rPr>
              <a:t>Timely</a:t>
            </a:r>
            <a:br>
              <a:rPr lang="en-US" sz="4000" i="1" kern="0" dirty="0">
                <a:solidFill>
                  <a:srgbClr val="000000"/>
                </a:solidFill>
                <a:ea typeface="+mj-ea"/>
                <a:cs typeface="+mj-cs"/>
                <a:sym typeface="IBM Plex Sans Light"/>
              </a:rPr>
            </a:br>
            <a:r>
              <a:rPr lang="en-US" sz="4000" i="1" kern="0" dirty="0">
                <a:solidFill>
                  <a:srgbClr val="000000"/>
                </a:solidFill>
                <a:ea typeface="+mj-ea"/>
                <a:cs typeface="+mj-cs"/>
                <a:sym typeface="IBM Plex Sans Light"/>
              </a:rPr>
              <a:t>problems</a:t>
            </a:r>
          </a:p>
        </p:txBody>
      </p:sp>
      <p:sp>
        <p:nvSpPr>
          <p:cNvPr id="12" name="SlideIDTextBox2147483382" hidden="1">
            <a:extLst>
              <a:ext uri="{FF2B5EF4-FFF2-40B4-BE49-F238E27FC236}">
                <a16:creationId xmlns:a16="http://schemas.microsoft.com/office/drawing/2014/main" id="{FA499436-8FD3-A77E-F506-F44FA3826FAA}"/>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2147483382</a:t>
            </a:r>
            <a:endParaRPr lang="en-US" kern="0" dirty="0">
              <a:solidFill>
                <a:srgbClr val="000000"/>
              </a:solidFill>
              <a:ea typeface="+mj-ea"/>
              <a:cs typeface="+mj-cs"/>
              <a:sym typeface="IBM Plex Sans Light"/>
            </a:endParaRPr>
          </a:p>
        </p:txBody>
      </p:sp>
      <p:sp>
        <p:nvSpPr>
          <p:cNvPr id="13" name="Footer Placeholder 12">
            <a:extLst>
              <a:ext uri="{FF2B5EF4-FFF2-40B4-BE49-F238E27FC236}">
                <a16:creationId xmlns:a16="http://schemas.microsoft.com/office/drawing/2014/main" id="{408B5AD8-0646-2F40-36DA-F86EF7C148EC}"/>
              </a:ext>
            </a:extLst>
          </p:cNvPr>
          <p:cNvSpPr>
            <a:spLocks noGrp="1"/>
          </p:cNvSpPr>
          <p:nvPr>
            <p:ph type="ftr" sz="quarter" idx="12"/>
          </p:nvPr>
        </p:nvSpPr>
        <p:spPr/>
        <p:txBody>
          <a:bodyPr/>
          <a:lstStyle/>
          <a:p>
            <a:r>
              <a:rPr lang="en-US"/>
              <a:t>© 2025 IBM Corporation</a:t>
            </a:r>
            <a:endParaRPr lang="en-US" dirty="0"/>
          </a:p>
        </p:txBody>
      </p:sp>
      <p:sp>
        <p:nvSpPr>
          <p:cNvPr id="14" name="Slide Number Placeholder 13">
            <a:extLst>
              <a:ext uri="{FF2B5EF4-FFF2-40B4-BE49-F238E27FC236}">
                <a16:creationId xmlns:a16="http://schemas.microsoft.com/office/drawing/2014/main" id="{A6A08AE6-59F9-2F9B-131E-A0CC0159F298}"/>
              </a:ext>
            </a:extLst>
          </p:cNvPr>
          <p:cNvSpPr>
            <a:spLocks noGrp="1"/>
          </p:cNvSpPr>
          <p:nvPr>
            <p:ph type="sldNum" sz="quarter" idx="4"/>
          </p:nvPr>
        </p:nvSpPr>
        <p:spPr/>
        <p:txBody>
          <a:bodyPr/>
          <a:lstStyle/>
          <a:p>
            <a:fld id="{86CB4B4D-7CA3-9044-876B-883B54F8677D}" type="slidenum">
              <a:rPr lang="en-US" smtClean="0"/>
              <a:pPr/>
              <a:t>37</a:t>
            </a:fld>
            <a:endParaRPr lang="en-US" dirty="0"/>
          </a:p>
        </p:txBody>
      </p:sp>
    </p:spTree>
    <p:extLst>
      <p:ext uri="{BB962C8B-B14F-4D97-AF65-F5344CB8AC3E}">
        <p14:creationId xmlns:p14="http://schemas.microsoft.com/office/powerpoint/2010/main" val="2567394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52BC-A31A-3AFD-FA62-5B081B61CDCC}"/>
              </a:ext>
            </a:extLst>
          </p:cNvPr>
          <p:cNvSpPr>
            <a:spLocks noGrp="1"/>
          </p:cNvSpPr>
          <p:nvPr>
            <p:ph type="title"/>
          </p:nvPr>
        </p:nvSpPr>
        <p:spPr>
          <a:xfrm>
            <a:off x="576072" y="576072"/>
            <a:ext cx="8816651" cy="1527048"/>
          </a:xfrm>
        </p:spPr>
        <p:txBody>
          <a:bodyPr/>
          <a:lstStyle/>
          <a:p>
            <a:r>
              <a:rPr lang="en-US" sz="4400" dirty="0"/>
              <a:t>When to use a quantum computer</a:t>
            </a:r>
          </a:p>
        </p:txBody>
      </p:sp>
      <p:cxnSp>
        <p:nvCxnSpPr>
          <p:cNvPr id="5" name="Straight Arrow Connector 4">
            <a:extLst>
              <a:ext uri="{FF2B5EF4-FFF2-40B4-BE49-F238E27FC236}">
                <a16:creationId xmlns:a16="http://schemas.microsoft.com/office/drawing/2014/main" id="{8BCB5DD1-3DA5-2D32-590D-5BFACF6DE692}"/>
              </a:ext>
            </a:extLst>
          </p:cNvPr>
          <p:cNvCxnSpPr>
            <a:cxnSpLocks/>
          </p:cNvCxnSpPr>
          <p:nvPr/>
        </p:nvCxnSpPr>
        <p:spPr bwMode="auto">
          <a:xfrm>
            <a:off x="2997633" y="6128348"/>
            <a:ext cx="18391908" cy="0"/>
          </a:xfrm>
          <a:prstGeom prst="straightConnector1">
            <a:avLst/>
          </a:prstGeom>
          <a:ln w="1016000">
            <a:gradFill flip="none" rotWithShape="1">
              <a:gsLst>
                <a:gs pos="100000">
                  <a:schemeClr val="accent3"/>
                </a:gs>
                <a:gs pos="0">
                  <a:schemeClr val="accent2"/>
                </a:gs>
              </a:gsLst>
              <a:lin ang="0" scaled="1"/>
              <a:tileRect/>
            </a:gradFill>
            <a:headEnd type="triangle" w="sm" len="sm"/>
            <a:tailEnd type="triangle" w="sm" len="sm"/>
          </a:ln>
          <a:effectLst/>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B10ABAF-E618-D2FF-F2D1-6C039140B700}"/>
              </a:ext>
            </a:extLst>
          </p:cNvPr>
          <p:cNvSpPr txBox="1"/>
          <p:nvPr/>
        </p:nvSpPr>
        <p:spPr>
          <a:xfrm>
            <a:off x="2997633" y="3398240"/>
            <a:ext cx="3965102" cy="1704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algn="ctr" defTabSz="4876800">
              <a:spcBef>
                <a:spcPts val="5800"/>
              </a:spcBef>
              <a:buSzPct val="100000"/>
            </a:pPr>
            <a:r>
              <a:rPr lang="en-US" sz="5400" kern="0" dirty="0">
                <a:solidFill>
                  <a:schemeClr val="accent2"/>
                </a:solidFill>
                <a:latin typeface="IBM Plex Sans" panose="020B0503050203000203" pitchFamily="34" charset="0"/>
                <a:ea typeface="+mj-ea"/>
                <a:cs typeface="+mj-cs"/>
                <a:sym typeface="IBM Plex Sans Light"/>
              </a:rPr>
              <a:t>Easy Problems</a:t>
            </a:r>
          </a:p>
        </p:txBody>
      </p:sp>
      <p:sp>
        <p:nvSpPr>
          <p:cNvPr id="11" name="TextBox 10">
            <a:extLst>
              <a:ext uri="{FF2B5EF4-FFF2-40B4-BE49-F238E27FC236}">
                <a16:creationId xmlns:a16="http://schemas.microsoft.com/office/drawing/2014/main" id="{7767546D-77D5-96A5-60B9-C06B4884A626}"/>
              </a:ext>
            </a:extLst>
          </p:cNvPr>
          <p:cNvSpPr txBox="1"/>
          <p:nvPr/>
        </p:nvSpPr>
        <p:spPr>
          <a:xfrm>
            <a:off x="17424441" y="3398240"/>
            <a:ext cx="3965103" cy="1704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defPPr>
              <a:defRPr lang="en-US"/>
            </a:defPPr>
            <a:lvl1pPr algn="ctr" defTabSz="4876800">
              <a:spcBef>
                <a:spcPts val="5800"/>
              </a:spcBef>
              <a:buSzPct val="100000"/>
              <a:defRPr sz="5400" kern="0">
                <a:solidFill>
                  <a:schemeClr val="accent2"/>
                </a:solidFill>
                <a:latin typeface="IBM Plex Sans" panose="020B0503050203000203" pitchFamily="34" charset="0"/>
                <a:ea typeface="+mj-ea"/>
                <a:cs typeface="+mj-cs"/>
              </a:defRPr>
            </a:lvl1pPr>
          </a:lstStyle>
          <a:p>
            <a:r>
              <a:rPr lang="en-US" dirty="0">
                <a:solidFill>
                  <a:schemeClr val="accent6"/>
                </a:solidFill>
                <a:sym typeface="IBM Plex Sans Light"/>
              </a:rPr>
              <a:t>Very Hard Problems</a:t>
            </a:r>
          </a:p>
        </p:txBody>
      </p:sp>
      <p:sp>
        <p:nvSpPr>
          <p:cNvPr id="13" name="TextBox 12">
            <a:extLst>
              <a:ext uri="{FF2B5EF4-FFF2-40B4-BE49-F238E27FC236}">
                <a16:creationId xmlns:a16="http://schemas.microsoft.com/office/drawing/2014/main" id="{45416564-7337-F538-8177-2CEE277C45FC}"/>
              </a:ext>
            </a:extLst>
          </p:cNvPr>
          <p:cNvSpPr txBox="1"/>
          <p:nvPr/>
        </p:nvSpPr>
        <p:spPr>
          <a:xfrm>
            <a:off x="2502096" y="7705130"/>
            <a:ext cx="4956176" cy="378565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a:r>
              <a:rPr lang="en-US" sz="4800" b="1" dirty="0">
                <a:solidFill>
                  <a:srgbClr val="1D1C1D"/>
                </a:solidFill>
                <a:latin typeface="IBM Plex Sans" panose="020B0503050203000203" pitchFamily="34" charset="0"/>
              </a:rPr>
              <a:t>No need</a:t>
            </a:r>
            <a:br>
              <a:rPr lang="en-US" sz="4800" b="1" dirty="0">
                <a:solidFill>
                  <a:srgbClr val="1D1C1D"/>
                </a:solidFill>
                <a:latin typeface="IBM Plex Sans" panose="020B0503050203000203" pitchFamily="34" charset="0"/>
              </a:rPr>
            </a:br>
            <a:r>
              <a:rPr lang="en-US" sz="4800" b="1" dirty="0">
                <a:solidFill>
                  <a:srgbClr val="1D1C1D"/>
                </a:solidFill>
                <a:latin typeface="IBM Plex Sans" panose="020B0503050203000203" pitchFamily="34" charset="0"/>
              </a:rPr>
              <a:t>for QC</a:t>
            </a:r>
          </a:p>
          <a:p>
            <a:pPr algn="ctr"/>
            <a:endParaRPr lang="en-US" sz="4800" dirty="0">
              <a:solidFill>
                <a:srgbClr val="1D1C1D"/>
              </a:solidFill>
              <a:latin typeface="IBM Plex Sans" panose="020B0503050203000203" pitchFamily="34" charset="0"/>
            </a:endParaRPr>
          </a:p>
          <a:p>
            <a:pPr algn="ctr"/>
            <a:r>
              <a:rPr lang="en-US" sz="4800" dirty="0">
                <a:solidFill>
                  <a:srgbClr val="1D1C1D"/>
                </a:solidFill>
                <a:latin typeface="IBM Plex Sans" panose="020B0503050203000203" pitchFamily="34" charset="0"/>
              </a:rPr>
              <a:t>Arithmetic</a:t>
            </a:r>
          </a:p>
          <a:p>
            <a:pPr algn="ctr"/>
            <a:r>
              <a:rPr lang="en-US" sz="4800" dirty="0">
                <a:solidFill>
                  <a:srgbClr val="1D1C1D"/>
                </a:solidFill>
                <a:latin typeface="IBM Plex Sans" panose="020B0503050203000203" pitchFamily="34" charset="0"/>
              </a:rPr>
              <a:t>video games</a:t>
            </a:r>
          </a:p>
        </p:txBody>
      </p:sp>
      <p:sp>
        <p:nvSpPr>
          <p:cNvPr id="14" name="TextBox 13">
            <a:extLst>
              <a:ext uri="{FF2B5EF4-FFF2-40B4-BE49-F238E27FC236}">
                <a16:creationId xmlns:a16="http://schemas.microsoft.com/office/drawing/2014/main" id="{7507A33D-3CD0-98BB-4052-D16296A2FC4E}"/>
              </a:ext>
            </a:extLst>
          </p:cNvPr>
          <p:cNvSpPr txBox="1"/>
          <p:nvPr/>
        </p:nvSpPr>
        <p:spPr>
          <a:xfrm>
            <a:off x="16388473" y="7705130"/>
            <a:ext cx="6037038" cy="378565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a:r>
              <a:rPr lang="en-US" sz="4800" b="1" dirty="0">
                <a:solidFill>
                  <a:srgbClr val="1D1C1D"/>
                </a:solidFill>
                <a:latin typeface="IBM Plex Sans" panose="020B0503050203000203" pitchFamily="34" charset="0"/>
              </a:rPr>
              <a:t>Need </a:t>
            </a:r>
            <a:br>
              <a:rPr lang="en-US" sz="4800" b="1" dirty="0">
                <a:solidFill>
                  <a:srgbClr val="1D1C1D"/>
                </a:solidFill>
                <a:latin typeface="IBM Plex Sans" panose="020B0503050203000203" pitchFamily="34" charset="0"/>
              </a:rPr>
            </a:br>
            <a:r>
              <a:rPr lang="en-US" sz="4800" b="1" dirty="0">
                <a:solidFill>
                  <a:srgbClr val="1D1C1D"/>
                </a:solidFill>
                <a:latin typeface="IBM Plex Sans" panose="020B0503050203000203" pitchFamily="34" charset="0"/>
              </a:rPr>
              <a:t>fault-tolerant QC</a:t>
            </a:r>
          </a:p>
          <a:p>
            <a:pPr algn="ctr"/>
            <a:endParaRPr lang="en-US" sz="4800" dirty="0">
              <a:solidFill>
                <a:srgbClr val="1D1C1D"/>
              </a:solidFill>
              <a:latin typeface="IBM Plex Sans" panose="020B0503050203000203" pitchFamily="34" charset="0"/>
            </a:endParaRPr>
          </a:p>
          <a:p>
            <a:pPr algn="ctr"/>
            <a:r>
              <a:rPr lang="en-US" sz="4800" dirty="0">
                <a:solidFill>
                  <a:srgbClr val="1D1C1D"/>
                </a:solidFill>
                <a:latin typeface="IBM Plex Sans" panose="020B0503050203000203" pitchFamily="34" charset="0"/>
              </a:rPr>
              <a:t>Shor’s Algorithm</a:t>
            </a:r>
          </a:p>
          <a:p>
            <a:pPr algn="ctr"/>
            <a:r>
              <a:rPr lang="en-US" sz="4800" dirty="0">
                <a:solidFill>
                  <a:srgbClr val="1D1C1D"/>
                </a:solidFill>
                <a:latin typeface="IBM Plex Sans" panose="020B0503050203000203" pitchFamily="34" charset="0"/>
              </a:rPr>
              <a:t>Grovers Algorithm</a:t>
            </a:r>
            <a:endParaRPr lang="en-US" sz="4800" dirty="0">
              <a:latin typeface="IBM Plex Sans" panose="020B0503050203000203" pitchFamily="34" charset="0"/>
            </a:endParaRPr>
          </a:p>
        </p:txBody>
      </p:sp>
      <p:sp>
        <p:nvSpPr>
          <p:cNvPr id="16" name="TextBox 15">
            <a:extLst>
              <a:ext uri="{FF2B5EF4-FFF2-40B4-BE49-F238E27FC236}">
                <a16:creationId xmlns:a16="http://schemas.microsoft.com/office/drawing/2014/main" id="{BB26F28A-D642-1A2F-3ADD-4D88629B7817}"/>
              </a:ext>
            </a:extLst>
          </p:cNvPr>
          <p:cNvSpPr txBox="1"/>
          <p:nvPr/>
        </p:nvSpPr>
        <p:spPr>
          <a:xfrm>
            <a:off x="9882873" y="3265429"/>
            <a:ext cx="4621428" cy="1837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b">
            <a:noAutofit/>
          </a:bodyPr>
          <a:lstStyle>
            <a:defPPr>
              <a:defRPr lang="en-US"/>
            </a:defPPr>
            <a:lvl1pPr algn="ctr" defTabSz="4876800">
              <a:spcBef>
                <a:spcPts val="5800"/>
              </a:spcBef>
              <a:buSzPct val="100000"/>
              <a:defRPr sz="5400" kern="0">
                <a:solidFill>
                  <a:schemeClr val="accent6"/>
                </a:solidFill>
                <a:latin typeface="IBM Plex Sans" panose="020B0503050203000203" pitchFamily="34" charset="0"/>
                <a:ea typeface="+mj-ea"/>
                <a:cs typeface="+mj-cs"/>
              </a:defRPr>
            </a:lvl1pPr>
          </a:lstStyle>
          <a:p>
            <a:r>
              <a:rPr lang="en-US" b="1" dirty="0">
                <a:solidFill>
                  <a:schemeClr val="tx1"/>
                </a:solidFill>
                <a:sym typeface="IBM Plex Sans Light"/>
              </a:rPr>
              <a:t>Sweet spot</a:t>
            </a:r>
          </a:p>
        </p:txBody>
      </p:sp>
      <p:sp>
        <p:nvSpPr>
          <p:cNvPr id="7" name="Left Bracket 6">
            <a:extLst>
              <a:ext uri="{FF2B5EF4-FFF2-40B4-BE49-F238E27FC236}">
                <a16:creationId xmlns:a16="http://schemas.microsoft.com/office/drawing/2014/main" id="{15B60366-366B-284E-A6CA-E7F6BF7F82D7}"/>
              </a:ext>
            </a:extLst>
          </p:cNvPr>
          <p:cNvSpPr/>
          <p:nvPr/>
        </p:nvSpPr>
        <p:spPr bwMode="auto">
          <a:xfrm rot="5400000">
            <a:off x="11998520" y="2687423"/>
            <a:ext cx="390135" cy="5220868"/>
          </a:xfrm>
          <a:prstGeom prst="leftBracket">
            <a:avLst>
              <a:gd name="adj" fmla="val 0"/>
            </a:avLst>
          </a:prstGeom>
          <a:ln w="19050">
            <a:solidFill>
              <a:schemeClr val="bg1">
                <a:lumMod val="50000"/>
              </a:schemeClr>
            </a:solidFill>
            <a:prstDash val="lgDash"/>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F63309F0-122C-FFDF-A0DE-627DD4D9774A}"/>
              </a:ext>
            </a:extLst>
          </p:cNvPr>
          <p:cNvSpPr>
            <a:spLocks noGrp="1"/>
          </p:cNvSpPr>
          <p:nvPr>
            <p:ph type="ftr" sz="quarter" idx="12"/>
          </p:nvPr>
        </p:nvSpPr>
        <p:spPr/>
        <p:txBody>
          <a:bodyPr/>
          <a:lstStyle/>
          <a:p>
            <a:r>
              <a:rPr lang="en-US"/>
              <a:t>© 2025 IBM Corporation</a:t>
            </a:r>
            <a:endParaRPr lang="en-US" dirty="0"/>
          </a:p>
        </p:txBody>
      </p:sp>
      <p:sp>
        <p:nvSpPr>
          <p:cNvPr id="10" name="Slide Number Placeholder 9">
            <a:extLst>
              <a:ext uri="{FF2B5EF4-FFF2-40B4-BE49-F238E27FC236}">
                <a16:creationId xmlns:a16="http://schemas.microsoft.com/office/drawing/2014/main" id="{7CBFB4F8-81BC-FAD6-0F57-4E17DD03A952}"/>
              </a:ext>
            </a:extLst>
          </p:cNvPr>
          <p:cNvSpPr>
            <a:spLocks noGrp="1"/>
          </p:cNvSpPr>
          <p:nvPr>
            <p:ph type="sldNum" sz="quarter" idx="4"/>
          </p:nvPr>
        </p:nvSpPr>
        <p:spPr/>
        <p:txBody>
          <a:bodyPr/>
          <a:lstStyle/>
          <a:p>
            <a:fld id="{86CB4B4D-7CA3-9044-876B-883B54F8677D}" type="slidenum">
              <a:rPr lang="en-US" smtClean="0"/>
              <a:pPr/>
              <a:t>38</a:t>
            </a:fld>
            <a:endParaRPr lang="en-US" dirty="0"/>
          </a:p>
        </p:txBody>
      </p:sp>
      <p:sp>
        <p:nvSpPr>
          <p:cNvPr id="12" name="TextBox 11">
            <a:extLst>
              <a:ext uri="{FF2B5EF4-FFF2-40B4-BE49-F238E27FC236}">
                <a16:creationId xmlns:a16="http://schemas.microsoft.com/office/drawing/2014/main" id="{904FE49F-52D4-5191-C58D-9562278E5B5A}"/>
              </a:ext>
            </a:extLst>
          </p:cNvPr>
          <p:cNvSpPr txBox="1"/>
          <p:nvPr/>
        </p:nvSpPr>
        <p:spPr>
          <a:xfrm>
            <a:off x="12193587" y="12588240"/>
            <a:ext cx="5230854" cy="59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19" name="TextBox 18">
            <a:extLst>
              <a:ext uri="{FF2B5EF4-FFF2-40B4-BE49-F238E27FC236}">
                <a16:creationId xmlns:a16="http://schemas.microsoft.com/office/drawing/2014/main" id="{A2313770-DDFE-8F6F-3764-618E2627C530}"/>
              </a:ext>
            </a:extLst>
          </p:cNvPr>
          <p:cNvSpPr txBox="1"/>
          <p:nvPr/>
        </p:nvSpPr>
        <p:spPr>
          <a:xfrm>
            <a:off x="5921355" y="12557760"/>
            <a:ext cx="12544465" cy="106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ctr" defTabSz="2438400">
              <a:spcBef>
                <a:spcPts val="2900"/>
              </a:spcBef>
              <a:buSzPct val="100000"/>
            </a:pPr>
            <a:r>
              <a:rPr lang="en-US" sz="2800" kern="0" dirty="0">
                <a:solidFill>
                  <a:schemeClr val="bg1">
                    <a:lumMod val="50000"/>
                  </a:schemeClr>
                </a:solidFill>
                <a:ea typeface="+mj-ea"/>
                <a:cs typeface="+mj-cs"/>
                <a:sym typeface="IBM Plex Sans Light"/>
              </a:rPr>
              <a:t>See </a:t>
            </a:r>
            <a:r>
              <a:rPr lang="en-US" sz="2800" kern="0" dirty="0">
                <a:solidFill>
                  <a:schemeClr val="bg1">
                    <a:lumMod val="50000"/>
                  </a:schemeClr>
                </a:solidFill>
                <a:ea typeface="+mj-ea"/>
                <a:cs typeface="+mj-cs"/>
                <a:sym typeface="IBM Plex Sans Light"/>
                <a:hlinkClick r:id="rId3">
                  <a:extLst>
                    <a:ext uri="{A12FA001-AC4F-418D-AE19-62706E023703}">
                      <ahyp:hlinkClr xmlns:ahyp="http://schemas.microsoft.com/office/drawing/2018/hyperlinkcolor" val="tx"/>
                    </a:ext>
                  </a:extLst>
                </a:hlinkClick>
              </a:rPr>
              <a:t>Quantum Computing in Practice</a:t>
            </a:r>
            <a:r>
              <a:rPr lang="en-US" sz="2800" kern="0" dirty="0">
                <a:solidFill>
                  <a:schemeClr val="bg1">
                    <a:lumMod val="50000"/>
                  </a:schemeClr>
                </a:solidFill>
                <a:ea typeface="+mj-ea"/>
                <a:cs typeface="+mj-cs"/>
                <a:sym typeface="IBM Plex Sans Light"/>
              </a:rPr>
              <a:t> | </a:t>
            </a:r>
            <a:r>
              <a:rPr lang="en-US" sz="2800" kern="0" dirty="0">
                <a:solidFill>
                  <a:schemeClr val="bg1">
                    <a:lumMod val="50000"/>
                  </a:schemeClr>
                </a:solidFill>
                <a:ea typeface="+mj-ea"/>
                <a:cs typeface="+mj-cs"/>
                <a:sym typeface="IBM Plex Sans Light"/>
                <a:hlinkClick r:id="rId4">
                  <a:extLst>
                    <a:ext uri="{A12FA001-AC4F-418D-AE19-62706E023703}">
                      <ahyp:hlinkClr xmlns:ahyp="http://schemas.microsoft.com/office/drawing/2018/hyperlinkcolor" val="tx"/>
                    </a:ext>
                  </a:extLst>
                </a:hlinkClick>
              </a:rPr>
              <a:t>Which Problems Are Quantum Computers Good For?</a:t>
            </a:r>
            <a:r>
              <a:rPr lang="en-US" sz="2800" kern="0" dirty="0">
                <a:solidFill>
                  <a:schemeClr val="bg1">
                    <a:lumMod val="50000"/>
                  </a:schemeClr>
                </a:solidFill>
                <a:ea typeface="+mj-ea"/>
                <a:cs typeface="+mj-cs"/>
                <a:sym typeface="IBM Plex Sans Light"/>
              </a:rPr>
              <a:t> for additional discussion and insights</a:t>
            </a:r>
          </a:p>
          <a:p>
            <a:pPr algn="l" defTabSz="2438400">
              <a:spcBef>
                <a:spcPts val="2900"/>
              </a:spcBef>
              <a:buSzPct val="100000"/>
            </a:pPr>
            <a:endParaRPr lang="en-US" sz="2800" kern="0" dirty="0">
              <a:solidFill>
                <a:schemeClr val="bg1">
                  <a:lumMod val="50000"/>
                </a:schemeClr>
              </a:solidFill>
              <a:ea typeface="+mj-ea"/>
              <a:cs typeface="+mj-cs"/>
              <a:sym typeface="IBM Plex Sans Light"/>
            </a:endParaRPr>
          </a:p>
        </p:txBody>
      </p:sp>
      <p:sp>
        <p:nvSpPr>
          <p:cNvPr id="20" name="SlideIDTextBox547" hidden="1">
            <a:extLst>
              <a:ext uri="{FF2B5EF4-FFF2-40B4-BE49-F238E27FC236}">
                <a16:creationId xmlns:a16="http://schemas.microsoft.com/office/drawing/2014/main" id="{9EEF80FC-3C3E-85BC-2598-F61A99944A08}"/>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547</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2149017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19D91-B79B-237D-697D-AF71498348DE}"/>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C4739471-ABE6-D996-D12C-A9EAD0345FD6}"/>
              </a:ext>
            </a:extLst>
          </p:cNvPr>
          <p:cNvSpPr>
            <a:spLocks noGrp="1"/>
          </p:cNvSpPr>
          <p:nvPr>
            <p:ph type="ftr" sz="quarter" idx="12"/>
          </p:nvPr>
        </p:nvSpPr>
        <p:spPr/>
        <p:txBody>
          <a:bodyPr/>
          <a:lstStyle/>
          <a:p>
            <a:pPr defTabSz="1829014">
              <a:defRPr/>
            </a:pPr>
            <a:r>
              <a:rPr lang="en-US" dirty="0">
                <a:solidFill>
                  <a:srgbClr val="000000"/>
                </a:solidFill>
                <a:latin typeface="IBM Plex Sans"/>
              </a:rPr>
              <a:t>© 2025 IBM Corporation</a:t>
            </a:r>
          </a:p>
        </p:txBody>
      </p:sp>
      <p:sp>
        <p:nvSpPr>
          <p:cNvPr id="9" name="SlideIDTextBox2147482631" hidden="1">
            <a:extLst>
              <a:ext uri="{FF2B5EF4-FFF2-40B4-BE49-F238E27FC236}">
                <a16:creationId xmlns:a16="http://schemas.microsoft.com/office/drawing/2014/main" id="{F7E784CC-B818-5322-000F-FEF9FF664031}"/>
              </a:ext>
            </a:extLst>
          </p:cNvPr>
          <p:cNvSpPr txBox="1"/>
          <p:nvPr/>
        </p:nvSpPr>
        <p:spPr>
          <a:xfrm>
            <a:off x="25022093" y="635811"/>
            <a:ext cx="2539670" cy="634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376" indent="-446660" defTabSz="2437912">
              <a:spcBef>
                <a:spcPts val="2900"/>
              </a:spcBef>
              <a:buSzPct val="100000"/>
              <a:buFontTx/>
              <a:buChar char="–"/>
              <a:defRPr/>
            </a:pPr>
            <a:r>
              <a:rPr lang="en-US" kern="0" dirty="0">
                <a:solidFill>
                  <a:srgbClr val="000000"/>
                </a:solidFill>
                <a:latin typeface="IBM Plex Sans Light"/>
                <a:sym typeface="IBM Plex Sans Light"/>
              </a:rPr>
              <a:t>Slide ID: 2147482631</a:t>
            </a:r>
          </a:p>
        </p:txBody>
      </p:sp>
      <p:sp>
        <p:nvSpPr>
          <p:cNvPr id="3" name="Slide Number Placeholder 9">
            <a:extLst>
              <a:ext uri="{FF2B5EF4-FFF2-40B4-BE49-F238E27FC236}">
                <a16:creationId xmlns:a16="http://schemas.microsoft.com/office/drawing/2014/main" id="{555853CE-2E03-20EE-028E-0DDE3462D722}"/>
              </a:ext>
            </a:extLst>
          </p:cNvPr>
          <p:cNvSpPr txBox="1">
            <a:spLocks/>
          </p:cNvSpPr>
          <p:nvPr/>
        </p:nvSpPr>
        <p:spPr>
          <a:xfrm>
            <a:off x="23733579" y="12930717"/>
            <a:ext cx="123432" cy="246221"/>
          </a:xfrm>
          <a:prstGeom prst="rect">
            <a:avLst/>
          </a:prstGeom>
          <a:ln w="12700">
            <a:miter lim="400000"/>
          </a:ln>
        </p:spPr>
        <p:txBody>
          <a:bodyPr wrap="none" lIns="0" tIns="0" rIns="0" bIns="0" anchor="ctr" anchorCtr="0">
            <a:spAutoFit/>
          </a:bodyPr>
          <a:lstStyle>
            <a:defPPr>
              <a:defRPr lang="en-US"/>
            </a:defPPr>
            <a:lvl1pPr marL="0" algn="r" defTabSz="914400" rtl="0" eaLnBrk="1" latinLnBrk="0" hangingPunct="1">
              <a:defRPr sz="800" b="0" i="0" kern="1200">
                <a:solidFill>
                  <a:schemeClr val="tx1"/>
                </a:solidFill>
                <a:latin typeface="IBM Plex Sans" panose="020B0503050203000203" pitchFamily="34" charset="0"/>
                <a:ea typeface="+mn-ea"/>
                <a:cs typeface="+mn-cs"/>
                <a:sym typeface="IBM Plex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9014">
              <a:defRPr/>
            </a:pPr>
            <a:fld id="{86CB4B4D-7CA3-9044-876B-883B54F8677D}" type="slidenum">
              <a:rPr lang="en-US" sz="1600">
                <a:solidFill>
                  <a:srgbClr val="161616"/>
                </a:solidFill>
              </a:rPr>
              <a:pPr defTabSz="1829014">
                <a:defRPr/>
              </a:pPr>
              <a:t>39</a:t>
            </a:fld>
            <a:endParaRPr lang="en-US" sz="1600" dirty="0">
              <a:solidFill>
                <a:srgbClr val="161616"/>
              </a:solidFill>
            </a:endParaRPr>
          </a:p>
        </p:txBody>
      </p:sp>
      <p:sp>
        <p:nvSpPr>
          <p:cNvPr id="10" name="SlideIDTextBox321" hidden="1">
            <a:extLst>
              <a:ext uri="{FF2B5EF4-FFF2-40B4-BE49-F238E27FC236}">
                <a16:creationId xmlns:a16="http://schemas.microsoft.com/office/drawing/2014/main" id="{B500EBC2-D8C2-D8B5-AC3E-C9B4C6F95F81}"/>
              </a:ext>
            </a:extLst>
          </p:cNvPr>
          <p:cNvSpPr txBox="1"/>
          <p:nvPr/>
        </p:nvSpPr>
        <p:spPr>
          <a:xfrm>
            <a:off x="25019000"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321</a:t>
            </a:r>
            <a:endParaRPr lang="en-US" kern="0" dirty="0">
              <a:solidFill>
                <a:srgbClr val="000000"/>
              </a:solidFill>
              <a:ea typeface="+mj-ea"/>
              <a:cs typeface="+mj-cs"/>
              <a:sym typeface="IBM Plex Sans Light"/>
            </a:endParaRPr>
          </a:p>
        </p:txBody>
      </p:sp>
      <p:sp>
        <p:nvSpPr>
          <p:cNvPr id="30" name="Title 1">
            <a:extLst>
              <a:ext uri="{FF2B5EF4-FFF2-40B4-BE49-F238E27FC236}">
                <a16:creationId xmlns:a16="http://schemas.microsoft.com/office/drawing/2014/main" id="{4B62B384-B122-2F3D-9A69-296A38DDB3D4}"/>
              </a:ext>
            </a:extLst>
          </p:cNvPr>
          <p:cNvSpPr>
            <a:spLocks noGrp="1"/>
          </p:cNvSpPr>
          <p:nvPr>
            <p:ph type="title"/>
          </p:nvPr>
        </p:nvSpPr>
        <p:spPr>
          <a:xfrm>
            <a:off x="433960" y="329406"/>
            <a:ext cx="7744840" cy="1511656"/>
          </a:xfrm>
        </p:spPr>
        <p:txBody>
          <a:bodyPr lIns="0" tIns="0" rIns="0" bIns="0" anchor="t"/>
          <a:lstStyle/>
          <a:p>
            <a:r>
              <a:rPr lang="en-US" sz="3600" dirty="0"/>
              <a:t>Quantum computing is expected to have impact across industries</a:t>
            </a:r>
            <a:br>
              <a:rPr lang="en-US" sz="3600" dirty="0"/>
            </a:br>
            <a:r>
              <a:rPr lang="en-US" sz="3600" dirty="0">
                <a:solidFill>
                  <a:schemeClr val="accent1"/>
                </a:solidFill>
              </a:rPr>
              <a:t>Example use cases</a:t>
            </a:r>
            <a:br>
              <a:rPr lang="en-US" sz="3600" dirty="0"/>
            </a:br>
            <a:endParaRPr lang="en-US" sz="3600" dirty="0"/>
          </a:p>
        </p:txBody>
      </p:sp>
      <p:sp>
        <p:nvSpPr>
          <p:cNvPr id="33" name="Freeform 32">
            <a:extLst>
              <a:ext uri="{FF2B5EF4-FFF2-40B4-BE49-F238E27FC236}">
                <a16:creationId xmlns:a16="http://schemas.microsoft.com/office/drawing/2014/main" id="{2D08BA96-DF05-E4F4-1521-945D4F0E0C75}"/>
              </a:ext>
            </a:extLst>
          </p:cNvPr>
          <p:cNvSpPr/>
          <p:nvPr/>
        </p:nvSpPr>
        <p:spPr>
          <a:xfrm>
            <a:off x="13050850" y="6136146"/>
            <a:ext cx="3418702" cy="1565944"/>
          </a:xfrm>
          <a:custGeom>
            <a:avLst/>
            <a:gdLst>
              <a:gd name="connsiteX0" fmla="*/ 0 w 2925927"/>
              <a:gd name="connsiteY0" fmla="*/ 0 h 1340226"/>
              <a:gd name="connsiteX1" fmla="*/ 2925928 w 2925927"/>
              <a:gd name="connsiteY1" fmla="*/ 0 h 1340226"/>
              <a:gd name="connsiteX2" fmla="*/ 2925928 w 2925927"/>
              <a:gd name="connsiteY2" fmla="*/ 1340226 h 1340226"/>
              <a:gd name="connsiteX3" fmla="*/ 0 w 2925927"/>
              <a:gd name="connsiteY3" fmla="*/ 1340226 h 1340226"/>
            </a:gdLst>
            <a:ahLst/>
            <a:cxnLst>
              <a:cxn ang="0">
                <a:pos x="connsiteX0" y="connsiteY0"/>
              </a:cxn>
              <a:cxn ang="0">
                <a:pos x="connsiteX1" y="connsiteY1"/>
              </a:cxn>
              <a:cxn ang="0">
                <a:pos x="connsiteX2" y="connsiteY2"/>
              </a:cxn>
              <a:cxn ang="0">
                <a:pos x="connsiteX3" y="connsiteY3"/>
              </a:cxn>
            </a:cxnLst>
            <a:rect l="l" t="t" r="r" b="b"/>
            <a:pathLst>
              <a:path w="2925927" h="1340226">
                <a:moveTo>
                  <a:pt x="0" y="0"/>
                </a:moveTo>
                <a:lnTo>
                  <a:pt x="2925928" y="0"/>
                </a:lnTo>
                <a:lnTo>
                  <a:pt x="2925928" y="1340226"/>
                </a:lnTo>
                <a:lnTo>
                  <a:pt x="0" y="1340226"/>
                </a:lnTo>
                <a:close/>
              </a:path>
            </a:pathLst>
          </a:custGeom>
          <a:solidFill>
            <a:schemeClr val="bg1">
              <a:lumMod val="10000"/>
              <a:lumOff val="90000"/>
            </a:schemeClr>
          </a:solidFill>
          <a:ln w="13668" cap="flat">
            <a:noFill/>
            <a:prstDash val="solid"/>
            <a:miter/>
          </a:ln>
        </p:spPr>
        <p:txBody>
          <a:bodyPr rtlCol="0" anchor="ctr"/>
          <a:lstStyle/>
          <a:p>
            <a:pPr defTabSz="685570">
              <a:defRPr/>
            </a:pPr>
            <a:endParaRPr lang="en-US" sz="674">
              <a:solidFill>
                <a:srgbClr val="FFFFFF"/>
              </a:solidFill>
              <a:latin typeface="Calibri" panose="020F0502020204030204"/>
            </a:endParaRPr>
          </a:p>
        </p:txBody>
      </p:sp>
      <p:grpSp>
        <p:nvGrpSpPr>
          <p:cNvPr id="38" name="Group 37">
            <a:extLst>
              <a:ext uri="{FF2B5EF4-FFF2-40B4-BE49-F238E27FC236}">
                <a16:creationId xmlns:a16="http://schemas.microsoft.com/office/drawing/2014/main" id="{FB4F5DA8-4246-02A2-8E94-A17055751EB0}"/>
              </a:ext>
            </a:extLst>
          </p:cNvPr>
          <p:cNvGrpSpPr/>
          <p:nvPr/>
        </p:nvGrpSpPr>
        <p:grpSpPr>
          <a:xfrm>
            <a:off x="9864847" y="2488018"/>
            <a:ext cx="2991116" cy="8952615"/>
            <a:chOff x="5215563" y="1059489"/>
            <a:chExt cx="1634100" cy="4822832"/>
          </a:xfrm>
        </p:grpSpPr>
        <p:sp>
          <p:nvSpPr>
            <p:cNvPr id="39" name="Freeform 38">
              <a:extLst>
                <a:ext uri="{FF2B5EF4-FFF2-40B4-BE49-F238E27FC236}">
                  <a16:creationId xmlns:a16="http://schemas.microsoft.com/office/drawing/2014/main" id="{C9990974-21F9-73F8-CE01-E4A2F6BE592B}"/>
                </a:ext>
              </a:extLst>
            </p:cNvPr>
            <p:cNvSpPr/>
            <p:nvPr/>
          </p:nvSpPr>
          <p:spPr>
            <a:xfrm>
              <a:off x="5215564" y="2977792"/>
              <a:ext cx="1627079" cy="1701992"/>
            </a:xfrm>
            <a:custGeom>
              <a:avLst/>
              <a:gdLst>
                <a:gd name="connsiteX0" fmla="*/ 0 w 2785100"/>
                <a:gd name="connsiteY0" fmla="*/ 0 h 2517437"/>
                <a:gd name="connsiteX1" fmla="*/ 2785100 w 2785100"/>
                <a:gd name="connsiteY1" fmla="*/ 2517437 h 2517437"/>
              </a:gdLst>
              <a:ahLst/>
              <a:cxnLst>
                <a:cxn ang="0">
                  <a:pos x="connsiteX0" y="connsiteY0"/>
                </a:cxn>
                <a:cxn ang="0">
                  <a:pos x="connsiteX1" y="connsiteY1"/>
                </a:cxn>
              </a:cxnLst>
              <a:rect l="l" t="t" r="r" b="b"/>
              <a:pathLst>
                <a:path w="2785100" h="2517437">
                  <a:moveTo>
                    <a:pt x="0" y="0"/>
                  </a:moveTo>
                  <a:cubicBezTo>
                    <a:pt x="1392550" y="0"/>
                    <a:pt x="1392550" y="2517437"/>
                    <a:pt x="2785100" y="2517437"/>
                  </a:cubicBezTo>
                </a:path>
              </a:pathLst>
            </a:custGeom>
            <a:noFill/>
            <a:ln w="6834" cap="flat">
              <a:solidFill>
                <a:srgbClr val="3DDBD9"/>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0" name="Freeform 39">
              <a:extLst>
                <a:ext uri="{FF2B5EF4-FFF2-40B4-BE49-F238E27FC236}">
                  <a16:creationId xmlns:a16="http://schemas.microsoft.com/office/drawing/2014/main" id="{3A089582-D51B-F375-72C2-CB83FD4C9070}"/>
                </a:ext>
              </a:extLst>
            </p:cNvPr>
            <p:cNvSpPr/>
            <p:nvPr/>
          </p:nvSpPr>
          <p:spPr>
            <a:xfrm>
              <a:off x="5215564" y="2977792"/>
              <a:ext cx="1618299" cy="2904529"/>
            </a:xfrm>
            <a:custGeom>
              <a:avLst/>
              <a:gdLst>
                <a:gd name="connsiteX0" fmla="*/ 0 w 2785100"/>
                <a:gd name="connsiteY0" fmla="*/ 0 h 4130768"/>
                <a:gd name="connsiteX1" fmla="*/ 2785100 w 2785100"/>
                <a:gd name="connsiteY1" fmla="*/ 4130769 h 4130768"/>
              </a:gdLst>
              <a:ahLst/>
              <a:cxnLst>
                <a:cxn ang="0">
                  <a:pos x="connsiteX0" y="connsiteY0"/>
                </a:cxn>
                <a:cxn ang="0">
                  <a:pos x="connsiteX1" y="connsiteY1"/>
                </a:cxn>
              </a:cxnLst>
              <a:rect l="l" t="t" r="r" b="b"/>
              <a:pathLst>
                <a:path w="2785100" h="4130768">
                  <a:moveTo>
                    <a:pt x="0" y="0"/>
                  </a:moveTo>
                  <a:cubicBezTo>
                    <a:pt x="1392550" y="0"/>
                    <a:pt x="1392550" y="4130769"/>
                    <a:pt x="2785100" y="4130769"/>
                  </a:cubicBezTo>
                </a:path>
              </a:pathLst>
            </a:custGeom>
            <a:noFill/>
            <a:ln w="6834" cap="flat">
              <a:solidFill>
                <a:srgbClr val="3DDBD9"/>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2" name="Freeform 41">
              <a:extLst>
                <a:ext uri="{FF2B5EF4-FFF2-40B4-BE49-F238E27FC236}">
                  <a16:creationId xmlns:a16="http://schemas.microsoft.com/office/drawing/2014/main" id="{68C8911F-63A0-5E94-D6E8-B6437BB2A1A0}"/>
                </a:ext>
              </a:extLst>
            </p:cNvPr>
            <p:cNvSpPr/>
            <p:nvPr/>
          </p:nvSpPr>
          <p:spPr>
            <a:xfrm>
              <a:off x="5215564" y="1059489"/>
              <a:ext cx="1628544" cy="1918304"/>
            </a:xfrm>
            <a:custGeom>
              <a:avLst/>
              <a:gdLst>
                <a:gd name="connsiteX0" fmla="*/ 0 w 2785100"/>
                <a:gd name="connsiteY0" fmla="*/ 2545746 h 2545745"/>
                <a:gd name="connsiteX1" fmla="*/ 2785100 w 2785100"/>
                <a:gd name="connsiteY1" fmla="*/ 0 h 2545745"/>
              </a:gdLst>
              <a:ahLst/>
              <a:cxnLst>
                <a:cxn ang="0">
                  <a:pos x="connsiteX0" y="connsiteY0"/>
                </a:cxn>
                <a:cxn ang="0">
                  <a:pos x="connsiteX1" y="connsiteY1"/>
                </a:cxn>
              </a:cxnLst>
              <a:rect l="l" t="t" r="r" b="b"/>
              <a:pathLst>
                <a:path w="2785100" h="2545745">
                  <a:moveTo>
                    <a:pt x="0" y="2545746"/>
                  </a:moveTo>
                  <a:cubicBezTo>
                    <a:pt x="1392550" y="2545746"/>
                    <a:pt x="1392550" y="0"/>
                    <a:pt x="2785100" y="0"/>
                  </a:cubicBezTo>
                </a:path>
              </a:pathLst>
            </a:custGeom>
            <a:noFill/>
            <a:ln w="6834" cap="flat">
              <a:solidFill>
                <a:srgbClr val="3DDBD9"/>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3" name="Freeform 42">
              <a:extLst>
                <a:ext uri="{FF2B5EF4-FFF2-40B4-BE49-F238E27FC236}">
                  <a16:creationId xmlns:a16="http://schemas.microsoft.com/office/drawing/2014/main" id="{E9B00DEA-6850-62C6-50B7-713E5EF4635C}"/>
                </a:ext>
              </a:extLst>
            </p:cNvPr>
            <p:cNvSpPr/>
            <p:nvPr/>
          </p:nvSpPr>
          <p:spPr>
            <a:xfrm>
              <a:off x="5215564" y="2977792"/>
              <a:ext cx="1627079" cy="481766"/>
            </a:xfrm>
            <a:custGeom>
              <a:avLst/>
              <a:gdLst>
                <a:gd name="connsiteX0" fmla="*/ 0 w 2785100"/>
                <a:gd name="connsiteY0" fmla="*/ 0 h 824649"/>
                <a:gd name="connsiteX1" fmla="*/ 2785100 w 2785100"/>
                <a:gd name="connsiteY1" fmla="*/ 824649 h 824649"/>
              </a:gdLst>
              <a:ahLst/>
              <a:cxnLst>
                <a:cxn ang="0">
                  <a:pos x="connsiteX0" y="connsiteY0"/>
                </a:cxn>
                <a:cxn ang="0">
                  <a:pos x="connsiteX1" y="connsiteY1"/>
                </a:cxn>
              </a:cxnLst>
              <a:rect l="l" t="t" r="r" b="b"/>
              <a:pathLst>
                <a:path w="2785100" h="824649">
                  <a:moveTo>
                    <a:pt x="0" y="0"/>
                  </a:moveTo>
                  <a:cubicBezTo>
                    <a:pt x="1392550" y="0"/>
                    <a:pt x="1392550" y="824649"/>
                    <a:pt x="2785100" y="824649"/>
                  </a:cubicBezTo>
                </a:path>
              </a:pathLst>
            </a:custGeom>
            <a:noFill/>
            <a:ln w="6834" cap="flat">
              <a:solidFill>
                <a:srgbClr val="3DDBD9"/>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4" name="Freeform 43">
              <a:extLst>
                <a:ext uri="{FF2B5EF4-FFF2-40B4-BE49-F238E27FC236}">
                  <a16:creationId xmlns:a16="http://schemas.microsoft.com/office/drawing/2014/main" id="{90E54D3E-4ECA-DC72-F306-08401B9706E8}"/>
                </a:ext>
              </a:extLst>
            </p:cNvPr>
            <p:cNvSpPr/>
            <p:nvPr/>
          </p:nvSpPr>
          <p:spPr>
            <a:xfrm>
              <a:off x="5215564" y="3459558"/>
              <a:ext cx="1624456" cy="1220226"/>
            </a:xfrm>
            <a:custGeom>
              <a:avLst/>
              <a:gdLst>
                <a:gd name="connsiteX0" fmla="*/ 0 w 2785100"/>
                <a:gd name="connsiteY0" fmla="*/ 0 h 1692787"/>
                <a:gd name="connsiteX1" fmla="*/ 2785100 w 2785100"/>
                <a:gd name="connsiteY1" fmla="*/ 1692788 h 1692787"/>
              </a:gdLst>
              <a:ahLst/>
              <a:cxnLst>
                <a:cxn ang="0">
                  <a:pos x="connsiteX0" y="connsiteY0"/>
                </a:cxn>
                <a:cxn ang="0">
                  <a:pos x="connsiteX1" y="connsiteY1"/>
                </a:cxn>
              </a:cxnLst>
              <a:rect l="l" t="t" r="r" b="b"/>
              <a:pathLst>
                <a:path w="2785100" h="1692787">
                  <a:moveTo>
                    <a:pt x="0" y="0"/>
                  </a:moveTo>
                  <a:cubicBezTo>
                    <a:pt x="1392550" y="0"/>
                    <a:pt x="1392550" y="1692788"/>
                    <a:pt x="2785100" y="1692788"/>
                  </a:cubicBezTo>
                </a:path>
              </a:pathLst>
            </a:custGeom>
            <a:noFill/>
            <a:ln w="6834" cap="flat">
              <a:solidFill>
                <a:srgbClr val="33B1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5" name="Freeform 44">
              <a:extLst>
                <a:ext uri="{FF2B5EF4-FFF2-40B4-BE49-F238E27FC236}">
                  <a16:creationId xmlns:a16="http://schemas.microsoft.com/office/drawing/2014/main" id="{D5272E87-C062-CA69-2874-E20C3CAF6A8E}"/>
                </a:ext>
              </a:extLst>
            </p:cNvPr>
            <p:cNvSpPr/>
            <p:nvPr/>
          </p:nvSpPr>
          <p:spPr>
            <a:xfrm>
              <a:off x="5215564" y="3459559"/>
              <a:ext cx="1624456" cy="2422762"/>
            </a:xfrm>
            <a:custGeom>
              <a:avLst/>
              <a:gdLst>
                <a:gd name="connsiteX0" fmla="*/ 0 w 2785100"/>
                <a:gd name="connsiteY0" fmla="*/ 0 h 3305982"/>
                <a:gd name="connsiteX1" fmla="*/ 2785100 w 2785100"/>
                <a:gd name="connsiteY1" fmla="*/ 3305982 h 3305982"/>
              </a:gdLst>
              <a:ahLst/>
              <a:cxnLst>
                <a:cxn ang="0">
                  <a:pos x="connsiteX0" y="connsiteY0"/>
                </a:cxn>
                <a:cxn ang="0">
                  <a:pos x="connsiteX1" y="connsiteY1"/>
                </a:cxn>
              </a:cxnLst>
              <a:rect l="l" t="t" r="r" b="b"/>
              <a:pathLst>
                <a:path w="2785100" h="3305982">
                  <a:moveTo>
                    <a:pt x="0" y="0"/>
                  </a:moveTo>
                  <a:cubicBezTo>
                    <a:pt x="1392550" y="0"/>
                    <a:pt x="1392550" y="3305982"/>
                    <a:pt x="2785100" y="3305982"/>
                  </a:cubicBezTo>
                </a:path>
              </a:pathLst>
            </a:custGeom>
            <a:noFill/>
            <a:ln w="6834" cap="flat">
              <a:solidFill>
                <a:srgbClr val="33B1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6" name="Freeform 45">
              <a:extLst>
                <a:ext uri="{FF2B5EF4-FFF2-40B4-BE49-F238E27FC236}">
                  <a16:creationId xmlns:a16="http://schemas.microsoft.com/office/drawing/2014/main" id="{A4F12AF5-DD63-678D-47A0-66097D11C296}"/>
                </a:ext>
              </a:extLst>
            </p:cNvPr>
            <p:cNvSpPr/>
            <p:nvPr/>
          </p:nvSpPr>
          <p:spPr>
            <a:xfrm>
              <a:off x="5215564" y="3459558"/>
              <a:ext cx="1627079" cy="2422763"/>
            </a:xfrm>
            <a:custGeom>
              <a:avLst/>
              <a:gdLst>
                <a:gd name="connsiteX0" fmla="*/ 0 w 2785100"/>
                <a:gd name="connsiteY0" fmla="*/ 0 h 3305982"/>
                <a:gd name="connsiteX1" fmla="*/ 2785100 w 2785100"/>
                <a:gd name="connsiteY1" fmla="*/ 3305982 h 3305982"/>
              </a:gdLst>
              <a:ahLst/>
              <a:cxnLst>
                <a:cxn ang="0">
                  <a:pos x="connsiteX0" y="connsiteY0"/>
                </a:cxn>
                <a:cxn ang="0">
                  <a:pos x="connsiteX1" y="connsiteY1"/>
                </a:cxn>
              </a:cxnLst>
              <a:rect l="l" t="t" r="r" b="b"/>
              <a:pathLst>
                <a:path w="2785100" h="3305982">
                  <a:moveTo>
                    <a:pt x="0" y="0"/>
                  </a:moveTo>
                  <a:cubicBezTo>
                    <a:pt x="1392550" y="0"/>
                    <a:pt x="1392550" y="3305982"/>
                    <a:pt x="2785100" y="3305982"/>
                  </a:cubicBezTo>
                </a:path>
              </a:pathLst>
            </a:custGeom>
            <a:noFill/>
            <a:ln w="6834" cap="flat">
              <a:solidFill>
                <a:srgbClr val="33B1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7" name="Freeform 46">
              <a:extLst>
                <a:ext uri="{FF2B5EF4-FFF2-40B4-BE49-F238E27FC236}">
                  <a16:creationId xmlns:a16="http://schemas.microsoft.com/office/drawing/2014/main" id="{09370AE3-7905-933A-BA29-8AAB68B4155F}"/>
                </a:ext>
              </a:extLst>
            </p:cNvPr>
            <p:cNvSpPr/>
            <p:nvPr/>
          </p:nvSpPr>
          <p:spPr>
            <a:xfrm>
              <a:off x="5215564" y="2254442"/>
              <a:ext cx="1624456" cy="1205116"/>
            </a:xfrm>
            <a:custGeom>
              <a:avLst/>
              <a:gdLst>
                <a:gd name="connsiteX0" fmla="*/ 0 w 2785100"/>
                <a:gd name="connsiteY0" fmla="*/ 1668445 h 1668444"/>
                <a:gd name="connsiteX1" fmla="*/ 2785100 w 2785100"/>
                <a:gd name="connsiteY1" fmla="*/ 0 h 1668444"/>
              </a:gdLst>
              <a:ahLst/>
              <a:cxnLst>
                <a:cxn ang="0">
                  <a:pos x="connsiteX0" y="connsiteY0"/>
                </a:cxn>
                <a:cxn ang="0">
                  <a:pos x="connsiteX1" y="connsiteY1"/>
                </a:cxn>
              </a:cxnLst>
              <a:rect l="l" t="t" r="r" b="b"/>
              <a:pathLst>
                <a:path w="2785100" h="1668444">
                  <a:moveTo>
                    <a:pt x="0" y="1668445"/>
                  </a:moveTo>
                  <a:cubicBezTo>
                    <a:pt x="1392550" y="1668445"/>
                    <a:pt x="1392550" y="0"/>
                    <a:pt x="2785100" y="0"/>
                  </a:cubicBezTo>
                </a:path>
              </a:pathLst>
            </a:custGeom>
            <a:noFill/>
            <a:ln w="6834" cap="flat">
              <a:solidFill>
                <a:srgbClr val="33B1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8" name="Freeform 47">
              <a:extLst>
                <a:ext uri="{FF2B5EF4-FFF2-40B4-BE49-F238E27FC236}">
                  <a16:creationId xmlns:a16="http://schemas.microsoft.com/office/drawing/2014/main" id="{FA35BAD2-9C50-D0C5-AE67-27025C4AA083}"/>
                </a:ext>
              </a:extLst>
            </p:cNvPr>
            <p:cNvSpPr/>
            <p:nvPr/>
          </p:nvSpPr>
          <p:spPr>
            <a:xfrm>
              <a:off x="5215564" y="1059489"/>
              <a:ext cx="1628544" cy="2400071"/>
            </a:xfrm>
            <a:custGeom>
              <a:avLst/>
              <a:gdLst>
                <a:gd name="connsiteX0" fmla="*/ 0 w 2785100"/>
                <a:gd name="connsiteY0" fmla="*/ 3370395 h 3370395"/>
                <a:gd name="connsiteX1" fmla="*/ 2785100 w 2785100"/>
                <a:gd name="connsiteY1" fmla="*/ 0 h 3370395"/>
              </a:gdLst>
              <a:ahLst/>
              <a:cxnLst>
                <a:cxn ang="0">
                  <a:pos x="connsiteX0" y="connsiteY0"/>
                </a:cxn>
                <a:cxn ang="0">
                  <a:pos x="connsiteX1" y="connsiteY1"/>
                </a:cxn>
              </a:cxnLst>
              <a:rect l="l" t="t" r="r" b="b"/>
              <a:pathLst>
                <a:path w="2785100" h="3370395">
                  <a:moveTo>
                    <a:pt x="0" y="3370395"/>
                  </a:moveTo>
                  <a:cubicBezTo>
                    <a:pt x="1392550" y="3370395"/>
                    <a:pt x="1392550" y="0"/>
                    <a:pt x="2785100" y="0"/>
                  </a:cubicBezTo>
                </a:path>
              </a:pathLst>
            </a:custGeom>
            <a:noFill/>
            <a:ln w="6834" cap="flat">
              <a:solidFill>
                <a:srgbClr val="33B1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49" name="Freeform 48">
              <a:extLst>
                <a:ext uri="{FF2B5EF4-FFF2-40B4-BE49-F238E27FC236}">
                  <a16:creationId xmlns:a16="http://schemas.microsoft.com/office/drawing/2014/main" id="{A37D8943-6505-CD55-E350-A307D00F12C3}"/>
                </a:ext>
              </a:extLst>
            </p:cNvPr>
            <p:cNvSpPr/>
            <p:nvPr/>
          </p:nvSpPr>
          <p:spPr>
            <a:xfrm>
              <a:off x="5215564" y="3459559"/>
              <a:ext cx="1627079" cy="7989"/>
            </a:xfrm>
            <a:custGeom>
              <a:avLst/>
              <a:gdLst>
                <a:gd name="connsiteX0" fmla="*/ 0 w 2785100"/>
                <a:gd name="connsiteY0" fmla="*/ 0 h 13675"/>
                <a:gd name="connsiteX1" fmla="*/ 2785100 w 2785100"/>
                <a:gd name="connsiteY1" fmla="*/ 0 h 13675"/>
              </a:gdLst>
              <a:ahLst/>
              <a:cxnLst>
                <a:cxn ang="0">
                  <a:pos x="connsiteX0" y="connsiteY0"/>
                </a:cxn>
                <a:cxn ang="0">
                  <a:pos x="connsiteX1" y="connsiteY1"/>
                </a:cxn>
              </a:cxnLst>
              <a:rect l="l" t="t" r="r" b="b"/>
              <a:pathLst>
                <a:path w="2785100" h="13675">
                  <a:moveTo>
                    <a:pt x="0" y="0"/>
                  </a:moveTo>
                  <a:cubicBezTo>
                    <a:pt x="928367" y="0"/>
                    <a:pt x="1856733" y="0"/>
                    <a:pt x="2785100" y="0"/>
                  </a:cubicBezTo>
                </a:path>
              </a:pathLst>
            </a:custGeom>
            <a:noFill/>
            <a:ln w="6834" cap="flat">
              <a:solidFill>
                <a:srgbClr val="33B1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50" name="Freeform 49">
              <a:extLst>
                <a:ext uri="{FF2B5EF4-FFF2-40B4-BE49-F238E27FC236}">
                  <a16:creationId xmlns:a16="http://schemas.microsoft.com/office/drawing/2014/main" id="{7C8F2469-40D6-7F08-DF6F-7DFB78A3AC3F}"/>
                </a:ext>
              </a:extLst>
            </p:cNvPr>
            <p:cNvSpPr/>
            <p:nvPr/>
          </p:nvSpPr>
          <p:spPr>
            <a:xfrm>
              <a:off x="5215564" y="2254442"/>
              <a:ext cx="1624456" cy="1686883"/>
            </a:xfrm>
            <a:custGeom>
              <a:avLst/>
              <a:gdLst>
                <a:gd name="connsiteX0" fmla="*/ 0 w 2785100"/>
                <a:gd name="connsiteY0" fmla="*/ 2493094 h 2493093"/>
                <a:gd name="connsiteX1" fmla="*/ 2785100 w 2785100"/>
                <a:gd name="connsiteY1" fmla="*/ 0 h 2493093"/>
              </a:gdLst>
              <a:ahLst/>
              <a:cxnLst>
                <a:cxn ang="0">
                  <a:pos x="connsiteX0" y="connsiteY0"/>
                </a:cxn>
                <a:cxn ang="0">
                  <a:pos x="connsiteX1" y="connsiteY1"/>
                </a:cxn>
              </a:cxnLst>
              <a:rect l="l" t="t" r="r" b="b"/>
              <a:pathLst>
                <a:path w="2785100" h="2493093">
                  <a:moveTo>
                    <a:pt x="0" y="2493094"/>
                  </a:moveTo>
                  <a:cubicBezTo>
                    <a:pt x="1392550" y="2493094"/>
                    <a:pt x="1392550" y="0"/>
                    <a:pt x="2785100" y="0"/>
                  </a:cubicBezTo>
                </a:path>
              </a:pathLst>
            </a:custGeom>
            <a:noFill/>
            <a:ln w="6834" cap="flat">
              <a:solidFill>
                <a:srgbClr val="4589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51" name="Freeform 50">
              <a:extLst>
                <a:ext uri="{FF2B5EF4-FFF2-40B4-BE49-F238E27FC236}">
                  <a16:creationId xmlns:a16="http://schemas.microsoft.com/office/drawing/2014/main" id="{E1B5188A-A49D-FD77-B5B4-77DEB85C33BC}"/>
                </a:ext>
              </a:extLst>
            </p:cNvPr>
            <p:cNvSpPr/>
            <p:nvPr/>
          </p:nvSpPr>
          <p:spPr>
            <a:xfrm>
              <a:off x="5215564" y="1059489"/>
              <a:ext cx="1628544" cy="2881837"/>
            </a:xfrm>
            <a:custGeom>
              <a:avLst/>
              <a:gdLst>
                <a:gd name="connsiteX0" fmla="*/ 0 w 2785100"/>
                <a:gd name="connsiteY0" fmla="*/ 4195045 h 4195044"/>
                <a:gd name="connsiteX1" fmla="*/ 2785100 w 2785100"/>
                <a:gd name="connsiteY1" fmla="*/ 0 h 4195044"/>
              </a:gdLst>
              <a:ahLst/>
              <a:cxnLst>
                <a:cxn ang="0">
                  <a:pos x="connsiteX0" y="connsiteY0"/>
                </a:cxn>
                <a:cxn ang="0">
                  <a:pos x="connsiteX1" y="connsiteY1"/>
                </a:cxn>
              </a:cxnLst>
              <a:rect l="l" t="t" r="r" b="b"/>
              <a:pathLst>
                <a:path w="2785100" h="4195044">
                  <a:moveTo>
                    <a:pt x="0" y="4195045"/>
                  </a:moveTo>
                  <a:cubicBezTo>
                    <a:pt x="1392550" y="4195045"/>
                    <a:pt x="1392550" y="0"/>
                    <a:pt x="2785100" y="0"/>
                  </a:cubicBezTo>
                </a:path>
              </a:pathLst>
            </a:custGeom>
            <a:noFill/>
            <a:ln w="6834" cap="flat">
              <a:solidFill>
                <a:srgbClr val="4589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52" name="Freeform 51">
              <a:extLst>
                <a:ext uri="{FF2B5EF4-FFF2-40B4-BE49-F238E27FC236}">
                  <a16:creationId xmlns:a16="http://schemas.microsoft.com/office/drawing/2014/main" id="{8E8A40CC-BCD9-3AFF-CFA2-9B8F092D6AE4}"/>
                </a:ext>
              </a:extLst>
            </p:cNvPr>
            <p:cNvSpPr/>
            <p:nvPr/>
          </p:nvSpPr>
          <p:spPr>
            <a:xfrm>
              <a:off x="5215563" y="2254442"/>
              <a:ext cx="1624457" cy="1686884"/>
            </a:xfrm>
            <a:custGeom>
              <a:avLst/>
              <a:gdLst>
                <a:gd name="connsiteX0" fmla="*/ 0 w 2785100"/>
                <a:gd name="connsiteY0" fmla="*/ 2493094 h 2493093"/>
                <a:gd name="connsiteX1" fmla="*/ 2785100 w 2785100"/>
                <a:gd name="connsiteY1" fmla="*/ 0 h 2493093"/>
              </a:gdLst>
              <a:ahLst/>
              <a:cxnLst>
                <a:cxn ang="0">
                  <a:pos x="connsiteX0" y="connsiteY0"/>
                </a:cxn>
                <a:cxn ang="0">
                  <a:pos x="connsiteX1" y="connsiteY1"/>
                </a:cxn>
              </a:cxnLst>
              <a:rect l="l" t="t" r="r" b="b"/>
              <a:pathLst>
                <a:path w="2785100" h="2493093">
                  <a:moveTo>
                    <a:pt x="0" y="2493094"/>
                  </a:moveTo>
                  <a:cubicBezTo>
                    <a:pt x="1392550" y="2493094"/>
                    <a:pt x="1392550" y="0"/>
                    <a:pt x="2785100" y="0"/>
                  </a:cubicBezTo>
                </a:path>
              </a:pathLst>
            </a:custGeom>
            <a:noFill/>
            <a:ln w="6834" cap="flat">
              <a:solidFill>
                <a:srgbClr val="4589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53" name="Freeform 52">
              <a:extLst>
                <a:ext uri="{FF2B5EF4-FFF2-40B4-BE49-F238E27FC236}">
                  <a16:creationId xmlns:a16="http://schemas.microsoft.com/office/drawing/2014/main" id="{BFD7CA6D-69BC-4ABE-6834-3742184FF517}"/>
                </a:ext>
              </a:extLst>
            </p:cNvPr>
            <p:cNvSpPr/>
            <p:nvPr/>
          </p:nvSpPr>
          <p:spPr>
            <a:xfrm>
              <a:off x="5215564" y="3459559"/>
              <a:ext cx="1627079" cy="481766"/>
            </a:xfrm>
            <a:custGeom>
              <a:avLst/>
              <a:gdLst>
                <a:gd name="connsiteX0" fmla="*/ 0 w 2785100"/>
                <a:gd name="connsiteY0" fmla="*/ 824649 h 824649"/>
                <a:gd name="connsiteX1" fmla="*/ 2785100 w 2785100"/>
                <a:gd name="connsiteY1" fmla="*/ 0 h 824649"/>
              </a:gdLst>
              <a:ahLst/>
              <a:cxnLst>
                <a:cxn ang="0">
                  <a:pos x="connsiteX0" y="connsiteY0"/>
                </a:cxn>
                <a:cxn ang="0">
                  <a:pos x="connsiteX1" y="connsiteY1"/>
                </a:cxn>
              </a:cxnLst>
              <a:rect l="l" t="t" r="r" b="b"/>
              <a:pathLst>
                <a:path w="2785100" h="824649">
                  <a:moveTo>
                    <a:pt x="0" y="824649"/>
                  </a:moveTo>
                  <a:cubicBezTo>
                    <a:pt x="1392550" y="824649"/>
                    <a:pt x="1392550" y="0"/>
                    <a:pt x="2785100" y="0"/>
                  </a:cubicBezTo>
                </a:path>
              </a:pathLst>
            </a:custGeom>
            <a:noFill/>
            <a:ln w="6834" cap="flat">
              <a:solidFill>
                <a:srgbClr val="4589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54" name="Freeform 53">
              <a:extLst>
                <a:ext uri="{FF2B5EF4-FFF2-40B4-BE49-F238E27FC236}">
                  <a16:creationId xmlns:a16="http://schemas.microsoft.com/office/drawing/2014/main" id="{046500C9-CC8D-B6E5-B255-45120A655194}"/>
                </a:ext>
              </a:extLst>
            </p:cNvPr>
            <p:cNvSpPr/>
            <p:nvPr/>
          </p:nvSpPr>
          <p:spPr>
            <a:xfrm>
              <a:off x="5215564" y="3941326"/>
              <a:ext cx="1634099" cy="738458"/>
            </a:xfrm>
            <a:custGeom>
              <a:avLst/>
              <a:gdLst>
                <a:gd name="connsiteX0" fmla="*/ 0 w 2785100"/>
                <a:gd name="connsiteY0" fmla="*/ 0 h 869369"/>
                <a:gd name="connsiteX1" fmla="*/ 2785100 w 2785100"/>
                <a:gd name="connsiteY1" fmla="*/ 869369 h 869369"/>
              </a:gdLst>
              <a:ahLst/>
              <a:cxnLst>
                <a:cxn ang="0">
                  <a:pos x="connsiteX0" y="connsiteY0"/>
                </a:cxn>
                <a:cxn ang="0">
                  <a:pos x="connsiteX1" y="connsiteY1"/>
                </a:cxn>
              </a:cxnLst>
              <a:rect l="l" t="t" r="r" b="b"/>
              <a:pathLst>
                <a:path w="2785100" h="869369">
                  <a:moveTo>
                    <a:pt x="0" y="0"/>
                  </a:moveTo>
                  <a:cubicBezTo>
                    <a:pt x="1392550" y="0"/>
                    <a:pt x="1392550" y="869369"/>
                    <a:pt x="2785100" y="869369"/>
                  </a:cubicBezTo>
                </a:path>
              </a:pathLst>
            </a:custGeom>
            <a:noFill/>
            <a:ln w="6834" cap="flat">
              <a:solidFill>
                <a:srgbClr val="4589FF"/>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55" name="Freeform 54">
              <a:extLst>
                <a:ext uri="{FF2B5EF4-FFF2-40B4-BE49-F238E27FC236}">
                  <a16:creationId xmlns:a16="http://schemas.microsoft.com/office/drawing/2014/main" id="{E9D8EC60-B5C4-7BCD-BA79-7F3ED3282D3B}"/>
                </a:ext>
              </a:extLst>
            </p:cNvPr>
            <p:cNvSpPr/>
            <p:nvPr/>
          </p:nvSpPr>
          <p:spPr>
            <a:xfrm>
              <a:off x="5215563" y="3941326"/>
              <a:ext cx="1624457" cy="1940995"/>
            </a:xfrm>
            <a:custGeom>
              <a:avLst/>
              <a:gdLst>
                <a:gd name="connsiteX0" fmla="*/ 0 w 2785100"/>
                <a:gd name="connsiteY0" fmla="*/ 0 h 2481332"/>
                <a:gd name="connsiteX1" fmla="*/ 2785100 w 2785100"/>
                <a:gd name="connsiteY1" fmla="*/ 2481333 h 2481332"/>
              </a:gdLst>
              <a:ahLst/>
              <a:cxnLst>
                <a:cxn ang="0">
                  <a:pos x="connsiteX0" y="connsiteY0"/>
                </a:cxn>
                <a:cxn ang="0">
                  <a:pos x="connsiteX1" y="connsiteY1"/>
                </a:cxn>
              </a:cxnLst>
              <a:rect l="l" t="t" r="r" b="b"/>
              <a:pathLst>
                <a:path w="2785100" h="2481332">
                  <a:moveTo>
                    <a:pt x="0" y="0"/>
                  </a:moveTo>
                  <a:cubicBezTo>
                    <a:pt x="1392550" y="0"/>
                    <a:pt x="1392550" y="2481333"/>
                    <a:pt x="2785100" y="2481333"/>
                  </a:cubicBezTo>
                </a:path>
              </a:pathLst>
            </a:custGeom>
            <a:noFill/>
            <a:ln w="6834" cap="flat">
              <a:solidFill>
                <a:srgbClr val="4589FF"/>
              </a:solidFill>
              <a:prstDash val="solid"/>
              <a:miter/>
            </a:ln>
          </p:spPr>
          <p:txBody>
            <a:bodyPr rtlCol="0" anchor="ctr"/>
            <a:lstStyle/>
            <a:p>
              <a:pPr defTabSz="685570">
                <a:defRPr/>
              </a:pPr>
              <a:endParaRPr lang="en-US" sz="674">
                <a:solidFill>
                  <a:srgbClr val="FFFFFF"/>
                </a:solidFill>
                <a:latin typeface="Calibri" panose="020F0502020204030204"/>
              </a:endParaRPr>
            </a:p>
          </p:txBody>
        </p:sp>
      </p:grpSp>
      <p:grpSp>
        <p:nvGrpSpPr>
          <p:cNvPr id="56" name="Group 55">
            <a:extLst>
              <a:ext uri="{FF2B5EF4-FFF2-40B4-BE49-F238E27FC236}">
                <a16:creationId xmlns:a16="http://schemas.microsoft.com/office/drawing/2014/main" id="{8C0C3577-3CDC-4D48-0644-7DB4AD6DF64F}"/>
              </a:ext>
            </a:extLst>
          </p:cNvPr>
          <p:cNvGrpSpPr/>
          <p:nvPr/>
        </p:nvGrpSpPr>
        <p:grpSpPr>
          <a:xfrm>
            <a:off x="13473581" y="2093910"/>
            <a:ext cx="10732666" cy="9752756"/>
            <a:chOff x="13575181" y="511829"/>
            <a:chExt cx="10732666" cy="9752756"/>
          </a:xfrm>
        </p:grpSpPr>
        <p:sp>
          <p:nvSpPr>
            <p:cNvPr id="57" name="TextBox 56">
              <a:extLst>
                <a:ext uri="{FF2B5EF4-FFF2-40B4-BE49-F238E27FC236}">
                  <a16:creationId xmlns:a16="http://schemas.microsoft.com/office/drawing/2014/main" id="{E6FF46FD-E8EB-8DB4-07B8-09CE5031DE20}"/>
                </a:ext>
              </a:extLst>
            </p:cNvPr>
            <p:cNvSpPr txBox="1"/>
            <p:nvPr/>
          </p:nvSpPr>
          <p:spPr>
            <a:xfrm>
              <a:off x="13575181" y="511829"/>
              <a:ext cx="3090170" cy="615311"/>
            </a:xfrm>
            <a:prstGeom prst="rect">
              <a:avLst/>
            </a:prstGeom>
            <a:noFill/>
          </p:spPr>
          <p:txBody>
            <a:bodyPr wrap="square" lIns="91320" tIns="91320" rIns="91320" bIns="91320" anchor="t">
              <a:spAutoFit/>
            </a:bodyPr>
            <a:lstStyle/>
            <a:p>
              <a:pPr defTabSz="912916">
                <a:spcBef>
                  <a:spcPct val="0"/>
                </a:spcBef>
                <a:spcAft>
                  <a:spcPct val="0"/>
                </a:spcAft>
                <a:defRPr/>
              </a:pPr>
              <a:r>
                <a:rPr lang="en-US" sz="2800" dirty="0">
                  <a:latin typeface="IBM Plex Sans Light"/>
                </a:rPr>
                <a:t>Aerospace</a:t>
              </a:r>
            </a:p>
          </p:txBody>
        </p:sp>
        <p:sp>
          <p:nvSpPr>
            <p:cNvPr id="58" name="TextBox 57">
              <a:extLst>
                <a:ext uri="{FF2B5EF4-FFF2-40B4-BE49-F238E27FC236}">
                  <a16:creationId xmlns:a16="http://schemas.microsoft.com/office/drawing/2014/main" id="{55559B70-DD9E-4D0F-2031-4304153B69FD}"/>
                </a:ext>
              </a:extLst>
            </p:cNvPr>
            <p:cNvSpPr txBox="1"/>
            <p:nvPr/>
          </p:nvSpPr>
          <p:spPr>
            <a:xfrm>
              <a:off x="13575182" y="7767294"/>
              <a:ext cx="2762048" cy="1046198"/>
            </a:xfrm>
            <a:prstGeom prst="rect">
              <a:avLst/>
            </a:prstGeom>
            <a:noFill/>
          </p:spPr>
          <p:txBody>
            <a:bodyPr wrap="square" lIns="91320" tIns="91320" rIns="91320" bIns="91320">
              <a:spAutoFit/>
            </a:bodyPr>
            <a:lstStyle/>
            <a:p>
              <a:pPr defTabSz="912916">
                <a:spcBef>
                  <a:spcPct val="0"/>
                </a:spcBef>
                <a:spcAft>
                  <a:spcPct val="0"/>
                </a:spcAft>
                <a:defRPr/>
              </a:pPr>
              <a:r>
                <a:rPr lang="en-US" sz="2800" dirty="0">
                  <a:latin typeface="IBM Plex Sans Light" panose="020B0403050203000203" pitchFamily="34" charset="0"/>
                </a:rPr>
                <a:t>Financial Services</a:t>
              </a:r>
            </a:p>
          </p:txBody>
        </p:sp>
        <p:sp>
          <p:nvSpPr>
            <p:cNvPr id="59" name="TextBox 58">
              <a:extLst>
                <a:ext uri="{FF2B5EF4-FFF2-40B4-BE49-F238E27FC236}">
                  <a16:creationId xmlns:a16="http://schemas.microsoft.com/office/drawing/2014/main" id="{4A440B4F-C9D5-8F30-9D11-E044C0843FFC}"/>
                </a:ext>
              </a:extLst>
            </p:cNvPr>
            <p:cNvSpPr txBox="1"/>
            <p:nvPr/>
          </p:nvSpPr>
          <p:spPr>
            <a:xfrm>
              <a:off x="13575181" y="9218387"/>
              <a:ext cx="3418902" cy="1046198"/>
            </a:xfrm>
            <a:prstGeom prst="rect">
              <a:avLst/>
            </a:prstGeom>
            <a:noFill/>
          </p:spPr>
          <p:txBody>
            <a:bodyPr wrap="square" lIns="91320" tIns="91320" rIns="91320" bIns="91320">
              <a:spAutoFit/>
            </a:bodyPr>
            <a:lstStyle/>
            <a:p>
              <a:pPr defTabSz="912916">
                <a:spcBef>
                  <a:spcPct val="0"/>
                </a:spcBef>
                <a:spcAft>
                  <a:spcPct val="0"/>
                </a:spcAft>
                <a:defRPr/>
              </a:pPr>
              <a:r>
                <a:rPr lang="en-US" sz="2800" dirty="0">
                  <a:latin typeface="IBM Plex Sans Light" panose="020B0403050203000203" pitchFamily="34" charset="0"/>
                </a:rPr>
                <a:t>Health Care &amp; </a:t>
              </a:r>
              <a:br>
                <a:rPr lang="en-US" sz="2800" dirty="0">
                  <a:latin typeface="IBM Plex Sans Light" panose="020B0403050203000203" pitchFamily="34" charset="0"/>
                </a:rPr>
              </a:br>
              <a:r>
                <a:rPr lang="en-US" sz="2800" dirty="0">
                  <a:latin typeface="IBM Plex Sans Light" panose="020B0403050203000203" pitchFamily="34" charset="0"/>
                </a:rPr>
                <a:t>Life Sciences</a:t>
              </a:r>
            </a:p>
          </p:txBody>
        </p:sp>
        <p:sp>
          <p:nvSpPr>
            <p:cNvPr id="60" name="TextBox 59">
              <a:extLst>
                <a:ext uri="{FF2B5EF4-FFF2-40B4-BE49-F238E27FC236}">
                  <a16:creationId xmlns:a16="http://schemas.microsoft.com/office/drawing/2014/main" id="{04BD8E72-0539-9537-3EC2-F7EA1E80D7B0}"/>
                </a:ext>
              </a:extLst>
            </p:cNvPr>
            <p:cNvSpPr txBox="1"/>
            <p:nvPr/>
          </p:nvSpPr>
          <p:spPr>
            <a:xfrm>
              <a:off x="16526553" y="511829"/>
              <a:ext cx="7645998" cy="923330"/>
            </a:xfrm>
            <a:prstGeom prst="rect">
              <a:avLst/>
            </a:prstGeom>
            <a:noFill/>
          </p:spPr>
          <p:txBody>
            <a:bodyPr wrap="square" lIns="0" tIns="0" rIns="0" bIns="0" anchor="t">
              <a:spAutoFit/>
            </a:bodyPr>
            <a:lstStyle/>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High strength-to-weight materials development</a:t>
              </a:r>
              <a:endParaRPr lang="en-US" sz="3200" dirty="0">
                <a:solidFill>
                  <a:srgbClr val="161616"/>
                </a:solidFill>
              </a:endParaRP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Wing ply-composite design optimization</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Aircraft computational fluid dynamics</a:t>
              </a:r>
              <a:endParaRPr lang="en-US" sz="2000" dirty="0"/>
            </a:p>
          </p:txBody>
        </p:sp>
        <p:sp>
          <p:nvSpPr>
            <p:cNvPr id="61" name="TextBox 60">
              <a:extLst>
                <a:ext uri="{FF2B5EF4-FFF2-40B4-BE49-F238E27FC236}">
                  <a16:creationId xmlns:a16="http://schemas.microsoft.com/office/drawing/2014/main" id="{B24054C8-45C0-C7DC-9E7A-FADF350449EA}"/>
                </a:ext>
              </a:extLst>
            </p:cNvPr>
            <p:cNvSpPr txBox="1"/>
            <p:nvPr/>
          </p:nvSpPr>
          <p:spPr>
            <a:xfrm>
              <a:off x="16526555" y="7767294"/>
              <a:ext cx="7062558" cy="923330"/>
            </a:xfrm>
            <a:prstGeom prst="rect">
              <a:avLst/>
            </a:prstGeom>
            <a:noFill/>
          </p:spPr>
          <p:txBody>
            <a:bodyPr wrap="square" lIns="0" tIns="0" rIns="0" bIns="0" anchor="t">
              <a:spAutoFit/>
            </a:bodyPr>
            <a:lstStyle/>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Portfolio optimization</a:t>
              </a:r>
              <a:endParaRPr lang="en-US" sz="2000" dirty="0">
                <a:solidFill>
                  <a:srgbClr val="161616"/>
                </a:solidFill>
              </a:endParaRP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Derivatives/options pricing</a:t>
              </a:r>
              <a:endParaRPr lang="en-US" sz="2000" dirty="0"/>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Antti-Money </a:t>
              </a:r>
              <a:r>
                <a:rPr lang="en" sz="2000" dirty="0">
                  <a:solidFill>
                    <a:srgbClr val="000000"/>
                  </a:solidFill>
                  <a:ea typeface="+mn-lt"/>
                  <a:cs typeface="+mn-lt"/>
                </a:rPr>
                <a:t>laundering</a:t>
              </a:r>
            </a:p>
          </p:txBody>
        </p:sp>
        <p:sp>
          <p:nvSpPr>
            <p:cNvPr id="62" name="TextBox 61">
              <a:extLst>
                <a:ext uri="{FF2B5EF4-FFF2-40B4-BE49-F238E27FC236}">
                  <a16:creationId xmlns:a16="http://schemas.microsoft.com/office/drawing/2014/main" id="{474A7664-A09C-761B-E49A-C6101D19450B}"/>
                </a:ext>
              </a:extLst>
            </p:cNvPr>
            <p:cNvSpPr txBox="1"/>
            <p:nvPr/>
          </p:nvSpPr>
          <p:spPr>
            <a:xfrm>
              <a:off x="16526554" y="6316201"/>
              <a:ext cx="7071780" cy="923330"/>
            </a:xfrm>
            <a:prstGeom prst="rect">
              <a:avLst/>
            </a:prstGeom>
            <a:noFill/>
          </p:spPr>
          <p:txBody>
            <a:bodyPr wrap="square" lIns="0" tIns="0" rIns="0" bIns="0" anchor="t">
              <a:spAutoFit/>
            </a:bodyPr>
            <a:lstStyle/>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Grid management</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Grid optimization with EV's</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Carbon Sequestration</a:t>
              </a:r>
            </a:p>
          </p:txBody>
        </p:sp>
        <p:sp>
          <p:nvSpPr>
            <p:cNvPr id="63" name="TextBox 62">
              <a:extLst>
                <a:ext uri="{FF2B5EF4-FFF2-40B4-BE49-F238E27FC236}">
                  <a16:creationId xmlns:a16="http://schemas.microsoft.com/office/drawing/2014/main" id="{B985CC75-2538-ECA7-594E-D39CF452E688}"/>
                </a:ext>
              </a:extLst>
            </p:cNvPr>
            <p:cNvSpPr txBox="1"/>
            <p:nvPr/>
          </p:nvSpPr>
          <p:spPr>
            <a:xfrm>
              <a:off x="16526555" y="9218387"/>
              <a:ext cx="7072014" cy="923330"/>
            </a:xfrm>
            <a:prstGeom prst="rect">
              <a:avLst/>
            </a:prstGeom>
            <a:noFill/>
          </p:spPr>
          <p:txBody>
            <a:bodyPr wrap="square" lIns="0" tIns="0" rIns="0" bIns="0" anchor="t">
              <a:spAutoFit/>
            </a:bodyPr>
            <a:lstStyle/>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Drug discovery and drug design optimization </a:t>
              </a:r>
              <a:endParaRPr lang="en-US" sz="800" dirty="0">
                <a:solidFill>
                  <a:srgbClr val="000000"/>
                </a:solidFill>
                <a:latin typeface="IBM Plex Sans Light" panose="020B0403050203000203" pitchFamily="34" charset="0"/>
              </a:endParaRP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mRNA &amp; protein structure predictions</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Disease target &amp; biomarker discovery</a:t>
              </a:r>
            </a:p>
          </p:txBody>
        </p:sp>
        <p:sp>
          <p:nvSpPr>
            <p:cNvPr id="64" name="TextBox 63">
              <a:extLst>
                <a:ext uri="{FF2B5EF4-FFF2-40B4-BE49-F238E27FC236}">
                  <a16:creationId xmlns:a16="http://schemas.microsoft.com/office/drawing/2014/main" id="{C8F75B0F-0182-9CEE-5E39-B6FA6D4DD850}"/>
                </a:ext>
              </a:extLst>
            </p:cNvPr>
            <p:cNvSpPr txBox="1"/>
            <p:nvPr/>
          </p:nvSpPr>
          <p:spPr>
            <a:xfrm>
              <a:off x="13575181" y="1962922"/>
              <a:ext cx="3090170" cy="615311"/>
            </a:xfrm>
            <a:prstGeom prst="rect">
              <a:avLst/>
            </a:prstGeom>
            <a:noFill/>
          </p:spPr>
          <p:txBody>
            <a:bodyPr wrap="square" lIns="91320" tIns="91320" rIns="91320" bIns="91320" anchor="t">
              <a:spAutoFit/>
            </a:bodyPr>
            <a:lstStyle/>
            <a:p>
              <a:pPr defTabSz="912916">
                <a:spcBef>
                  <a:spcPct val="0"/>
                </a:spcBef>
                <a:spcAft>
                  <a:spcPct val="0"/>
                </a:spcAft>
                <a:defRPr/>
              </a:pPr>
              <a:r>
                <a:rPr lang="en-US" sz="2800" dirty="0">
                  <a:latin typeface="IBM Plex Sans Light"/>
                </a:rPr>
                <a:t>Automotive</a:t>
              </a:r>
            </a:p>
          </p:txBody>
        </p:sp>
        <p:sp>
          <p:nvSpPr>
            <p:cNvPr id="65" name="TextBox 64">
              <a:extLst>
                <a:ext uri="{FF2B5EF4-FFF2-40B4-BE49-F238E27FC236}">
                  <a16:creationId xmlns:a16="http://schemas.microsoft.com/office/drawing/2014/main" id="{BBB1D6E6-DAF9-671C-C18A-BDA542688481}"/>
                </a:ext>
              </a:extLst>
            </p:cNvPr>
            <p:cNvSpPr txBox="1"/>
            <p:nvPr/>
          </p:nvSpPr>
          <p:spPr>
            <a:xfrm>
              <a:off x="13575181" y="4865108"/>
              <a:ext cx="3090170" cy="1046198"/>
            </a:xfrm>
            <a:prstGeom prst="rect">
              <a:avLst/>
            </a:prstGeom>
            <a:noFill/>
          </p:spPr>
          <p:txBody>
            <a:bodyPr wrap="square" lIns="91320" tIns="91320" rIns="91320" bIns="91320" anchor="t">
              <a:spAutoFit/>
            </a:bodyPr>
            <a:lstStyle/>
            <a:p>
              <a:pPr defTabSz="912916">
                <a:spcBef>
                  <a:spcPct val="0"/>
                </a:spcBef>
                <a:spcAft>
                  <a:spcPct val="0"/>
                </a:spcAft>
                <a:defRPr/>
              </a:pPr>
              <a:r>
                <a:rPr lang="en-US" sz="2800" dirty="0">
                  <a:latin typeface="IBM Plex Sans Light"/>
                </a:rPr>
                <a:t>Electronics &amp; semiconductors</a:t>
              </a:r>
              <a:endParaRPr lang="en-US" sz="2800" dirty="0">
                <a:latin typeface="IBM Plex Sans Light" panose="020B0403050203000203" pitchFamily="34" charset="0"/>
              </a:endParaRPr>
            </a:p>
          </p:txBody>
        </p:sp>
        <p:sp>
          <p:nvSpPr>
            <p:cNvPr id="66" name="TextBox 65">
              <a:extLst>
                <a:ext uri="{FF2B5EF4-FFF2-40B4-BE49-F238E27FC236}">
                  <a16:creationId xmlns:a16="http://schemas.microsoft.com/office/drawing/2014/main" id="{72DC357E-A530-F5A8-EFC9-962EA410A643}"/>
                </a:ext>
              </a:extLst>
            </p:cNvPr>
            <p:cNvSpPr txBox="1"/>
            <p:nvPr/>
          </p:nvSpPr>
          <p:spPr>
            <a:xfrm>
              <a:off x="13575181" y="6316201"/>
              <a:ext cx="3268198" cy="615311"/>
            </a:xfrm>
            <a:prstGeom prst="rect">
              <a:avLst/>
            </a:prstGeom>
            <a:noFill/>
          </p:spPr>
          <p:txBody>
            <a:bodyPr wrap="square" lIns="91320" tIns="91320" rIns="91320" bIns="91320" anchor="t">
              <a:spAutoFit/>
            </a:bodyPr>
            <a:lstStyle/>
            <a:p>
              <a:pPr defTabSz="912916">
                <a:spcBef>
                  <a:spcPct val="0"/>
                </a:spcBef>
                <a:spcAft>
                  <a:spcPct val="0"/>
                </a:spcAft>
                <a:defRPr/>
              </a:pPr>
              <a:r>
                <a:rPr lang="en-US" sz="2800" dirty="0">
                  <a:latin typeface="IBM Plex Sans Light"/>
                </a:rPr>
                <a:t>Energy</a:t>
              </a:r>
              <a:endParaRPr lang="en-US" sz="2800" dirty="0">
                <a:latin typeface="IBM Plex Sans Light" panose="020B0403050203000203" pitchFamily="34" charset="0"/>
              </a:endParaRPr>
            </a:p>
          </p:txBody>
        </p:sp>
        <p:sp>
          <p:nvSpPr>
            <p:cNvPr id="67" name="TextBox 66">
              <a:extLst>
                <a:ext uri="{FF2B5EF4-FFF2-40B4-BE49-F238E27FC236}">
                  <a16:creationId xmlns:a16="http://schemas.microsoft.com/office/drawing/2014/main" id="{C685B7F7-FE38-744D-1E10-2C1EC636A104}"/>
                </a:ext>
              </a:extLst>
            </p:cNvPr>
            <p:cNvSpPr txBox="1"/>
            <p:nvPr/>
          </p:nvSpPr>
          <p:spPr>
            <a:xfrm>
              <a:off x="13575181" y="3414015"/>
              <a:ext cx="3268198" cy="615311"/>
            </a:xfrm>
            <a:prstGeom prst="rect">
              <a:avLst/>
            </a:prstGeom>
            <a:noFill/>
          </p:spPr>
          <p:txBody>
            <a:bodyPr wrap="square" lIns="91320" tIns="91320" rIns="91320" bIns="91320" anchor="t">
              <a:spAutoFit/>
            </a:bodyPr>
            <a:lstStyle/>
            <a:p>
              <a:pPr defTabSz="912916">
                <a:spcBef>
                  <a:spcPct val="0"/>
                </a:spcBef>
                <a:spcAft>
                  <a:spcPct val="0"/>
                </a:spcAft>
                <a:defRPr/>
              </a:pPr>
              <a:r>
                <a:rPr lang="en-US" sz="2800" dirty="0">
                  <a:latin typeface="IBM Plex Sans Light"/>
                </a:rPr>
                <a:t>Chemicals</a:t>
              </a:r>
              <a:endParaRPr lang="en-US" sz="7200" dirty="0"/>
            </a:p>
          </p:txBody>
        </p:sp>
        <p:sp>
          <p:nvSpPr>
            <p:cNvPr id="68" name="TextBox 67">
              <a:extLst>
                <a:ext uri="{FF2B5EF4-FFF2-40B4-BE49-F238E27FC236}">
                  <a16:creationId xmlns:a16="http://schemas.microsoft.com/office/drawing/2014/main" id="{7131D88F-03D8-9FB0-801C-9ED71BBD024D}"/>
                </a:ext>
              </a:extLst>
            </p:cNvPr>
            <p:cNvSpPr txBox="1"/>
            <p:nvPr/>
          </p:nvSpPr>
          <p:spPr>
            <a:xfrm>
              <a:off x="16526553" y="4865108"/>
              <a:ext cx="7781294" cy="923330"/>
            </a:xfrm>
            <a:prstGeom prst="rect">
              <a:avLst/>
            </a:prstGeom>
            <a:noFill/>
          </p:spPr>
          <p:txBody>
            <a:bodyPr wrap="square" lIns="0" tIns="0" rIns="0" bIns="0" anchor="t">
              <a:spAutoFit/>
            </a:bodyPr>
            <a:lstStyle/>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Placement and routing optimization</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Deposition/etch process modeling</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Multi-domain simulation</a:t>
              </a:r>
            </a:p>
          </p:txBody>
        </p:sp>
        <p:sp>
          <p:nvSpPr>
            <p:cNvPr id="69" name="TextBox 68">
              <a:extLst>
                <a:ext uri="{FF2B5EF4-FFF2-40B4-BE49-F238E27FC236}">
                  <a16:creationId xmlns:a16="http://schemas.microsoft.com/office/drawing/2014/main" id="{FAD96106-0351-EA88-F04F-4F6E51E68FDC}"/>
                </a:ext>
              </a:extLst>
            </p:cNvPr>
            <p:cNvSpPr txBox="1"/>
            <p:nvPr/>
          </p:nvSpPr>
          <p:spPr>
            <a:xfrm>
              <a:off x="16526555" y="1962922"/>
              <a:ext cx="7065602" cy="923330"/>
            </a:xfrm>
            <a:prstGeom prst="rect">
              <a:avLst/>
            </a:prstGeom>
            <a:noFill/>
          </p:spPr>
          <p:txBody>
            <a:bodyPr wrap="square" lIns="0" tIns="0" rIns="0" bIns="0" anchor="t">
              <a:spAutoFit/>
            </a:bodyPr>
            <a:lstStyle/>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Advanced batteries</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Multi-objective vehicle routing optimization</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Auto design and simulation</a:t>
              </a:r>
              <a:endParaRPr lang="en-US" sz="2000" dirty="0"/>
            </a:p>
          </p:txBody>
        </p:sp>
        <p:sp>
          <p:nvSpPr>
            <p:cNvPr id="70" name="TextBox 69">
              <a:extLst>
                <a:ext uri="{FF2B5EF4-FFF2-40B4-BE49-F238E27FC236}">
                  <a16:creationId xmlns:a16="http://schemas.microsoft.com/office/drawing/2014/main" id="{17F9D06B-CBF8-B022-B993-AAE04F105587}"/>
                </a:ext>
              </a:extLst>
            </p:cNvPr>
            <p:cNvSpPr txBox="1"/>
            <p:nvPr/>
          </p:nvSpPr>
          <p:spPr>
            <a:xfrm>
              <a:off x="16526554" y="3414015"/>
              <a:ext cx="7071780" cy="923330"/>
            </a:xfrm>
            <a:prstGeom prst="rect">
              <a:avLst/>
            </a:prstGeom>
            <a:noFill/>
          </p:spPr>
          <p:txBody>
            <a:bodyPr wrap="square" lIns="0" tIns="0" rIns="0" bIns="0" anchor="t">
              <a:spAutoFit/>
            </a:bodyPr>
            <a:lstStyle/>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Lower energy fertilizer manufacturing</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Efficient Catalysts</a:t>
              </a:r>
            </a:p>
            <a:p>
              <a:pPr marL="342900" indent="-342900" defTabSz="456458">
                <a:spcBef>
                  <a:spcPct val="0"/>
                </a:spcBef>
                <a:spcAft>
                  <a:spcPct val="0"/>
                </a:spcAft>
                <a:buClr>
                  <a:schemeClr val="accent1"/>
                </a:buClr>
                <a:buFont typeface="Arial" panose="020B0604020202020204" pitchFamily="34" charset="0"/>
                <a:buChar char="•"/>
                <a:defRPr/>
              </a:pPr>
              <a:r>
                <a:rPr lang="en-US" sz="2000" dirty="0">
                  <a:solidFill>
                    <a:srgbClr val="000000"/>
                  </a:solidFill>
                </a:rPr>
                <a:t>Accelerated product development</a:t>
              </a:r>
            </a:p>
          </p:txBody>
        </p:sp>
      </p:grpSp>
      <p:grpSp>
        <p:nvGrpSpPr>
          <p:cNvPr id="71" name="Group 70">
            <a:extLst>
              <a:ext uri="{FF2B5EF4-FFF2-40B4-BE49-F238E27FC236}">
                <a16:creationId xmlns:a16="http://schemas.microsoft.com/office/drawing/2014/main" id="{DEF6F122-1EDD-651A-257D-DDA8B1D76986}"/>
              </a:ext>
            </a:extLst>
          </p:cNvPr>
          <p:cNvGrpSpPr/>
          <p:nvPr/>
        </p:nvGrpSpPr>
        <p:grpSpPr>
          <a:xfrm>
            <a:off x="793304" y="4537316"/>
            <a:ext cx="9196862" cy="4731266"/>
            <a:chOff x="793304" y="4836255"/>
            <a:chExt cx="9196862" cy="4731266"/>
          </a:xfrm>
        </p:grpSpPr>
        <p:sp>
          <p:nvSpPr>
            <p:cNvPr id="72" name="Freeform 132">
              <a:extLst>
                <a:ext uri="{FF2B5EF4-FFF2-40B4-BE49-F238E27FC236}">
                  <a16:creationId xmlns:a16="http://schemas.microsoft.com/office/drawing/2014/main" id="{ECD384C3-778D-3407-829E-6B5C41BEDBAB}"/>
                </a:ext>
              </a:extLst>
            </p:cNvPr>
            <p:cNvSpPr/>
            <p:nvPr/>
          </p:nvSpPr>
          <p:spPr>
            <a:xfrm>
              <a:off x="5468579" y="7704940"/>
              <a:ext cx="4521587" cy="1862581"/>
            </a:xfrm>
            <a:custGeom>
              <a:avLst/>
              <a:gdLst>
                <a:gd name="connsiteX0" fmla="*/ 2380119 w 4760237"/>
                <a:gd name="connsiteY0" fmla="*/ 2748831 h 2748831"/>
                <a:gd name="connsiteX1" fmla="*/ 4760238 w 4760237"/>
                <a:gd name="connsiteY1" fmla="*/ 1374416 h 2748831"/>
                <a:gd name="connsiteX2" fmla="*/ 2380119 w 4760237"/>
                <a:gd name="connsiteY2" fmla="*/ 0 h 2748831"/>
                <a:gd name="connsiteX3" fmla="*/ 0 w 4760237"/>
                <a:gd name="connsiteY3" fmla="*/ 1374416 h 2748831"/>
                <a:gd name="connsiteX4" fmla="*/ 2380119 w 4760237"/>
                <a:gd name="connsiteY4" fmla="*/ 2748831 h 2748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237" h="2748831">
                  <a:moveTo>
                    <a:pt x="2380119" y="2748831"/>
                  </a:moveTo>
                  <a:lnTo>
                    <a:pt x="4760238" y="1374416"/>
                  </a:lnTo>
                  <a:lnTo>
                    <a:pt x="2380119" y="0"/>
                  </a:lnTo>
                  <a:lnTo>
                    <a:pt x="0" y="1374416"/>
                  </a:lnTo>
                  <a:lnTo>
                    <a:pt x="2380119" y="2748831"/>
                  </a:lnTo>
                  <a:close/>
                </a:path>
              </a:pathLst>
            </a:custGeom>
            <a:solidFill>
              <a:srgbClr val="DEFBE6">
                <a:alpha val="54129"/>
              </a:srgbClr>
            </a:solidFill>
            <a:ln w="12700" cap="flat">
              <a:solidFill>
                <a:srgbClr val="6FDC8C"/>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73" name="Freeform 72">
              <a:extLst>
                <a:ext uri="{FF2B5EF4-FFF2-40B4-BE49-F238E27FC236}">
                  <a16:creationId xmlns:a16="http://schemas.microsoft.com/office/drawing/2014/main" id="{8EB759BB-7035-CAF8-ED70-FDBE01F4D439}"/>
                </a:ext>
              </a:extLst>
            </p:cNvPr>
            <p:cNvSpPr/>
            <p:nvPr/>
          </p:nvSpPr>
          <p:spPr>
            <a:xfrm>
              <a:off x="5468579" y="6752046"/>
              <a:ext cx="4521587" cy="1862673"/>
            </a:xfrm>
            <a:custGeom>
              <a:avLst/>
              <a:gdLst>
                <a:gd name="connsiteX0" fmla="*/ 2380119 w 4760237"/>
                <a:gd name="connsiteY0" fmla="*/ 2748968 h 2748967"/>
                <a:gd name="connsiteX1" fmla="*/ 4760238 w 4760237"/>
                <a:gd name="connsiteY1" fmla="*/ 1374415 h 2748967"/>
                <a:gd name="connsiteX2" fmla="*/ 2380119 w 4760237"/>
                <a:gd name="connsiteY2" fmla="*/ 0 h 2748967"/>
                <a:gd name="connsiteX3" fmla="*/ 0 w 4760237"/>
                <a:gd name="connsiteY3" fmla="*/ 1374415 h 2748967"/>
                <a:gd name="connsiteX4" fmla="*/ 2380119 w 4760237"/>
                <a:gd name="connsiteY4" fmla="*/ 2748968 h 2748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237" h="2748967">
                  <a:moveTo>
                    <a:pt x="2380119" y="2748968"/>
                  </a:moveTo>
                  <a:lnTo>
                    <a:pt x="4760238" y="1374415"/>
                  </a:lnTo>
                  <a:lnTo>
                    <a:pt x="2380119" y="0"/>
                  </a:lnTo>
                  <a:lnTo>
                    <a:pt x="0" y="1374415"/>
                  </a:lnTo>
                  <a:lnTo>
                    <a:pt x="2380119" y="2748968"/>
                  </a:lnTo>
                  <a:close/>
                </a:path>
              </a:pathLst>
            </a:custGeom>
            <a:solidFill>
              <a:schemeClr val="accent3">
                <a:lumMod val="20000"/>
                <a:lumOff val="80000"/>
                <a:alpha val="54129"/>
              </a:schemeClr>
            </a:solidFill>
            <a:ln w="12700" cap="flat">
              <a:solidFill>
                <a:schemeClr val="accent3"/>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74" name="Freeform 73">
              <a:extLst>
                <a:ext uri="{FF2B5EF4-FFF2-40B4-BE49-F238E27FC236}">
                  <a16:creationId xmlns:a16="http://schemas.microsoft.com/office/drawing/2014/main" id="{E761E0B9-6D0E-A66C-E9B4-256D4E27F7F8}"/>
                </a:ext>
              </a:extLst>
            </p:cNvPr>
            <p:cNvSpPr/>
            <p:nvPr/>
          </p:nvSpPr>
          <p:spPr>
            <a:xfrm>
              <a:off x="5468579" y="5776259"/>
              <a:ext cx="4521587" cy="1862581"/>
            </a:xfrm>
            <a:custGeom>
              <a:avLst/>
              <a:gdLst>
                <a:gd name="connsiteX0" fmla="*/ 2380119 w 4760237"/>
                <a:gd name="connsiteY0" fmla="*/ 2748831 h 2748831"/>
                <a:gd name="connsiteX1" fmla="*/ 4760238 w 4760237"/>
                <a:gd name="connsiteY1" fmla="*/ 1374416 h 2748831"/>
                <a:gd name="connsiteX2" fmla="*/ 2380119 w 4760237"/>
                <a:gd name="connsiteY2" fmla="*/ 0 h 2748831"/>
                <a:gd name="connsiteX3" fmla="*/ 0 w 4760237"/>
                <a:gd name="connsiteY3" fmla="*/ 1374416 h 2748831"/>
                <a:gd name="connsiteX4" fmla="*/ 2380119 w 4760237"/>
                <a:gd name="connsiteY4" fmla="*/ 2748831 h 2748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237" h="2748831">
                  <a:moveTo>
                    <a:pt x="2380119" y="2748831"/>
                  </a:moveTo>
                  <a:lnTo>
                    <a:pt x="4760238" y="1374416"/>
                  </a:lnTo>
                  <a:lnTo>
                    <a:pt x="2380119" y="0"/>
                  </a:lnTo>
                  <a:lnTo>
                    <a:pt x="0" y="1374416"/>
                  </a:lnTo>
                  <a:lnTo>
                    <a:pt x="2380119" y="2748831"/>
                  </a:lnTo>
                  <a:close/>
                </a:path>
              </a:pathLst>
            </a:custGeom>
            <a:solidFill>
              <a:schemeClr val="accent1">
                <a:lumMod val="20000"/>
                <a:lumOff val="80000"/>
                <a:alpha val="54129"/>
              </a:schemeClr>
            </a:solidFill>
            <a:ln w="12700" cap="flat">
              <a:solidFill>
                <a:schemeClr val="accent1">
                  <a:lumMod val="60000"/>
                  <a:lumOff val="40000"/>
                </a:schemeClr>
              </a:solidFill>
              <a:prstDash val="solid"/>
              <a:miter/>
            </a:ln>
          </p:spPr>
          <p:txBody>
            <a:bodyPr rtlCol="0" anchor="ctr"/>
            <a:lstStyle/>
            <a:p>
              <a:pPr defTabSz="685570">
                <a:defRPr/>
              </a:pPr>
              <a:endParaRPr lang="en-US" sz="674">
                <a:solidFill>
                  <a:srgbClr val="FFFFFF"/>
                </a:solidFill>
                <a:latin typeface="Calibri" panose="020F0502020204030204"/>
              </a:endParaRPr>
            </a:p>
          </p:txBody>
        </p:sp>
        <p:sp>
          <p:nvSpPr>
            <p:cNvPr id="75" name="Freeform 74">
              <a:extLst>
                <a:ext uri="{FF2B5EF4-FFF2-40B4-BE49-F238E27FC236}">
                  <a16:creationId xmlns:a16="http://schemas.microsoft.com/office/drawing/2014/main" id="{B7BA6965-BA7D-ABAF-04FB-55891E919473}"/>
                </a:ext>
              </a:extLst>
            </p:cNvPr>
            <p:cNvSpPr/>
            <p:nvPr/>
          </p:nvSpPr>
          <p:spPr>
            <a:xfrm>
              <a:off x="5468579" y="4836255"/>
              <a:ext cx="4521587" cy="1862674"/>
            </a:xfrm>
            <a:custGeom>
              <a:avLst/>
              <a:gdLst>
                <a:gd name="connsiteX0" fmla="*/ 2380119 w 4760237"/>
                <a:gd name="connsiteY0" fmla="*/ 2748968 h 2748968"/>
                <a:gd name="connsiteX1" fmla="*/ 4760238 w 4760237"/>
                <a:gd name="connsiteY1" fmla="*/ 1374552 h 2748968"/>
                <a:gd name="connsiteX2" fmla="*/ 2380119 w 4760237"/>
                <a:gd name="connsiteY2" fmla="*/ 0 h 2748968"/>
                <a:gd name="connsiteX3" fmla="*/ 0 w 4760237"/>
                <a:gd name="connsiteY3" fmla="*/ 1374552 h 2748968"/>
                <a:gd name="connsiteX4" fmla="*/ 2380119 w 4760237"/>
                <a:gd name="connsiteY4" fmla="*/ 2748968 h 274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237" h="2748968">
                  <a:moveTo>
                    <a:pt x="2380119" y="2748968"/>
                  </a:moveTo>
                  <a:lnTo>
                    <a:pt x="4760238" y="1374552"/>
                  </a:lnTo>
                  <a:lnTo>
                    <a:pt x="2380119" y="0"/>
                  </a:lnTo>
                  <a:lnTo>
                    <a:pt x="0" y="1374552"/>
                  </a:lnTo>
                  <a:lnTo>
                    <a:pt x="2380119" y="2748968"/>
                  </a:lnTo>
                  <a:close/>
                </a:path>
              </a:pathLst>
            </a:custGeom>
            <a:solidFill>
              <a:schemeClr val="accent5">
                <a:lumMod val="20000"/>
                <a:lumOff val="80000"/>
                <a:alpha val="54129"/>
              </a:schemeClr>
            </a:solidFill>
            <a:ln w="12700" cap="flat">
              <a:solidFill>
                <a:schemeClr val="accent2"/>
              </a:solidFill>
              <a:prstDash val="solid"/>
              <a:miter/>
            </a:ln>
          </p:spPr>
          <p:txBody>
            <a:bodyPr rtlCol="0" anchor="ctr"/>
            <a:lstStyle/>
            <a:p>
              <a:pPr defTabSz="685570">
                <a:defRPr/>
              </a:pPr>
              <a:endParaRPr lang="en-US" sz="674" dirty="0">
                <a:solidFill>
                  <a:srgbClr val="FFFFFF"/>
                </a:solidFill>
                <a:latin typeface="Calibri" panose="020F0502020204030204"/>
              </a:endParaRPr>
            </a:p>
          </p:txBody>
        </p:sp>
        <p:grpSp>
          <p:nvGrpSpPr>
            <p:cNvPr id="76" name="Group 75">
              <a:extLst>
                <a:ext uri="{FF2B5EF4-FFF2-40B4-BE49-F238E27FC236}">
                  <a16:creationId xmlns:a16="http://schemas.microsoft.com/office/drawing/2014/main" id="{4B5ED13B-91F2-14BC-FBBC-8607686CDD85}"/>
                </a:ext>
              </a:extLst>
            </p:cNvPr>
            <p:cNvGrpSpPr/>
            <p:nvPr/>
          </p:nvGrpSpPr>
          <p:grpSpPr>
            <a:xfrm>
              <a:off x="793304" y="5827631"/>
              <a:ext cx="914400" cy="2673864"/>
              <a:chOff x="793304" y="5827631"/>
              <a:chExt cx="914400" cy="2673864"/>
            </a:xfrm>
          </p:grpSpPr>
          <p:pic>
            <p:nvPicPr>
              <p:cNvPr id="77" name="Graphic 76" descr="Arrow Down outline">
                <a:extLst>
                  <a:ext uri="{FF2B5EF4-FFF2-40B4-BE49-F238E27FC236}">
                    <a16:creationId xmlns:a16="http://schemas.microsoft.com/office/drawing/2014/main" id="{A549F940-D781-AF06-3FBD-CA5C9AADF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304" y="7587095"/>
                <a:ext cx="914400" cy="914400"/>
              </a:xfrm>
              <a:prstGeom prst="rect">
                <a:avLst/>
              </a:prstGeom>
            </p:spPr>
          </p:pic>
          <p:pic>
            <p:nvPicPr>
              <p:cNvPr id="78" name="Graphic 77" descr="Arrow Down outline">
                <a:extLst>
                  <a:ext uri="{FF2B5EF4-FFF2-40B4-BE49-F238E27FC236}">
                    <a16:creationId xmlns:a16="http://schemas.microsoft.com/office/drawing/2014/main" id="{FF80F660-5EE4-A79F-3D20-0CD4504F4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793304" y="5827631"/>
                <a:ext cx="914400" cy="914400"/>
              </a:xfrm>
              <a:prstGeom prst="rect">
                <a:avLst/>
              </a:prstGeom>
            </p:spPr>
          </p:pic>
        </p:grpSp>
      </p:grpSp>
      <p:sp>
        <p:nvSpPr>
          <p:cNvPr id="79" name="Title 1">
            <a:extLst>
              <a:ext uri="{FF2B5EF4-FFF2-40B4-BE49-F238E27FC236}">
                <a16:creationId xmlns:a16="http://schemas.microsoft.com/office/drawing/2014/main" id="{113EB152-66E1-47BE-6586-1A1D277614FB}"/>
              </a:ext>
            </a:extLst>
          </p:cNvPr>
          <p:cNvSpPr txBox="1">
            <a:spLocks/>
          </p:cNvSpPr>
          <p:nvPr/>
        </p:nvSpPr>
        <p:spPr>
          <a:xfrm>
            <a:off x="2549350" y="6177772"/>
            <a:ext cx="2384254" cy="79581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IBM Plex Sans Light" pitchFamily="34" charset="0"/>
              </a:defRPr>
            </a:lvl2pPr>
            <a:lvl3pPr algn="l" rtl="0" eaLnBrk="1" fontAlgn="base" hangingPunct="1">
              <a:lnSpc>
                <a:spcPct val="90000"/>
              </a:lnSpc>
              <a:spcBef>
                <a:spcPct val="0"/>
              </a:spcBef>
              <a:spcAft>
                <a:spcPct val="0"/>
              </a:spcAft>
              <a:defRPr sz="4440">
                <a:solidFill>
                  <a:srgbClr val="191919"/>
                </a:solidFill>
                <a:latin typeface="IBM Plex Sans Light" pitchFamily="34" charset="0"/>
              </a:defRPr>
            </a:lvl3pPr>
            <a:lvl4pPr algn="l" rtl="0" eaLnBrk="1" fontAlgn="base" hangingPunct="1">
              <a:lnSpc>
                <a:spcPct val="90000"/>
              </a:lnSpc>
              <a:spcBef>
                <a:spcPct val="0"/>
              </a:spcBef>
              <a:spcAft>
                <a:spcPct val="0"/>
              </a:spcAft>
              <a:defRPr sz="4440">
                <a:solidFill>
                  <a:srgbClr val="191919"/>
                </a:solidFill>
                <a:latin typeface="IBM Plex Sans Light" pitchFamily="34" charset="0"/>
              </a:defRPr>
            </a:lvl4pPr>
            <a:lvl5pPr algn="l" rtl="0" eaLnBrk="1" fontAlgn="base" hangingPunct="1">
              <a:lnSpc>
                <a:spcPct val="90000"/>
              </a:lnSpc>
              <a:spcBef>
                <a:spcPct val="0"/>
              </a:spcBef>
              <a:spcAft>
                <a:spcPct val="0"/>
              </a:spcAft>
              <a:defRPr sz="4440">
                <a:solidFill>
                  <a:srgbClr val="191919"/>
                </a:solidFill>
                <a:latin typeface="IBM Plex Sans Light"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Light"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Light"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Light"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Light" pitchFamily="34" charset="0"/>
              </a:defRPr>
            </a:lvl9pPr>
          </a:lstStyle>
          <a:p>
            <a:pPr defTabSz="456000">
              <a:defRPr/>
            </a:pPr>
            <a:r>
              <a:rPr lang="en-US" sz="2800" kern="0" dirty="0">
                <a:solidFill>
                  <a:schemeClr val="accent1"/>
                </a:solidFill>
              </a:rPr>
              <a:t>Optimization &amp;</a:t>
            </a:r>
          </a:p>
          <a:p>
            <a:pPr defTabSz="456000">
              <a:defRPr/>
            </a:pPr>
            <a:r>
              <a:rPr lang="en-US" sz="2800" kern="0" dirty="0">
                <a:solidFill>
                  <a:schemeClr val="accent1"/>
                </a:solidFill>
              </a:rPr>
              <a:t>Search</a:t>
            </a:r>
          </a:p>
          <a:p>
            <a:pPr defTabSz="456000">
              <a:defRPr/>
            </a:pPr>
            <a:endParaRPr lang="en-US" sz="2800" kern="0" dirty="0">
              <a:solidFill>
                <a:schemeClr val="accent1"/>
              </a:solidFill>
            </a:endParaRPr>
          </a:p>
          <a:p>
            <a:pPr defTabSz="456000">
              <a:defRPr/>
            </a:pPr>
            <a:endParaRPr lang="en-US" sz="2800" kern="0" dirty="0">
              <a:solidFill>
                <a:schemeClr val="accent1"/>
              </a:solidFill>
            </a:endParaRPr>
          </a:p>
        </p:txBody>
      </p:sp>
      <p:sp>
        <p:nvSpPr>
          <p:cNvPr id="80" name="Title 1">
            <a:extLst>
              <a:ext uri="{FF2B5EF4-FFF2-40B4-BE49-F238E27FC236}">
                <a16:creationId xmlns:a16="http://schemas.microsoft.com/office/drawing/2014/main" id="{3BBE59BA-716F-51C7-4A5D-689CA42B52AC}"/>
              </a:ext>
            </a:extLst>
          </p:cNvPr>
          <p:cNvSpPr txBox="1">
            <a:spLocks/>
          </p:cNvSpPr>
          <p:nvPr/>
        </p:nvSpPr>
        <p:spPr>
          <a:xfrm>
            <a:off x="2549350" y="7390186"/>
            <a:ext cx="3501884" cy="72137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IBM Plex Sans Light" pitchFamily="34" charset="0"/>
              </a:defRPr>
            </a:lvl2pPr>
            <a:lvl3pPr algn="l" rtl="0" eaLnBrk="1" fontAlgn="base" hangingPunct="1">
              <a:lnSpc>
                <a:spcPct val="90000"/>
              </a:lnSpc>
              <a:spcBef>
                <a:spcPct val="0"/>
              </a:spcBef>
              <a:spcAft>
                <a:spcPct val="0"/>
              </a:spcAft>
              <a:defRPr sz="4440">
                <a:solidFill>
                  <a:srgbClr val="191919"/>
                </a:solidFill>
                <a:latin typeface="IBM Plex Sans Light" pitchFamily="34" charset="0"/>
              </a:defRPr>
            </a:lvl3pPr>
            <a:lvl4pPr algn="l" rtl="0" eaLnBrk="1" fontAlgn="base" hangingPunct="1">
              <a:lnSpc>
                <a:spcPct val="90000"/>
              </a:lnSpc>
              <a:spcBef>
                <a:spcPct val="0"/>
              </a:spcBef>
              <a:spcAft>
                <a:spcPct val="0"/>
              </a:spcAft>
              <a:defRPr sz="4440">
                <a:solidFill>
                  <a:srgbClr val="191919"/>
                </a:solidFill>
                <a:latin typeface="IBM Plex Sans Light" pitchFamily="34" charset="0"/>
              </a:defRPr>
            </a:lvl4pPr>
            <a:lvl5pPr algn="l" rtl="0" eaLnBrk="1" fontAlgn="base" hangingPunct="1">
              <a:lnSpc>
                <a:spcPct val="90000"/>
              </a:lnSpc>
              <a:spcBef>
                <a:spcPct val="0"/>
              </a:spcBef>
              <a:spcAft>
                <a:spcPct val="0"/>
              </a:spcAft>
              <a:defRPr sz="4440">
                <a:solidFill>
                  <a:srgbClr val="191919"/>
                </a:solidFill>
                <a:latin typeface="IBM Plex Sans Light"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Light"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Light"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Light"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Light" pitchFamily="34" charset="0"/>
              </a:defRPr>
            </a:lvl9pPr>
          </a:lstStyle>
          <a:p>
            <a:pPr defTabSz="456000">
              <a:defRPr/>
            </a:pPr>
            <a:r>
              <a:rPr lang="en-US" sz="2800" kern="0" dirty="0">
                <a:solidFill>
                  <a:srgbClr val="EE5396"/>
                </a:solidFill>
              </a:rPr>
              <a:t>Machine</a:t>
            </a:r>
            <a:br>
              <a:rPr lang="en-US" sz="2800" kern="0" dirty="0">
                <a:solidFill>
                  <a:srgbClr val="EE5396"/>
                </a:solidFill>
              </a:rPr>
            </a:br>
            <a:r>
              <a:rPr lang="en-US" sz="2800" kern="0" dirty="0">
                <a:solidFill>
                  <a:srgbClr val="EE5396"/>
                </a:solidFill>
              </a:rPr>
              <a:t>Learning/AI</a:t>
            </a:r>
          </a:p>
        </p:txBody>
      </p:sp>
      <p:sp>
        <p:nvSpPr>
          <p:cNvPr id="81" name="Title 1">
            <a:extLst>
              <a:ext uri="{FF2B5EF4-FFF2-40B4-BE49-F238E27FC236}">
                <a16:creationId xmlns:a16="http://schemas.microsoft.com/office/drawing/2014/main" id="{89E084F5-1D59-3E2A-AB4B-0D034B232883}"/>
              </a:ext>
            </a:extLst>
          </p:cNvPr>
          <p:cNvSpPr txBox="1">
            <a:spLocks/>
          </p:cNvSpPr>
          <p:nvPr/>
        </p:nvSpPr>
        <p:spPr>
          <a:xfrm>
            <a:off x="2549350" y="4956082"/>
            <a:ext cx="2378338" cy="805088"/>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IBM Plex Sans Light" pitchFamily="34" charset="0"/>
              </a:defRPr>
            </a:lvl2pPr>
            <a:lvl3pPr algn="l" rtl="0" eaLnBrk="1" fontAlgn="base" hangingPunct="1">
              <a:lnSpc>
                <a:spcPct val="90000"/>
              </a:lnSpc>
              <a:spcBef>
                <a:spcPct val="0"/>
              </a:spcBef>
              <a:spcAft>
                <a:spcPct val="0"/>
              </a:spcAft>
              <a:defRPr sz="4440">
                <a:solidFill>
                  <a:srgbClr val="191919"/>
                </a:solidFill>
                <a:latin typeface="IBM Plex Sans Light" pitchFamily="34" charset="0"/>
              </a:defRPr>
            </a:lvl3pPr>
            <a:lvl4pPr algn="l" rtl="0" eaLnBrk="1" fontAlgn="base" hangingPunct="1">
              <a:lnSpc>
                <a:spcPct val="90000"/>
              </a:lnSpc>
              <a:spcBef>
                <a:spcPct val="0"/>
              </a:spcBef>
              <a:spcAft>
                <a:spcPct val="0"/>
              </a:spcAft>
              <a:defRPr sz="4440">
                <a:solidFill>
                  <a:srgbClr val="191919"/>
                </a:solidFill>
                <a:latin typeface="IBM Plex Sans Light" pitchFamily="34" charset="0"/>
              </a:defRPr>
            </a:lvl4pPr>
            <a:lvl5pPr algn="l" rtl="0" eaLnBrk="1" fontAlgn="base" hangingPunct="1">
              <a:lnSpc>
                <a:spcPct val="90000"/>
              </a:lnSpc>
              <a:spcBef>
                <a:spcPct val="0"/>
              </a:spcBef>
              <a:spcAft>
                <a:spcPct val="0"/>
              </a:spcAft>
              <a:defRPr sz="4440">
                <a:solidFill>
                  <a:srgbClr val="191919"/>
                </a:solidFill>
                <a:latin typeface="IBM Plex Sans Light"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Light"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Light"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Light"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Light" pitchFamily="34" charset="0"/>
              </a:defRPr>
            </a:lvl9pPr>
          </a:lstStyle>
          <a:p>
            <a:pPr defTabSz="456000">
              <a:defRPr/>
            </a:pPr>
            <a:r>
              <a:rPr lang="en-US" sz="2800" kern="0" dirty="0">
                <a:solidFill>
                  <a:srgbClr val="A56EFF"/>
                </a:solidFill>
              </a:rPr>
              <a:t>Chemistry &amp; materials</a:t>
            </a:r>
            <a:endParaRPr lang="en-US" sz="2800" dirty="0">
              <a:solidFill>
                <a:srgbClr val="A56EFF"/>
              </a:solidFill>
            </a:endParaRPr>
          </a:p>
        </p:txBody>
      </p:sp>
      <p:sp>
        <p:nvSpPr>
          <p:cNvPr id="82" name="Title 1">
            <a:extLst>
              <a:ext uri="{FF2B5EF4-FFF2-40B4-BE49-F238E27FC236}">
                <a16:creationId xmlns:a16="http://schemas.microsoft.com/office/drawing/2014/main" id="{30C53726-5475-8C5C-AD9C-D2E0BD42F28B}"/>
              </a:ext>
            </a:extLst>
          </p:cNvPr>
          <p:cNvSpPr txBox="1">
            <a:spLocks/>
          </p:cNvSpPr>
          <p:nvPr/>
        </p:nvSpPr>
        <p:spPr>
          <a:xfrm>
            <a:off x="2549350" y="8528160"/>
            <a:ext cx="2501278" cy="721371"/>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IBM Plex Sans Light" pitchFamily="34" charset="0"/>
              </a:defRPr>
            </a:lvl2pPr>
            <a:lvl3pPr algn="l" rtl="0" eaLnBrk="1" fontAlgn="base" hangingPunct="1">
              <a:lnSpc>
                <a:spcPct val="90000"/>
              </a:lnSpc>
              <a:spcBef>
                <a:spcPct val="0"/>
              </a:spcBef>
              <a:spcAft>
                <a:spcPct val="0"/>
              </a:spcAft>
              <a:defRPr sz="4440">
                <a:solidFill>
                  <a:srgbClr val="191919"/>
                </a:solidFill>
                <a:latin typeface="IBM Plex Sans Light" pitchFamily="34" charset="0"/>
              </a:defRPr>
            </a:lvl3pPr>
            <a:lvl4pPr algn="l" rtl="0" eaLnBrk="1" fontAlgn="base" hangingPunct="1">
              <a:lnSpc>
                <a:spcPct val="90000"/>
              </a:lnSpc>
              <a:spcBef>
                <a:spcPct val="0"/>
              </a:spcBef>
              <a:spcAft>
                <a:spcPct val="0"/>
              </a:spcAft>
              <a:defRPr sz="4440">
                <a:solidFill>
                  <a:srgbClr val="191919"/>
                </a:solidFill>
                <a:latin typeface="IBM Plex Sans Light" pitchFamily="34" charset="0"/>
              </a:defRPr>
            </a:lvl4pPr>
            <a:lvl5pPr algn="l" rtl="0" eaLnBrk="1" fontAlgn="base" hangingPunct="1">
              <a:lnSpc>
                <a:spcPct val="90000"/>
              </a:lnSpc>
              <a:spcBef>
                <a:spcPct val="0"/>
              </a:spcBef>
              <a:spcAft>
                <a:spcPct val="0"/>
              </a:spcAft>
              <a:defRPr sz="4440">
                <a:solidFill>
                  <a:srgbClr val="191919"/>
                </a:solidFill>
                <a:latin typeface="IBM Plex Sans Light"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Light"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Light"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Light"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Light" pitchFamily="34" charset="0"/>
              </a:defRPr>
            </a:lvl9pPr>
          </a:lstStyle>
          <a:p>
            <a:pPr defTabSz="456000">
              <a:defRPr/>
            </a:pPr>
            <a:r>
              <a:rPr lang="en-US" sz="2800" kern="0" dirty="0">
                <a:solidFill>
                  <a:srgbClr val="72A81A"/>
                </a:solidFill>
              </a:rPr>
              <a:t>Numerical simulation</a:t>
            </a:r>
          </a:p>
        </p:txBody>
      </p:sp>
      <p:sp>
        <p:nvSpPr>
          <p:cNvPr id="83" name="Title 1">
            <a:extLst>
              <a:ext uri="{FF2B5EF4-FFF2-40B4-BE49-F238E27FC236}">
                <a16:creationId xmlns:a16="http://schemas.microsoft.com/office/drawing/2014/main" id="{52CFFD9B-6BE0-244B-10BA-47F38F588904}"/>
              </a:ext>
            </a:extLst>
          </p:cNvPr>
          <p:cNvSpPr txBox="1">
            <a:spLocks/>
          </p:cNvSpPr>
          <p:nvPr/>
        </p:nvSpPr>
        <p:spPr>
          <a:xfrm>
            <a:off x="174100" y="6526962"/>
            <a:ext cx="2152809" cy="25845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IBM Plex Sans Light" pitchFamily="34" charset="0"/>
              </a:defRPr>
            </a:lvl2pPr>
            <a:lvl3pPr algn="l" rtl="0" eaLnBrk="1" fontAlgn="base" hangingPunct="1">
              <a:lnSpc>
                <a:spcPct val="90000"/>
              </a:lnSpc>
              <a:spcBef>
                <a:spcPct val="0"/>
              </a:spcBef>
              <a:spcAft>
                <a:spcPct val="0"/>
              </a:spcAft>
              <a:defRPr sz="4440">
                <a:solidFill>
                  <a:srgbClr val="191919"/>
                </a:solidFill>
                <a:latin typeface="IBM Plex Sans Light" pitchFamily="34" charset="0"/>
              </a:defRPr>
            </a:lvl3pPr>
            <a:lvl4pPr algn="l" rtl="0" eaLnBrk="1" fontAlgn="base" hangingPunct="1">
              <a:lnSpc>
                <a:spcPct val="90000"/>
              </a:lnSpc>
              <a:spcBef>
                <a:spcPct val="0"/>
              </a:spcBef>
              <a:spcAft>
                <a:spcPct val="0"/>
              </a:spcAft>
              <a:defRPr sz="4440">
                <a:solidFill>
                  <a:srgbClr val="191919"/>
                </a:solidFill>
                <a:latin typeface="IBM Plex Sans Light" pitchFamily="34" charset="0"/>
              </a:defRPr>
            </a:lvl4pPr>
            <a:lvl5pPr algn="l" rtl="0" eaLnBrk="1" fontAlgn="base" hangingPunct="1">
              <a:lnSpc>
                <a:spcPct val="90000"/>
              </a:lnSpc>
              <a:spcBef>
                <a:spcPct val="0"/>
              </a:spcBef>
              <a:spcAft>
                <a:spcPct val="0"/>
              </a:spcAft>
              <a:defRPr sz="4440">
                <a:solidFill>
                  <a:srgbClr val="191919"/>
                </a:solidFill>
                <a:latin typeface="IBM Plex Sans Light"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Light"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Light"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Light"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Light" pitchFamily="34" charset="0"/>
              </a:defRPr>
            </a:lvl9pPr>
          </a:lstStyle>
          <a:p>
            <a:pPr algn="ctr" defTabSz="456000">
              <a:defRPr/>
            </a:pPr>
            <a:r>
              <a:rPr lang="en-US" sz="2000" kern="0" dirty="0">
                <a:solidFill>
                  <a:schemeClr val="tx1">
                    <a:lumMod val="50000"/>
                    <a:lumOff val="50000"/>
                  </a:schemeClr>
                </a:solidFill>
              </a:rPr>
              <a:t>Nearer Term</a:t>
            </a:r>
            <a:endParaRPr lang="en-US" sz="2000" baseline="30000" dirty="0">
              <a:solidFill>
                <a:schemeClr val="tx1">
                  <a:lumMod val="50000"/>
                  <a:lumOff val="50000"/>
                </a:schemeClr>
              </a:solidFill>
            </a:endParaRPr>
          </a:p>
        </p:txBody>
      </p:sp>
      <p:sp>
        <p:nvSpPr>
          <p:cNvPr id="84" name="Title 1">
            <a:extLst>
              <a:ext uri="{FF2B5EF4-FFF2-40B4-BE49-F238E27FC236}">
                <a16:creationId xmlns:a16="http://schemas.microsoft.com/office/drawing/2014/main" id="{A775A406-771B-0654-0314-A441FEEF5607}"/>
              </a:ext>
            </a:extLst>
          </p:cNvPr>
          <p:cNvSpPr txBox="1">
            <a:spLocks/>
          </p:cNvSpPr>
          <p:nvPr/>
        </p:nvSpPr>
        <p:spPr>
          <a:xfrm>
            <a:off x="460617" y="6970288"/>
            <a:ext cx="1579774" cy="258453"/>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48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4440">
                <a:solidFill>
                  <a:srgbClr val="191919"/>
                </a:solidFill>
                <a:latin typeface="IBM Plex Sans Light" pitchFamily="34" charset="0"/>
              </a:defRPr>
            </a:lvl2pPr>
            <a:lvl3pPr algn="l" rtl="0" eaLnBrk="1" fontAlgn="base" hangingPunct="1">
              <a:lnSpc>
                <a:spcPct val="90000"/>
              </a:lnSpc>
              <a:spcBef>
                <a:spcPct val="0"/>
              </a:spcBef>
              <a:spcAft>
                <a:spcPct val="0"/>
              </a:spcAft>
              <a:defRPr sz="4440">
                <a:solidFill>
                  <a:srgbClr val="191919"/>
                </a:solidFill>
                <a:latin typeface="IBM Plex Sans Light" pitchFamily="34" charset="0"/>
              </a:defRPr>
            </a:lvl3pPr>
            <a:lvl4pPr algn="l" rtl="0" eaLnBrk="1" fontAlgn="base" hangingPunct="1">
              <a:lnSpc>
                <a:spcPct val="90000"/>
              </a:lnSpc>
              <a:spcBef>
                <a:spcPct val="0"/>
              </a:spcBef>
              <a:spcAft>
                <a:spcPct val="0"/>
              </a:spcAft>
              <a:defRPr sz="4440">
                <a:solidFill>
                  <a:srgbClr val="191919"/>
                </a:solidFill>
                <a:latin typeface="IBM Plex Sans Light" pitchFamily="34" charset="0"/>
              </a:defRPr>
            </a:lvl4pPr>
            <a:lvl5pPr algn="l" rtl="0" eaLnBrk="1" fontAlgn="base" hangingPunct="1">
              <a:lnSpc>
                <a:spcPct val="90000"/>
              </a:lnSpc>
              <a:spcBef>
                <a:spcPct val="0"/>
              </a:spcBef>
              <a:spcAft>
                <a:spcPct val="0"/>
              </a:spcAft>
              <a:defRPr sz="4440">
                <a:solidFill>
                  <a:srgbClr val="191919"/>
                </a:solidFill>
                <a:latin typeface="IBM Plex Sans Light" pitchFamily="34" charset="0"/>
              </a:defRPr>
            </a:lvl5pPr>
            <a:lvl6pPr marL="725136" algn="l" rtl="0" eaLnBrk="1" fontAlgn="base" hangingPunct="1">
              <a:lnSpc>
                <a:spcPct val="90000"/>
              </a:lnSpc>
              <a:spcBef>
                <a:spcPct val="0"/>
              </a:spcBef>
              <a:spcAft>
                <a:spcPct val="0"/>
              </a:spcAft>
              <a:defRPr sz="4440">
                <a:solidFill>
                  <a:srgbClr val="191919"/>
                </a:solidFill>
                <a:latin typeface="IBM Plex Sans Light" pitchFamily="34" charset="0"/>
              </a:defRPr>
            </a:lvl6pPr>
            <a:lvl7pPr marL="1450278" algn="l" rtl="0" eaLnBrk="1" fontAlgn="base" hangingPunct="1">
              <a:lnSpc>
                <a:spcPct val="90000"/>
              </a:lnSpc>
              <a:spcBef>
                <a:spcPct val="0"/>
              </a:spcBef>
              <a:spcAft>
                <a:spcPct val="0"/>
              </a:spcAft>
              <a:defRPr sz="4440">
                <a:solidFill>
                  <a:srgbClr val="191919"/>
                </a:solidFill>
                <a:latin typeface="IBM Plex Sans Light" pitchFamily="34" charset="0"/>
              </a:defRPr>
            </a:lvl7pPr>
            <a:lvl8pPr marL="2175414" algn="l" rtl="0" eaLnBrk="1" fontAlgn="base" hangingPunct="1">
              <a:lnSpc>
                <a:spcPct val="90000"/>
              </a:lnSpc>
              <a:spcBef>
                <a:spcPct val="0"/>
              </a:spcBef>
              <a:spcAft>
                <a:spcPct val="0"/>
              </a:spcAft>
              <a:defRPr sz="4440">
                <a:solidFill>
                  <a:srgbClr val="191919"/>
                </a:solidFill>
                <a:latin typeface="IBM Plex Sans Light" pitchFamily="34" charset="0"/>
              </a:defRPr>
            </a:lvl8pPr>
            <a:lvl9pPr marL="2900552" algn="l" rtl="0" eaLnBrk="1" fontAlgn="base" hangingPunct="1">
              <a:lnSpc>
                <a:spcPct val="90000"/>
              </a:lnSpc>
              <a:spcBef>
                <a:spcPct val="0"/>
              </a:spcBef>
              <a:spcAft>
                <a:spcPct val="0"/>
              </a:spcAft>
              <a:defRPr sz="4440">
                <a:solidFill>
                  <a:srgbClr val="191919"/>
                </a:solidFill>
                <a:latin typeface="IBM Plex Sans Light" pitchFamily="34" charset="0"/>
              </a:defRPr>
            </a:lvl9pPr>
          </a:lstStyle>
          <a:p>
            <a:pPr algn="ctr" defTabSz="456000">
              <a:defRPr/>
            </a:pPr>
            <a:r>
              <a:rPr lang="en-US" sz="2000" kern="0" dirty="0">
                <a:solidFill>
                  <a:schemeClr val="tx1">
                    <a:lumMod val="50000"/>
                    <a:lumOff val="50000"/>
                  </a:schemeClr>
                </a:solidFill>
              </a:rPr>
              <a:t>Longer Term</a:t>
            </a:r>
            <a:endParaRPr lang="en-US" sz="2000" baseline="30000" dirty="0">
              <a:solidFill>
                <a:schemeClr val="tx1">
                  <a:lumMod val="50000"/>
                  <a:lumOff val="50000"/>
                </a:schemeClr>
              </a:solidFill>
            </a:endParaRPr>
          </a:p>
        </p:txBody>
      </p:sp>
    </p:spTree>
    <p:extLst>
      <p:ext uri="{BB962C8B-B14F-4D97-AF65-F5344CB8AC3E}">
        <p14:creationId xmlns:p14="http://schemas.microsoft.com/office/powerpoint/2010/main" val="358618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3C7B17-A3B0-0C56-3973-306A7A5B7DA5}"/>
              </a:ext>
            </a:extLst>
          </p:cNvPr>
          <p:cNvSpPr/>
          <p:nvPr/>
        </p:nvSpPr>
        <p:spPr bwMode="auto">
          <a:xfrm>
            <a:off x="0" y="0"/>
            <a:ext cx="24387175" cy="12001500"/>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RO" sz="1400" b="0" i="0" u="none" strike="noStrike" cap="none" normalizeH="0" baseline="0" dirty="0">
              <a:ln>
                <a:noFill/>
              </a:ln>
              <a:solidFill>
                <a:schemeClr val="bg1"/>
              </a:solidFill>
              <a:effectLst/>
              <a:latin typeface="+mn-lt"/>
            </a:endParaRPr>
          </a:p>
        </p:txBody>
      </p:sp>
      <p:sp>
        <p:nvSpPr>
          <p:cNvPr id="9" name="Text Placeholder 2">
            <a:extLst>
              <a:ext uri="{FF2B5EF4-FFF2-40B4-BE49-F238E27FC236}">
                <a16:creationId xmlns:a16="http://schemas.microsoft.com/office/drawing/2014/main" id="{8CA31C1C-533B-DF99-7F23-D36943817003}"/>
              </a:ext>
            </a:extLst>
          </p:cNvPr>
          <p:cNvSpPr>
            <a:spLocks noGrp="1"/>
          </p:cNvSpPr>
          <p:nvPr>
            <p:ph type="body" sz="quarter" idx="10"/>
          </p:nvPr>
        </p:nvSpPr>
        <p:spPr/>
        <p:txBody>
          <a:bodyPr/>
          <a:lstStyle/>
          <a:p>
            <a:r>
              <a:rPr lang="en-US" dirty="0"/>
              <a:t>IBM Quantum</a:t>
            </a:r>
          </a:p>
        </p:txBody>
      </p:sp>
      <p:sp>
        <p:nvSpPr>
          <p:cNvPr id="7" name="Title 1">
            <a:extLst>
              <a:ext uri="{FF2B5EF4-FFF2-40B4-BE49-F238E27FC236}">
                <a16:creationId xmlns:a16="http://schemas.microsoft.com/office/drawing/2014/main" id="{0D73FC27-7A0C-FE06-1D3D-C6C624AC12EB}"/>
              </a:ext>
            </a:extLst>
          </p:cNvPr>
          <p:cNvSpPr>
            <a:spLocks noGrp="1"/>
          </p:cNvSpPr>
          <p:nvPr>
            <p:ph type="title"/>
          </p:nvPr>
        </p:nvSpPr>
        <p:spPr/>
        <p:txBody>
          <a:bodyPr/>
          <a:lstStyle/>
          <a:p>
            <a:r>
              <a:rPr lang="en-US" dirty="0"/>
              <a:t>What is quantum computing?</a:t>
            </a:r>
          </a:p>
        </p:txBody>
      </p:sp>
      <p:sp>
        <p:nvSpPr>
          <p:cNvPr id="2" name="SlideIDTextBox2147482131" hidden="1">
            <a:extLst>
              <a:ext uri="{FF2B5EF4-FFF2-40B4-BE49-F238E27FC236}">
                <a16:creationId xmlns:a16="http://schemas.microsoft.com/office/drawing/2014/main" id="{64C86D48-AF7E-1214-5611-5F3FA32CA810}"/>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2147482131</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1712492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 of a diagram&#10;&#10;Description automatically generated with medium confidence">
            <a:extLst>
              <a:ext uri="{FF2B5EF4-FFF2-40B4-BE49-F238E27FC236}">
                <a16:creationId xmlns:a16="http://schemas.microsoft.com/office/drawing/2014/main" id="{3A119EF5-81A6-419C-35E0-349026C5FAE4}"/>
              </a:ext>
            </a:extLst>
          </p:cNvPr>
          <p:cNvPicPr>
            <a:picLocks noChangeAspect="1"/>
          </p:cNvPicPr>
          <p:nvPr/>
        </p:nvPicPr>
        <p:blipFill>
          <a:blip r:embed="rId3"/>
          <a:stretch>
            <a:fillRect/>
          </a:stretch>
        </p:blipFill>
        <p:spPr>
          <a:xfrm>
            <a:off x="1587" y="0"/>
            <a:ext cx="24384000" cy="13716000"/>
          </a:xfrm>
          <a:prstGeom prst="rect">
            <a:avLst/>
          </a:prstGeom>
          <a:solidFill>
            <a:srgbClr val="F4F4F4"/>
          </a:solidFill>
        </p:spPr>
      </p:pic>
      <p:sp>
        <p:nvSpPr>
          <p:cNvPr id="7" name="Footer Placeholder 2">
            <a:extLst>
              <a:ext uri="{FF2B5EF4-FFF2-40B4-BE49-F238E27FC236}">
                <a16:creationId xmlns:a16="http://schemas.microsoft.com/office/drawing/2014/main" id="{D15BBE90-173D-8CAD-3C16-8D77F243D73F}"/>
              </a:ext>
            </a:extLst>
          </p:cNvPr>
          <p:cNvSpPr>
            <a:spLocks noGrp="1"/>
          </p:cNvSpPr>
          <p:nvPr>
            <p:ph type="ftr" sz="quarter" idx="12"/>
          </p:nvPr>
        </p:nvSpPr>
        <p:spPr>
          <a:xfrm>
            <a:off x="568324" y="12804235"/>
            <a:ext cx="4956176" cy="381000"/>
          </a:xfrm>
        </p:spPr>
        <p:txBody>
          <a:bodyPr/>
          <a:lstStyle/>
          <a:p>
            <a:r>
              <a:rPr lang="en-US" sz="1600">
                <a:solidFill>
                  <a:srgbClr val="000000"/>
                </a:solidFill>
                <a:latin typeface="IBM Plex Sans" panose="020B0503050203000203" pitchFamily="34" charset="0"/>
              </a:rPr>
              <a:t>IBM Quantum | © 2025 IBM Corporation</a:t>
            </a:r>
            <a:endParaRPr lang="en-US" sz="1600" dirty="0">
              <a:solidFill>
                <a:srgbClr val="000000"/>
              </a:solidFill>
              <a:latin typeface="IBM Plex Sans" panose="020B0503050203000203" pitchFamily="34" charset="0"/>
            </a:endParaRPr>
          </a:p>
        </p:txBody>
      </p:sp>
      <p:sp>
        <p:nvSpPr>
          <p:cNvPr id="2" name="SlideIDTextBox2147482125" hidden="1">
            <a:extLst>
              <a:ext uri="{FF2B5EF4-FFF2-40B4-BE49-F238E27FC236}">
                <a16:creationId xmlns:a16="http://schemas.microsoft.com/office/drawing/2014/main" id="{4E472A3B-A344-DBBC-CEDF-1CD04487C44A}"/>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2147482125</a:t>
            </a:r>
            <a:endParaRPr lang="en-US" kern="0" dirty="0">
              <a:solidFill>
                <a:srgbClr val="000000"/>
              </a:solidFill>
              <a:ea typeface="+mj-ea"/>
              <a:cs typeface="+mj-cs"/>
              <a:sym typeface="IBM Plex Sans Light"/>
            </a:endParaRPr>
          </a:p>
        </p:txBody>
      </p:sp>
      <p:sp>
        <p:nvSpPr>
          <p:cNvPr id="4" name="Slide Number Placeholder 3">
            <a:extLst>
              <a:ext uri="{FF2B5EF4-FFF2-40B4-BE49-F238E27FC236}">
                <a16:creationId xmlns:a16="http://schemas.microsoft.com/office/drawing/2014/main" id="{61E15104-25F0-438F-1E6B-B1D95E31FC07}"/>
              </a:ext>
            </a:extLst>
          </p:cNvPr>
          <p:cNvSpPr>
            <a:spLocks noGrp="1"/>
          </p:cNvSpPr>
          <p:nvPr>
            <p:ph type="sldNum" sz="quarter" idx="4"/>
          </p:nvPr>
        </p:nvSpPr>
        <p:spPr/>
        <p:txBody>
          <a:bodyPr/>
          <a:lstStyle/>
          <a:p>
            <a:fld id="{86CB4B4D-7CA3-9044-876B-883B54F8677D}" type="slidenum">
              <a:rPr lang="en-US" smtClean="0"/>
              <a:pPr/>
              <a:t>40</a:t>
            </a:fld>
            <a:endParaRPr lang="en-US" dirty="0"/>
          </a:p>
        </p:txBody>
      </p:sp>
    </p:spTree>
    <p:extLst>
      <p:ext uri="{BB962C8B-B14F-4D97-AF65-F5344CB8AC3E}">
        <p14:creationId xmlns:p14="http://schemas.microsoft.com/office/powerpoint/2010/main" val="2246273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4B8E-6138-2068-B50D-2BA4EBF9C79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BC63685-4011-7DE9-3C7E-D0B3244F70E8}"/>
              </a:ext>
            </a:extLst>
          </p:cNvPr>
          <p:cNvSpPr/>
          <p:nvPr/>
        </p:nvSpPr>
        <p:spPr bwMode="auto">
          <a:xfrm>
            <a:off x="0" y="0"/>
            <a:ext cx="12193588" cy="13716000"/>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7" name="Rectangle 6">
            <a:extLst>
              <a:ext uri="{FF2B5EF4-FFF2-40B4-BE49-F238E27FC236}">
                <a16:creationId xmlns:a16="http://schemas.microsoft.com/office/drawing/2014/main" id="{6CE3B12C-0C75-AFFE-5304-20C40739CA8C}"/>
              </a:ext>
            </a:extLst>
          </p:cNvPr>
          <p:cNvSpPr/>
          <p:nvPr/>
        </p:nvSpPr>
        <p:spPr bwMode="auto">
          <a:xfrm>
            <a:off x="12193587" y="0"/>
            <a:ext cx="12193588" cy="13716000"/>
          </a:xfrm>
          <a:prstGeom prst="rect">
            <a:avLst/>
          </a:prstGeom>
          <a:solidFill>
            <a:srgbClr val="121619"/>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00B4B06B-3EE7-59EF-E259-BB3E4BA5E5FE}"/>
              </a:ext>
            </a:extLst>
          </p:cNvPr>
          <p:cNvSpPr>
            <a:spLocks noGrp="1"/>
          </p:cNvSpPr>
          <p:nvPr>
            <p:ph type="title"/>
          </p:nvPr>
        </p:nvSpPr>
        <p:spPr>
          <a:xfrm>
            <a:off x="576072" y="4881196"/>
            <a:ext cx="10703115" cy="3953608"/>
          </a:xfrm>
        </p:spPr>
        <p:txBody>
          <a:bodyPr anchor="ctr"/>
          <a:lstStyle/>
          <a:p>
            <a:pPr>
              <a:lnSpc>
                <a:spcPct val="100000"/>
              </a:lnSpc>
            </a:pPr>
            <a:r>
              <a:rPr lang="en-US" sz="8600" dirty="0"/>
              <a:t>Quantum must be </a:t>
            </a:r>
            <a:r>
              <a:rPr lang="en-US" sz="8600" dirty="0">
                <a:solidFill>
                  <a:srgbClr val="A56EFF"/>
                </a:solidFill>
              </a:rPr>
              <a:t>performant</a:t>
            </a:r>
          </a:p>
        </p:txBody>
      </p:sp>
      <p:sp>
        <p:nvSpPr>
          <p:cNvPr id="5" name="Title 1">
            <a:extLst>
              <a:ext uri="{FF2B5EF4-FFF2-40B4-BE49-F238E27FC236}">
                <a16:creationId xmlns:a16="http://schemas.microsoft.com/office/drawing/2014/main" id="{51A5A74E-83D2-50E5-5245-FFE74CFADA09}"/>
              </a:ext>
            </a:extLst>
          </p:cNvPr>
          <p:cNvSpPr txBox="1">
            <a:spLocks/>
          </p:cNvSpPr>
          <p:nvPr/>
        </p:nvSpPr>
        <p:spPr>
          <a:xfrm>
            <a:off x="12768072" y="4934221"/>
            <a:ext cx="11050779" cy="3847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marL="0" marR="0" indent="0" algn="l" defTabSz="2438400" rtl="0" eaLnBrk="1" latinLnBrk="0" hangingPunct="1">
              <a:lnSpc>
                <a:spcPct val="110000"/>
              </a:lnSpc>
              <a:spcBef>
                <a:spcPts val="0"/>
              </a:spcBef>
              <a:spcAft>
                <a:spcPts val="0"/>
              </a:spcAft>
              <a:buClrTx/>
              <a:buSzTx/>
              <a:buFontTx/>
              <a:buNone/>
              <a:tabLst/>
              <a:defRPr sz="28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nSpc>
                <a:spcPct val="100000"/>
              </a:lnSpc>
            </a:pPr>
            <a:r>
              <a:rPr lang="en-US" sz="8600" kern="0" dirty="0">
                <a:solidFill>
                  <a:schemeClr val="bg1"/>
                </a:solidFill>
              </a:rPr>
              <a:t>Quantum must be </a:t>
            </a:r>
            <a:r>
              <a:rPr lang="en-US" sz="8600" kern="0" dirty="0">
                <a:solidFill>
                  <a:srgbClr val="A56EFF"/>
                </a:solidFill>
              </a:rPr>
              <a:t>easy-to-use</a:t>
            </a:r>
            <a:endParaRPr lang="en-US" sz="8600" kern="0" dirty="0">
              <a:solidFill>
                <a:schemeClr val="bg1"/>
              </a:solidFill>
            </a:endParaRPr>
          </a:p>
        </p:txBody>
      </p:sp>
      <p:sp>
        <p:nvSpPr>
          <p:cNvPr id="3" name="Footer Placeholder 2">
            <a:extLst>
              <a:ext uri="{FF2B5EF4-FFF2-40B4-BE49-F238E27FC236}">
                <a16:creationId xmlns:a16="http://schemas.microsoft.com/office/drawing/2014/main" id="{B82C47E5-4340-3B38-57BA-3BFC5BDC9098}"/>
              </a:ext>
            </a:extLst>
          </p:cNvPr>
          <p:cNvSpPr>
            <a:spLocks noGrp="1"/>
          </p:cNvSpPr>
          <p:nvPr>
            <p:ph type="ftr" sz="quarter" idx="12"/>
          </p:nvPr>
        </p:nvSpPr>
        <p:spPr/>
        <p:txBody>
          <a:bodyPr/>
          <a:lstStyle/>
          <a:p>
            <a:r>
              <a:rPr lang="en-US"/>
              <a:t>IBM Quantum | © 2025 IBM Corporation</a:t>
            </a:r>
            <a:endParaRPr lang="en-US" dirty="0"/>
          </a:p>
        </p:txBody>
      </p:sp>
      <p:sp>
        <p:nvSpPr>
          <p:cNvPr id="6" name="Slide Number Placeholder 5">
            <a:extLst>
              <a:ext uri="{FF2B5EF4-FFF2-40B4-BE49-F238E27FC236}">
                <a16:creationId xmlns:a16="http://schemas.microsoft.com/office/drawing/2014/main" id="{E6453390-F751-1F3D-4E35-8C3A9FD1DB17}"/>
              </a:ext>
            </a:extLst>
          </p:cNvPr>
          <p:cNvSpPr>
            <a:spLocks noGrp="1"/>
          </p:cNvSpPr>
          <p:nvPr>
            <p:ph type="sldNum" sz="quarter" idx="4"/>
          </p:nvPr>
        </p:nvSpPr>
        <p:spPr>
          <a:xfrm>
            <a:off x="23565638" y="12938838"/>
            <a:ext cx="246862" cy="246221"/>
          </a:xfrm>
        </p:spPr>
        <p:txBody>
          <a:bodyPr/>
          <a:lstStyle/>
          <a:p>
            <a:fld id="{86CB4B4D-7CA3-9044-876B-883B54F8677D}" type="slidenum">
              <a:rPr lang="en-US" smtClean="0">
                <a:solidFill>
                  <a:schemeClr val="bg1"/>
                </a:solidFill>
              </a:rPr>
              <a:pPr/>
              <a:t>41</a:t>
            </a:fld>
            <a:endParaRPr lang="en-US" dirty="0">
              <a:solidFill>
                <a:schemeClr val="bg1"/>
              </a:solidFill>
            </a:endParaRPr>
          </a:p>
        </p:txBody>
      </p:sp>
      <p:sp>
        <p:nvSpPr>
          <p:cNvPr id="4" name="SlideIDTextBox376" hidden="1">
            <a:extLst>
              <a:ext uri="{FF2B5EF4-FFF2-40B4-BE49-F238E27FC236}">
                <a16:creationId xmlns:a16="http://schemas.microsoft.com/office/drawing/2014/main" id="{FBB7061E-8FFE-A72E-C9B9-6CF536A65346}"/>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376</a:t>
            </a:r>
            <a:endParaRPr lang="en-US" kern="0" dirty="0">
              <a:solidFill>
                <a:srgbClr val="000000"/>
              </a:solidFill>
              <a:ea typeface="+mj-ea"/>
              <a:cs typeface="+mj-cs"/>
              <a:sym typeface="IBM Plex Sans Light"/>
            </a:endParaRPr>
          </a:p>
        </p:txBody>
      </p:sp>
      <p:sp>
        <p:nvSpPr>
          <p:cNvPr id="10" name="TextBox 9">
            <a:extLst>
              <a:ext uri="{FF2B5EF4-FFF2-40B4-BE49-F238E27FC236}">
                <a16:creationId xmlns:a16="http://schemas.microsoft.com/office/drawing/2014/main" id="{D53F7258-F795-3910-1C4C-BF124C02A88C}"/>
              </a:ext>
            </a:extLst>
          </p:cNvPr>
          <p:cNvSpPr txBox="1"/>
          <p:nvPr/>
        </p:nvSpPr>
        <p:spPr>
          <a:xfrm>
            <a:off x="6029325" y="6534835"/>
            <a:ext cx="12241530" cy="64633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endParaRPr lang="en-US" dirty="0"/>
          </a:p>
        </p:txBody>
      </p:sp>
    </p:spTree>
    <p:extLst>
      <p:ext uri="{BB962C8B-B14F-4D97-AF65-F5344CB8AC3E}">
        <p14:creationId xmlns:p14="http://schemas.microsoft.com/office/powerpoint/2010/main" val="271647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31E4B9-53D7-45CE-253E-8F39FE0993A3}"/>
              </a:ext>
            </a:extLst>
          </p:cNvPr>
          <p:cNvPicPr>
            <a:picLocks noChangeAspect="1"/>
          </p:cNvPicPr>
          <p:nvPr/>
        </p:nvPicPr>
        <p:blipFill>
          <a:blip r:embed="rId3"/>
          <a:srcRect/>
          <a:stretch/>
        </p:blipFill>
        <p:spPr>
          <a:xfrm>
            <a:off x="-1" y="1714"/>
            <a:ext cx="24387176" cy="13714358"/>
          </a:xfrm>
          <a:prstGeom prst="rect">
            <a:avLst/>
          </a:prstGeom>
        </p:spPr>
      </p:pic>
      <p:sp>
        <p:nvSpPr>
          <p:cNvPr id="3" name="SlideIDTextBox2147483641" hidden="1">
            <a:extLst>
              <a:ext uri="{FF2B5EF4-FFF2-40B4-BE49-F238E27FC236}">
                <a16:creationId xmlns:a16="http://schemas.microsoft.com/office/drawing/2014/main" id="{7630646F-D538-4BFF-B8D2-93674D98646A}"/>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2147483641</a:t>
            </a:r>
          </a:p>
        </p:txBody>
      </p:sp>
      <p:sp>
        <p:nvSpPr>
          <p:cNvPr id="5" name="Footer Placeholder 4">
            <a:extLst>
              <a:ext uri="{FF2B5EF4-FFF2-40B4-BE49-F238E27FC236}">
                <a16:creationId xmlns:a16="http://schemas.microsoft.com/office/drawing/2014/main" id="{E401ECC6-72E9-C264-813B-1D5F818C1F1F}"/>
              </a:ext>
            </a:extLst>
          </p:cNvPr>
          <p:cNvSpPr>
            <a:spLocks noGrp="1"/>
          </p:cNvSpPr>
          <p:nvPr>
            <p:ph type="ftr" sz="quarter" idx="12"/>
          </p:nvPr>
        </p:nvSpPr>
        <p:spPr/>
        <p:txBody>
          <a:bodyPr/>
          <a:lstStyle/>
          <a:p>
            <a:r>
              <a:rPr lang="en-US"/>
              <a:t>IBM Quantum | © 2025 IBM Corporation</a:t>
            </a:r>
            <a:endParaRPr lang="en-US" dirty="0"/>
          </a:p>
        </p:txBody>
      </p:sp>
      <p:sp>
        <p:nvSpPr>
          <p:cNvPr id="6" name="Slide Number Placeholder 5">
            <a:extLst>
              <a:ext uri="{FF2B5EF4-FFF2-40B4-BE49-F238E27FC236}">
                <a16:creationId xmlns:a16="http://schemas.microsoft.com/office/drawing/2014/main" id="{676DC604-72B1-BD2E-DC30-DED0F18C2F66}"/>
              </a:ext>
            </a:extLst>
          </p:cNvPr>
          <p:cNvSpPr>
            <a:spLocks noGrp="1"/>
          </p:cNvSpPr>
          <p:nvPr>
            <p:ph type="sldNum" sz="quarter" idx="4"/>
          </p:nvPr>
        </p:nvSpPr>
        <p:spPr/>
        <p:txBody>
          <a:bodyPr/>
          <a:lstStyle/>
          <a:p>
            <a:fld id="{86CB4B4D-7CA3-9044-876B-883B54F8677D}" type="slidenum">
              <a:rPr lang="en-US" smtClean="0"/>
              <a:pPr/>
              <a:t>42</a:t>
            </a:fld>
            <a:endParaRPr lang="en-US" dirty="0"/>
          </a:p>
        </p:txBody>
      </p:sp>
    </p:spTree>
    <p:extLst>
      <p:ext uri="{BB962C8B-B14F-4D97-AF65-F5344CB8AC3E}">
        <p14:creationId xmlns:p14="http://schemas.microsoft.com/office/powerpoint/2010/main" val="272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A9B0A-F9E8-DEA4-8A62-F6B6AA51A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E5D28-5A04-C237-E597-CB2A7734D0AA}"/>
              </a:ext>
            </a:extLst>
          </p:cNvPr>
          <p:cNvSpPr>
            <a:spLocks noGrp="1"/>
          </p:cNvSpPr>
          <p:nvPr>
            <p:ph type="title"/>
          </p:nvPr>
        </p:nvSpPr>
        <p:spPr/>
        <p:txBody>
          <a:bodyPr/>
          <a:lstStyle/>
          <a:p>
            <a:r>
              <a:rPr lang="en-US" dirty="0"/>
              <a:t>Qiskit SDK</a:t>
            </a:r>
          </a:p>
        </p:txBody>
      </p:sp>
      <p:sp>
        <p:nvSpPr>
          <p:cNvPr id="3" name="Slide Number Placeholder 2">
            <a:extLst>
              <a:ext uri="{FF2B5EF4-FFF2-40B4-BE49-F238E27FC236}">
                <a16:creationId xmlns:a16="http://schemas.microsoft.com/office/drawing/2014/main" id="{9AEDEC68-6A7B-4C27-9219-A892DC101D74}"/>
              </a:ext>
            </a:extLst>
          </p:cNvPr>
          <p:cNvSpPr>
            <a:spLocks noGrp="1"/>
          </p:cNvSpPr>
          <p:nvPr>
            <p:ph type="sldNum" sz="quarter" idx="4"/>
          </p:nvPr>
        </p:nvSpPr>
        <p:spPr/>
        <p:txBody>
          <a:bodyPr/>
          <a:lstStyle/>
          <a:p>
            <a:fld id="{86CB4B4D-7CA3-9044-876B-883B54F8677D}" type="slidenum">
              <a:rPr lang="en-US" smtClean="0"/>
              <a:pPr/>
              <a:t>43</a:t>
            </a:fld>
            <a:endParaRPr lang="en-US" dirty="0"/>
          </a:p>
        </p:txBody>
      </p:sp>
      <p:sp>
        <p:nvSpPr>
          <p:cNvPr id="4" name="Footer Placeholder 3">
            <a:extLst>
              <a:ext uri="{FF2B5EF4-FFF2-40B4-BE49-F238E27FC236}">
                <a16:creationId xmlns:a16="http://schemas.microsoft.com/office/drawing/2014/main" id="{11CD902A-2682-5EE3-FC47-E46088F250B2}"/>
              </a:ext>
            </a:extLst>
          </p:cNvPr>
          <p:cNvSpPr>
            <a:spLocks noGrp="1"/>
          </p:cNvSpPr>
          <p:nvPr>
            <p:ph type="ftr" sz="quarter" idx="18"/>
          </p:nvPr>
        </p:nvSpPr>
        <p:spPr/>
        <p:txBody>
          <a:bodyPr/>
          <a:lstStyle/>
          <a:p>
            <a:r>
              <a:rPr lang="en-US"/>
              <a:t>IBM Quantum | © 2025 IBM Corporation</a:t>
            </a:r>
            <a:endParaRPr lang="en-US" dirty="0"/>
          </a:p>
        </p:txBody>
      </p:sp>
      <p:sp>
        <p:nvSpPr>
          <p:cNvPr id="5" name="SlideIDTextBox2147482138" hidden="1">
            <a:extLst>
              <a:ext uri="{FF2B5EF4-FFF2-40B4-BE49-F238E27FC236}">
                <a16:creationId xmlns:a16="http://schemas.microsoft.com/office/drawing/2014/main" id="{8B247321-A07E-CD66-D6C9-8616040A8CF6}"/>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2147482138</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441963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5DF036-E821-2BDD-4C31-8F6CDC69E4F3}"/>
              </a:ext>
            </a:extLst>
          </p:cNvPr>
          <p:cNvSpPr/>
          <p:nvPr/>
        </p:nvSpPr>
        <p:spPr bwMode="auto">
          <a:xfrm>
            <a:off x="1587" y="0"/>
            <a:ext cx="24384000" cy="13716000"/>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pPr>
            <a:endParaRPr lang="en-US" sz="2800" dirty="0">
              <a:solidFill>
                <a:schemeClr val="bg1"/>
              </a:solidFill>
            </a:endParaRPr>
          </a:p>
        </p:txBody>
      </p:sp>
      <p:sp>
        <p:nvSpPr>
          <p:cNvPr id="2" name="TextBox 1">
            <a:extLst>
              <a:ext uri="{FF2B5EF4-FFF2-40B4-BE49-F238E27FC236}">
                <a16:creationId xmlns:a16="http://schemas.microsoft.com/office/drawing/2014/main" id="{9B36AC79-CC58-5541-DA06-5AEFADD5ED95}"/>
              </a:ext>
            </a:extLst>
          </p:cNvPr>
          <p:cNvSpPr txBox="1"/>
          <p:nvPr/>
        </p:nvSpPr>
        <p:spPr>
          <a:xfrm>
            <a:off x="269602" y="6258052"/>
            <a:ext cx="17105102" cy="1384995"/>
          </a:xfrm>
          <a:prstGeom prst="rect">
            <a:avLst/>
          </a:prstGeom>
          <a:noFill/>
        </p:spPr>
        <p:txBody>
          <a:bodyPr wrap="square">
            <a:spAutoFit/>
          </a:bodyPr>
          <a:lstStyle/>
          <a:p>
            <a:pPr defTabSz="1828800">
              <a:defRPr/>
            </a:pPr>
            <a:r>
              <a:rPr lang="en-US" sz="8400" dirty="0">
                <a:solidFill>
                  <a:schemeClr val="bg1"/>
                </a:solidFill>
                <a:latin typeface="IBM Plex Sans Light" panose="020B0403050203000203" pitchFamily="34" charset="0"/>
                <a:ea typeface="IBM Plex Sans" charset="0"/>
                <a:cs typeface="IBM Plex Sans" charset="0"/>
              </a:rPr>
              <a:t>If it needs a circuit, it needs </a:t>
            </a:r>
            <a:r>
              <a:rPr lang="en-US" sz="8400" dirty="0">
                <a:solidFill>
                  <a:srgbClr val="A56EFF"/>
                </a:solidFill>
                <a:latin typeface="IBM Plex Sans Light" panose="020B0403050203000203" pitchFamily="34" charset="0"/>
                <a:ea typeface="IBM Plex Sans" charset="0"/>
                <a:cs typeface="IBM Plex Sans" charset="0"/>
              </a:rPr>
              <a:t>Qiskit</a:t>
            </a:r>
            <a:endParaRPr lang="en-US" sz="8400" dirty="0">
              <a:solidFill>
                <a:srgbClr val="A56EFF"/>
              </a:solidFill>
              <a:latin typeface="IBM Plex Sans Light" panose="020B0403050203000203" pitchFamily="34" charset="0"/>
            </a:endParaRPr>
          </a:p>
        </p:txBody>
      </p:sp>
      <p:sp>
        <p:nvSpPr>
          <p:cNvPr id="20" name="Title 19">
            <a:extLst>
              <a:ext uri="{FF2B5EF4-FFF2-40B4-BE49-F238E27FC236}">
                <a16:creationId xmlns:a16="http://schemas.microsoft.com/office/drawing/2014/main" id="{06B966C4-7A6F-DC79-D5D0-DE32CFB1BBB8}"/>
              </a:ext>
            </a:extLst>
          </p:cNvPr>
          <p:cNvSpPr>
            <a:spLocks noGrp="1"/>
          </p:cNvSpPr>
          <p:nvPr>
            <p:ph type="title"/>
          </p:nvPr>
        </p:nvSpPr>
        <p:spPr/>
        <p:txBody>
          <a:bodyPr/>
          <a:lstStyle/>
          <a:p>
            <a:r>
              <a:rPr lang="en-US" sz="6000" dirty="0">
                <a:solidFill>
                  <a:schemeClr val="bg1"/>
                </a:solidFill>
              </a:rPr>
              <a:t>It’s simple…</a:t>
            </a:r>
          </a:p>
        </p:txBody>
      </p:sp>
      <p:sp>
        <p:nvSpPr>
          <p:cNvPr id="4" name="Footer Placeholder 3">
            <a:extLst>
              <a:ext uri="{FF2B5EF4-FFF2-40B4-BE49-F238E27FC236}">
                <a16:creationId xmlns:a16="http://schemas.microsoft.com/office/drawing/2014/main" id="{82CD9490-A202-F2F8-097E-C5195ECBC3E7}"/>
              </a:ext>
            </a:extLst>
          </p:cNvPr>
          <p:cNvSpPr>
            <a:spLocks noGrp="1"/>
          </p:cNvSpPr>
          <p:nvPr>
            <p:ph type="ftr" sz="quarter" idx="12"/>
          </p:nvPr>
        </p:nvSpPr>
        <p:spPr/>
        <p:txBody>
          <a:bodyPr/>
          <a:lstStyle/>
          <a:p>
            <a:r>
              <a:rPr lang="en-US">
                <a:solidFill>
                  <a:schemeClr val="bg1"/>
                </a:solidFill>
              </a:rPr>
              <a:t>© 2025 IBM Corporation</a:t>
            </a:r>
            <a:endParaRPr lang="en-US" dirty="0">
              <a:solidFill>
                <a:schemeClr val="bg1"/>
              </a:solidFill>
            </a:endParaRPr>
          </a:p>
        </p:txBody>
      </p:sp>
      <p:sp>
        <p:nvSpPr>
          <p:cNvPr id="5" name="Slide Number Placeholder 4">
            <a:extLst>
              <a:ext uri="{FF2B5EF4-FFF2-40B4-BE49-F238E27FC236}">
                <a16:creationId xmlns:a16="http://schemas.microsoft.com/office/drawing/2014/main" id="{341EC540-F49D-A8C9-2432-0631467CA51A}"/>
              </a:ext>
            </a:extLst>
          </p:cNvPr>
          <p:cNvSpPr>
            <a:spLocks noGrp="1"/>
          </p:cNvSpPr>
          <p:nvPr>
            <p:ph type="sldNum" sz="quarter" idx="4"/>
          </p:nvPr>
        </p:nvSpPr>
        <p:spPr>
          <a:xfrm>
            <a:off x="23565638" y="12938838"/>
            <a:ext cx="246862" cy="246221"/>
          </a:xfrm>
        </p:spPr>
        <p:txBody>
          <a:bodyPr/>
          <a:lstStyle/>
          <a:p>
            <a:fld id="{86CB4B4D-7CA3-9044-876B-883B54F8677D}" type="slidenum">
              <a:rPr lang="en-US" smtClean="0">
                <a:solidFill>
                  <a:schemeClr val="bg1"/>
                </a:solidFill>
              </a:rPr>
              <a:pPr/>
              <a:t>44</a:t>
            </a:fld>
            <a:endParaRPr lang="en-US" dirty="0">
              <a:solidFill>
                <a:schemeClr val="bg1"/>
              </a:solidFill>
            </a:endParaRPr>
          </a:p>
        </p:txBody>
      </p:sp>
      <p:sp>
        <p:nvSpPr>
          <p:cNvPr id="6" name="SlideIDTextBox2147483522" hidden="1">
            <a:extLst>
              <a:ext uri="{FF2B5EF4-FFF2-40B4-BE49-F238E27FC236}">
                <a16:creationId xmlns:a16="http://schemas.microsoft.com/office/drawing/2014/main" id="{AB9EA92D-5410-1EF1-577F-0C6AEB67D86B}"/>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2147483522</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2210881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0">
            <a:extLst>
              <a:ext uri="{FF2B5EF4-FFF2-40B4-BE49-F238E27FC236}">
                <a16:creationId xmlns:a16="http://schemas.microsoft.com/office/drawing/2014/main" id="{3B56F567-BC62-6ABD-4DF5-52A8CA61ECBF}"/>
              </a:ext>
            </a:extLst>
          </p:cNvPr>
          <p:cNvSpPr txBox="1">
            <a:spLocks/>
          </p:cNvSpPr>
          <p:nvPr/>
        </p:nvSpPr>
        <p:spPr>
          <a:xfrm>
            <a:off x="1108057" y="2696104"/>
            <a:ext cx="9592894" cy="8859156"/>
          </a:xfrm>
          <a:prstGeom prst="rect">
            <a:avLst/>
          </a:prstGeom>
        </p:spPr>
        <p:txBody>
          <a:bodyPr/>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4876800">
              <a:defRPr/>
            </a:pPr>
            <a:r>
              <a:rPr lang="en-US" kern="0" dirty="0">
                <a:solidFill>
                  <a:srgbClr val="000000"/>
                </a:solidFill>
                <a:latin typeface="IBM Plex Sans Light"/>
              </a:rPr>
              <a:t>The lingua franca of quantum computing;</a:t>
            </a:r>
          </a:p>
          <a:p>
            <a:pPr defTabSz="4876800">
              <a:defRPr/>
            </a:pPr>
            <a:r>
              <a:rPr lang="en-US" kern="0" dirty="0">
                <a:solidFill>
                  <a:srgbClr val="000000"/>
                </a:solidFill>
                <a:latin typeface="IBM Plex Sans Light"/>
              </a:rPr>
              <a:t>write once and execute quantum circuits on </a:t>
            </a:r>
            <a:r>
              <a:rPr lang="en-US" b="1" kern="0" dirty="0">
                <a:solidFill>
                  <a:srgbClr val="8A3FFC"/>
                </a:solidFill>
                <a:latin typeface="IBM Plex Sans Light"/>
              </a:rPr>
              <a:t>10+ </a:t>
            </a:r>
            <a:r>
              <a:rPr lang="en-US" kern="0" dirty="0">
                <a:solidFill>
                  <a:srgbClr val="000000"/>
                </a:solidFill>
                <a:latin typeface="IBM Plex Sans Light"/>
              </a:rPr>
              <a:t>different hardware providers</a:t>
            </a:r>
          </a:p>
          <a:p>
            <a:pPr defTabSz="4876800">
              <a:defRPr/>
            </a:pPr>
            <a:endParaRPr lang="en-US" kern="0" dirty="0">
              <a:solidFill>
                <a:srgbClr val="000000"/>
              </a:solidFill>
              <a:latin typeface="IBM Plex Sans Light"/>
            </a:endParaRPr>
          </a:p>
          <a:p>
            <a:pPr marL="658368" lvl="3" indent="0" defTabSz="4876800">
              <a:buNone/>
              <a:defRPr/>
            </a:pPr>
            <a:r>
              <a:rPr lang="en-US" kern="0" dirty="0">
                <a:solidFill>
                  <a:srgbClr val="000000"/>
                </a:solidFill>
                <a:latin typeface="IBM Plex Sans Light"/>
              </a:rPr>
              <a:t>IBM Quantum</a:t>
            </a:r>
          </a:p>
          <a:p>
            <a:pPr marL="658368" lvl="3" indent="0" defTabSz="4876800">
              <a:buNone/>
              <a:defRPr/>
            </a:pPr>
            <a:r>
              <a:rPr lang="en-US" kern="0" dirty="0">
                <a:solidFill>
                  <a:srgbClr val="000000"/>
                </a:solidFill>
                <a:latin typeface="IBM Plex Sans Light"/>
              </a:rPr>
              <a:t>AQT</a:t>
            </a:r>
          </a:p>
          <a:p>
            <a:pPr marL="658368" lvl="3" indent="0" defTabSz="4876800">
              <a:buNone/>
              <a:defRPr/>
            </a:pPr>
            <a:r>
              <a:rPr lang="en-US" kern="0" dirty="0">
                <a:solidFill>
                  <a:srgbClr val="000000"/>
                </a:solidFill>
                <a:latin typeface="IBM Plex Sans Light"/>
              </a:rPr>
              <a:t>IQM</a:t>
            </a:r>
          </a:p>
          <a:p>
            <a:pPr marL="658368" lvl="3" indent="0" defTabSz="4876800">
              <a:buNone/>
              <a:defRPr/>
            </a:pPr>
            <a:r>
              <a:rPr lang="en-US" kern="0" dirty="0">
                <a:solidFill>
                  <a:srgbClr val="000000"/>
                </a:solidFill>
                <a:latin typeface="IBM Plex Sans Light"/>
              </a:rPr>
              <a:t>Azure Quantum</a:t>
            </a:r>
          </a:p>
          <a:p>
            <a:pPr marL="658368" lvl="3" indent="0" defTabSz="4876800">
              <a:buNone/>
              <a:defRPr/>
            </a:pPr>
            <a:r>
              <a:rPr lang="en-US" kern="0" dirty="0">
                <a:solidFill>
                  <a:srgbClr val="000000"/>
                </a:solidFill>
                <a:latin typeface="IBM Plex Sans Light"/>
              </a:rPr>
              <a:t>Alice &amp; Bob</a:t>
            </a:r>
          </a:p>
          <a:p>
            <a:pPr marL="658368" lvl="3" indent="0" defTabSz="4876800">
              <a:buNone/>
              <a:defRPr/>
            </a:pPr>
            <a:r>
              <a:rPr lang="en-US" kern="0" dirty="0" err="1">
                <a:solidFill>
                  <a:srgbClr val="000000"/>
                </a:solidFill>
                <a:latin typeface="IBM Plex Sans Light"/>
              </a:rPr>
              <a:t>IonQ</a:t>
            </a:r>
            <a:endParaRPr lang="en-US" kern="0" dirty="0">
              <a:solidFill>
                <a:srgbClr val="000000"/>
              </a:solidFill>
              <a:latin typeface="IBM Plex Sans Light"/>
            </a:endParaRPr>
          </a:p>
          <a:p>
            <a:pPr marL="658368" lvl="3" indent="0" defTabSz="4876800">
              <a:buNone/>
              <a:defRPr/>
            </a:pPr>
            <a:r>
              <a:rPr lang="en-US" kern="0" dirty="0">
                <a:solidFill>
                  <a:srgbClr val="000000"/>
                </a:solidFill>
                <a:latin typeface="IBM Plex Sans Light"/>
              </a:rPr>
              <a:t>Amazon </a:t>
            </a:r>
            <a:r>
              <a:rPr lang="en-US" kern="0" dirty="0" err="1">
                <a:solidFill>
                  <a:srgbClr val="000000"/>
                </a:solidFill>
                <a:latin typeface="IBM Plex Sans Light"/>
              </a:rPr>
              <a:t>Braket</a:t>
            </a:r>
            <a:endParaRPr lang="en-US" kern="0" dirty="0">
              <a:solidFill>
                <a:srgbClr val="000000"/>
              </a:solidFill>
              <a:latin typeface="IBM Plex Sans Light"/>
            </a:endParaRPr>
          </a:p>
          <a:p>
            <a:pPr marL="658368" lvl="3" indent="0" defTabSz="4876800">
              <a:buNone/>
              <a:defRPr/>
            </a:pPr>
            <a:r>
              <a:rPr lang="en-US" kern="0" dirty="0" err="1">
                <a:solidFill>
                  <a:srgbClr val="000000"/>
                </a:solidFill>
                <a:latin typeface="IBM Plex Sans Light"/>
              </a:rPr>
              <a:t>Superstaq</a:t>
            </a:r>
            <a:endParaRPr lang="en-US" kern="0" dirty="0">
              <a:solidFill>
                <a:srgbClr val="000000"/>
              </a:solidFill>
              <a:latin typeface="IBM Plex Sans Light"/>
            </a:endParaRPr>
          </a:p>
          <a:p>
            <a:pPr marL="658368" lvl="3" indent="0" defTabSz="4876800">
              <a:buNone/>
              <a:defRPr/>
            </a:pPr>
            <a:r>
              <a:rPr lang="en-US" kern="0" dirty="0" err="1">
                <a:solidFill>
                  <a:srgbClr val="000000"/>
                </a:solidFill>
                <a:latin typeface="IBM Plex Sans Light"/>
              </a:rPr>
              <a:t>Quantinuum</a:t>
            </a:r>
            <a:endParaRPr lang="en-US" kern="0" dirty="0">
              <a:solidFill>
                <a:srgbClr val="000000"/>
              </a:solidFill>
              <a:latin typeface="IBM Plex Sans Light"/>
            </a:endParaRPr>
          </a:p>
          <a:p>
            <a:pPr marL="658368" lvl="3" indent="0" defTabSz="4876800">
              <a:buNone/>
              <a:defRPr/>
            </a:pPr>
            <a:r>
              <a:rPr lang="en-US" kern="0" dirty="0" err="1">
                <a:solidFill>
                  <a:srgbClr val="000000"/>
                </a:solidFill>
                <a:latin typeface="IBM Plex Sans Light"/>
              </a:rPr>
              <a:t>Rigetti</a:t>
            </a:r>
            <a:endParaRPr lang="en-US" kern="0" dirty="0">
              <a:solidFill>
                <a:srgbClr val="000000"/>
              </a:solidFill>
              <a:latin typeface="IBM Plex Sans Light"/>
            </a:endParaRPr>
          </a:p>
          <a:p>
            <a:pPr defTabSz="4876800">
              <a:defRPr/>
            </a:pPr>
            <a:endParaRPr lang="en-US" kern="0" dirty="0">
              <a:solidFill>
                <a:srgbClr val="000000"/>
              </a:solidFill>
              <a:latin typeface="IBM Plex Sans Light"/>
            </a:endParaRPr>
          </a:p>
        </p:txBody>
      </p:sp>
      <p:sp>
        <p:nvSpPr>
          <p:cNvPr id="3" name="Title 2">
            <a:extLst>
              <a:ext uri="{FF2B5EF4-FFF2-40B4-BE49-F238E27FC236}">
                <a16:creationId xmlns:a16="http://schemas.microsoft.com/office/drawing/2014/main" id="{A5233B9E-FAA6-F275-BE5A-BCCD19E478BF}"/>
              </a:ext>
            </a:extLst>
          </p:cNvPr>
          <p:cNvSpPr>
            <a:spLocks noGrp="1"/>
          </p:cNvSpPr>
          <p:nvPr>
            <p:ph type="title"/>
          </p:nvPr>
        </p:nvSpPr>
        <p:spPr/>
        <p:txBody>
          <a:bodyPr/>
          <a:lstStyle/>
          <a:p>
            <a:r>
              <a:rPr kumimoji="0" lang="en-US" sz="4800" b="1" i="0" u="none" strike="noStrike" kern="0" cap="none" spc="0" normalizeH="0" baseline="0" noProof="0" dirty="0">
                <a:ln>
                  <a:noFill/>
                </a:ln>
                <a:solidFill>
                  <a:srgbClr val="161616"/>
                </a:solidFill>
                <a:effectLst/>
                <a:uLnTx/>
                <a:uFillTx/>
                <a:latin typeface="IBM Plex Sans Light"/>
                <a:ea typeface="+mj-ea"/>
                <a:cs typeface="+mj-cs"/>
                <a:sym typeface="IBM Plex Sans Light"/>
              </a:rPr>
              <a:t>Qiskit SDK</a:t>
            </a:r>
            <a:br>
              <a:rPr kumimoji="0" lang="en-US" sz="2800" b="0" i="0" u="none" strike="noStrike" kern="0" cap="none" spc="0" normalizeH="0" baseline="0" noProof="0" dirty="0">
                <a:ln>
                  <a:noFill/>
                </a:ln>
                <a:solidFill>
                  <a:srgbClr val="161616"/>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8A3FFC"/>
                </a:solidFill>
                <a:effectLst/>
                <a:uLnTx/>
                <a:uFillTx/>
                <a:latin typeface="IBM Plex Sans Light"/>
                <a:ea typeface="+mj-ea"/>
                <a:cs typeface="+mj-cs"/>
                <a:sym typeface="IBM Plex Sans Light"/>
              </a:rPr>
              <a:t>arXiv:2405.08810</a:t>
            </a:r>
            <a:endParaRPr lang="en-US" dirty="0"/>
          </a:p>
        </p:txBody>
      </p:sp>
      <p:sp>
        <p:nvSpPr>
          <p:cNvPr id="5" name="Slide Number Placeholder 4">
            <a:extLst>
              <a:ext uri="{FF2B5EF4-FFF2-40B4-BE49-F238E27FC236}">
                <a16:creationId xmlns:a16="http://schemas.microsoft.com/office/drawing/2014/main" id="{44167CA2-E0E4-3472-5084-2AD7F97FE5FC}"/>
              </a:ext>
            </a:extLst>
          </p:cNvPr>
          <p:cNvSpPr>
            <a:spLocks noGrp="1"/>
          </p:cNvSpPr>
          <p:nvPr>
            <p:ph type="sldNum" sz="quarter" idx="4"/>
          </p:nvPr>
        </p:nvSpPr>
        <p:spPr/>
        <p:txBody>
          <a:bodyPr/>
          <a:lstStyle/>
          <a:p>
            <a:fld id="{86CB4B4D-7CA3-9044-876B-883B54F8677D}" type="slidenum">
              <a:rPr lang="en-US" smtClean="0"/>
              <a:pPr/>
              <a:t>45</a:t>
            </a:fld>
            <a:endParaRPr lang="en-US" dirty="0"/>
          </a:p>
        </p:txBody>
      </p:sp>
      <p:sp>
        <p:nvSpPr>
          <p:cNvPr id="7" name="Footer Placeholder 6">
            <a:extLst>
              <a:ext uri="{FF2B5EF4-FFF2-40B4-BE49-F238E27FC236}">
                <a16:creationId xmlns:a16="http://schemas.microsoft.com/office/drawing/2014/main" id="{5898C03F-D19B-720F-AF85-E5A2A4727ADE}"/>
              </a:ext>
            </a:extLst>
          </p:cNvPr>
          <p:cNvSpPr>
            <a:spLocks noGrp="1"/>
          </p:cNvSpPr>
          <p:nvPr>
            <p:ph type="ftr" sz="quarter" idx="12"/>
          </p:nvPr>
        </p:nvSpPr>
        <p:spPr/>
        <p:txBody>
          <a:bodyPr/>
          <a:lstStyle/>
          <a:p>
            <a:r>
              <a:rPr lang="en-US"/>
              <a:t>IBM Quantum | © 2025 IBM Corporation</a:t>
            </a:r>
            <a:endParaRPr lang="en-US" dirty="0"/>
          </a:p>
        </p:txBody>
      </p:sp>
      <p:sp>
        <p:nvSpPr>
          <p:cNvPr id="4" name="Frame 3">
            <a:extLst>
              <a:ext uri="{FF2B5EF4-FFF2-40B4-BE49-F238E27FC236}">
                <a16:creationId xmlns:a16="http://schemas.microsoft.com/office/drawing/2014/main" id="{DA775C4D-B09F-037F-4E5A-4FF638A64F32}"/>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Validate most recent version is used</a:t>
            </a:r>
          </a:p>
        </p:txBody>
      </p:sp>
      <p:sp>
        <p:nvSpPr>
          <p:cNvPr id="6" name="SlideIDTextBox2147483603" hidden="1">
            <a:extLst>
              <a:ext uri="{FF2B5EF4-FFF2-40B4-BE49-F238E27FC236}">
                <a16:creationId xmlns:a16="http://schemas.microsoft.com/office/drawing/2014/main" id="{B44F8549-1E9C-DD77-4505-B4B2FCDE645F}"/>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2147483603</a:t>
            </a:r>
            <a:endParaRPr lang="en-US" kern="0" dirty="0">
              <a:solidFill>
                <a:srgbClr val="000000"/>
              </a:solidFill>
              <a:ea typeface="+mj-ea"/>
              <a:cs typeface="+mj-cs"/>
              <a:sym typeface="IBM Plex Sans Light"/>
            </a:endParaRPr>
          </a:p>
        </p:txBody>
      </p:sp>
      <p:grpSp>
        <p:nvGrpSpPr>
          <p:cNvPr id="8" name="Group 7">
            <a:extLst>
              <a:ext uri="{FF2B5EF4-FFF2-40B4-BE49-F238E27FC236}">
                <a16:creationId xmlns:a16="http://schemas.microsoft.com/office/drawing/2014/main" id="{EB7C1797-86E9-7800-ACD9-3B376EE0ACEF}"/>
              </a:ext>
            </a:extLst>
          </p:cNvPr>
          <p:cNvGrpSpPr/>
          <p:nvPr/>
        </p:nvGrpSpPr>
        <p:grpSpPr>
          <a:xfrm>
            <a:off x="12804722" y="1714500"/>
            <a:ext cx="10987372" cy="10248899"/>
            <a:chOff x="15205020" y="2558789"/>
            <a:chExt cx="8575330" cy="9252211"/>
          </a:xfrm>
        </p:grpSpPr>
        <p:sp>
          <p:nvSpPr>
            <p:cNvPr id="9" name="Rounded Rectangle 3">
              <a:extLst>
                <a:ext uri="{FF2B5EF4-FFF2-40B4-BE49-F238E27FC236}">
                  <a16:creationId xmlns:a16="http://schemas.microsoft.com/office/drawing/2014/main" id="{DD1ACEF2-8C74-FDB6-9880-958DF387863D}"/>
                </a:ext>
              </a:extLst>
            </p:cNvPr>
            <p:cNvSpPr/>
            <p:nvPr/>
          </p:nvSpPr>
          <p:spPr bwMode="auto">
            <a:xfrm>
              <a:off x="15206262" y="2558789"/>
              <a:ext cx="8574088" cy="6013711"/>
            </a:xfrm>
            <a:prstGeom prst="roundRect">
              <a:avLst>
                <a:gd name="adj" fmla="val 2866"/>
              </a:avLst>
            </a:prstGeom>
            <a:solidFill>
              <a:srgbClr val="697077"/>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10" name="Title 1">
              <a:extLst>
                <a:ext uri="{FF2B5EF4-FFF2-40B4-BE49-F238E27FC236}">
                  <a16:creationId xmlns:a16="http://schemas.microsoft.com/office/drawing/2014/main" id="{FAD88A57-D508-3A3A-A42E-E90479ECC1D2}"/>
                </a:ext>
              </a:extLst>
            </p:cNvPr>
            <p:cNvSpPr txBox="1">
              <a:spLocks/>
            </p:cNvSpPr>
            <p:nvPr/>
          </p:nvSpPr>
          <p:spPr>
            <a:xfrm>
              <a:off x="15501182" y="2868343"/>
              <a:ext cx="5713412" cy="1138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2800" dirty="0">
                  <a:solidFill>
                    <a:schemeClr val="bg1"/>
                  </a:solidFill>
                  <a:latin typeface="IBM Plex Sans Light" panose="020B0403050203000203" pitchFamily="34" charset="0"/>
                </a:rPr>
                <a:t>Quantum SDK Preferred</a:t>
              </a:r>
            </a:p>
            <a:p>
              <a:r>
                <a:rPr lang="en-US" sz="2800" kern="0" dirty="0">
                  <a:solidFill>
                    <a:schemeClr val="bg1"/>
                  </a:solidFill>
                  <a:latin typeface="IBM Plex Sans Light" panose="020B0403050203000203" pitchFamily="34" charset="0"/>
                </a:rPr>
                <a:t>(2024 Unitary Fund Survey)</a:t>
              </a:r>
              <a:endParaRPr lang="en-US" sz="2800" kern="0" dirty="0">
                <a:solidFill>
                  <a:schemeClr val="bg1"/>
                </a:solidFill>
              </a:endParaRPr>
            </a:p>
          </p:txBody>
        </p:sp>
        <p:sp>
          <p:nvSpPr>
            <p:cNvPr id="11" name="Title 1">
              <a:extLst>
                <a:ext uri="{FF2B5EF4-FFF2-40B4-BE49-F238E27FC236}">
                  <a16:creationId xmlns:a16="http://schemas.microsoft.com/office/drawing/2014/main" id="{2D43FB4A-D0B2-A532-FCFC-7F0EB3666444}"/>
                </a:ext>
              </a:extLst>
            </p:cNvPr>
            <p:cNvSpPr txBox="1">
              <a:spLocks/>
            </p:cNvSpPr>
            <p:nvPr/>
          </p:nvSpPr>
          <p:spPr>
            <a:xfrm>
              <a:off x="15382238" y="5242877"/>
              <a:ext cx="7696169" cy="3128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25800" spc="-1200" dirty="0">
                  <a:solidFill>
                    <a:schemeClr val="bg1"/>
                  </a:solidFill>
                  <a:latin typeface="IBM Plex Sans Light" panose="020B0403050203000203" pitchFamily="34" charset="0"/>
                </a:rPr>
                <a:t>74%</a:t>
              </a:r>
              <a:endParaRPr lang="en-US" sz="25800" kern="0" spc="-1200" dirty="0">
                <a:solidFill>
                  <a:schemeClr val="bg1"/>
                </a:solidFill>
              </a:endParaRPr>
            </a:p>
          </p:txBody>
        </p:sp>
        <p:grpSp>
          <p:nvGrpSpPr>
            <p:cNvPr id="13" name="Group 12">
              <a:extLst>
                <a:ext uri="{FF2B5EF4-FFF2-40B4-BE49-F238E27FC236}">
                  <a16:creationId xmlns:a16="http://schemas.microsoft.com/office/drawing/2014/main" id="{1C143EB1-4193-BAAF-CC7B-43E8E2AFAB90}"/>
                </a:ext>
              </a:extLst>
            </p:cNvPr>
            <p:cNvGrpSpPr/>
            <p:nvPr/>
          </p:nvGrpSpPr>
          <p:grpSpPr>
            <a:xfrm>
              <a:off x="15205020" y="8659551"/>
              <a:ext cx="4242816" cy="3151449"/>
              <a:chOff x="15230475" y="8845289"/>
              <a:chExt cx="4242816" cy="3151449"/>
            </a:xfrm>
          </p:grpSpPr>
          <p:sp>
            <p:nvSpPr>
              <p:cNvPr id="20" name="Rounded Rectangle 8">
                <a:extLst>
                  <a:ext uri="{FF2B5EF4-FFF2-40B4-BE49-F238E27FC236}">
                    <a16:creationId xmlns:a16="http://schemas.microsoft.com/office/drawing/2014/main" id="{559D8C99-7682-84CC-85D2-449360C87F4C}"/>
                  </a:ext>
                </a:extLst>
              </p:cNvPr>
              <p:cNvSpPr/>
              <p:nvPr/>
            </p:nvSpPr>
            <p:spPr bwMode="auto">
              <a:xfrm>
                <a:off x="15230475" y="8845289"/>
                <a:ext cx="4242816" cy="3151449"/>
              </a:xfrm>
              <a:prstGeom prst="roundRect">
                <a:avLst>
                  <a:gd name="adj" fmla="val 5629"/>
                </a:avLst>
              </a:prstGeom>
              <a:solidFill>
                <a:srgbClr val="E0E0E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1" name="Title 1">
                <a:extLst>
                  <a:ext uri="{FF2B5EF4-FFF2-40B4-BE49-F238E27FC236}">
                    <a16:creationId xmlns:a16="http://schemas.microsoft.com/office/drawing/2014/main" id="{87F47F0F-1A5D-050D-BD4B-456D7EDA04A0}"/>
                  </a:ext>
                </a:extLst>
              </p:cNvPr>
              <p:cNvSpPr txBox="1">
                <a:spLocks/>
              </p:cNvSpPr>
              <p:nvPr/>
            </p:nvSpPr>
            <p:spPr>
              <a:xfrm>
                <a:off x="15526637" y="9107573"/>
                <a:ext cx="3236912" cy="864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2800" dirty="0" err="1">
                    <a:solidFill>
                      <a:schemeClr val="tx1"/>
                    </a:solidFill>
                    <a:latin typeface="IBM Plex Sans Light" panose="020B0403050203000203" pitchFamily="34" charset="0"/>
                  </a:rPr>
                  <a:t>Qiskit</a:t>
                </a:r>
                <a:r>
                  <a:rPr lang="en-US" sz="2800" dirty="0">
                    <a:solidFill>
                      <a:schemeClr val="tx1"/>
                    </a:solidFill>
                    <a:latin typeface="IBM Plex Sans Light" panose="020B0403050203000203" pitchFamily="34" charset="0"/>
                  </a:rPr>
                  <a:t> contributors that are external to IBM</a:t>
                </a:r>
                <a:endParaRPr lang="en-US" sz="2800" kern="0" dirty="0">
                  <a:solidFill>
                    <a:schemeClr val="tx1"/>
                  </a:solidFill>
                </a:endParaRPr>
              </a:p>
            </p:txBody>
          </p:sp>
          <p:sp>
            <p:nvSpPr>
              <p:cNvPr id="23" name="Title 1">
                <a:extLst>
                  <a:ext uri="{FF2B5EF4-FFF2-40B4-BE49-F238E27FC236}">
                    <a16:creationId xmlns:a16="http://schemas.microsoft.com/office/drawing/2014/main" id="{DDA4CDA2-E477-6F45-F392-313EBBAC29C9}"/>
                  </a:ext>
                </a:extLst>
              </p:cNvPr>
              <p:cNvSpPr txBox="1">
                <a:spLocks/>
              </p:cNvSpPr>
              <p:nvPr/>
            </p:nvSpPr>
            <p:spPr>
              <a:xfrm>
                <a:off x="15534436" y="10641046"/>
                <a:ext cx="3236912" cy="1218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8600" dirty="0">
                    <a:solidFill>
                      <a:schemeClr val="tx1"/>
                    </a:solidFill>
                    <a:latin typeface="IBM Plex Sans Light" panose="020B0403050203000203" pitchFamily="34" charset="0"/>
                  </a:rPr>
                  <a:t>75%</a:t>
                </a:r>
                <a:endParaRPr lang="en-US" sz="8600" kern="0" dirty="0">
                  <a:solidFill>
                    <a:schemeClr val="tx1"/>
                  </a:solidFill>
                </a:endParaRPr>
              </a:p>
            </p:txBody>
          </p:sp>
        </p:grpSp>
        <p:grpSp>
          <p:nvGrpSpPr>
            <p:cNvPr id="16" name="Group 15">
              <a:extLst>
                <a:ext uri="{FF2B5EF4-FFF2-40B4-BE49-F238E27FC236}">
                  <a16:creationId xmlns:a16="http://schemas.microsoft.com/office/drawing/2014/main" id="{7475FE6B-6C54-ADD1-1FD8-2BBF17020337}"/>
                </a:ext>
              </a:extLst>
            </p:cNvPr>
            <p:cNvGrpSpPr/>
            <p:nvPr/>
          </p:nvGrpSpPr>
          <p:grpSpPr>
            <a:xfrm>
              <a:off x="19537534" y="8659551"/>
              <a:ext cx="4242816" cy="3151449"/>
              <a:chOff x="15230475" y="8845289"/>
              <a:chExt cx="4242816" cy="3151449"/>
            </a:xfrm>
          </p:grpSpPr>
          <p:sp>
            <p:nvSpPr>
              <p:cNvPr id="17" name="Rounded Rectangle 29">
                <a:extLst>
                  <a:ext uri="{FF2B5EF4-FFF2-40B4-BE49-F238E27FC236}">
                    <a16:creationId xmlns:a16="http://schemas.microsoft.com/office/drawing/2014/main" id="{B0291625-624F-5061-A6F1-25D64F791A60}"/>
                  </a:ext>
                </a:extLst>
              </p:cNvPr>
              <p:cNvSpPr/>
              <p:nvPr/>
            </p:nvSpPr>
            <p:spPr bwMode="auto">
              <a:xfrm>
                <a:off x="15230475" y="8845289"/>
                <a:ext cx="4242816" cy="3151449"/>
              </a:xfrm>
              <a:prstGeom prst="roundRect">
                <a:avLst>
                  <a:gd name="adj" fmla="val 5629"/>
                </a:avLst>
              </a:prstGeom>
              <a:solidFill>
                <a:srgbClr val="E0E0E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18" name="Title 1">
                <a:extLst>
                  <a:ext uri="{FF2B5EF4-FFF2-40B4-BE49-F238E27FC236}">
                    <a16:creationId xmlns:a16="http://schemas.microsoft.com/office/drawing/2014/main" id="{B98CB1EC-BEE3-D17E-0649-5CAFE4329CDD}"/>
                  </a:ext>
                </a:extLst>
              </p:cNvPr>
              <p:cNvSpPr txBox="1">
                <a:spLocks/>
              </p:cNvSpPr>
              <p:nvPr/>
            </p:nvSpPr>
            <p:spPr>
              <a:xfrm>
                <a:off x="15535574" y="9107573"/>
                <a:ext cx="3236912" cy="675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2800" dirty="0">
                    <a:solidFill>
                      <a:schemeClr val="tx1"/>
                    </a:solidFill>
                    <a:latin typeface="IBM Plex Sans Light" panose="020B0403050203000203" pitchFamily="34" charset="0"/>
                  </a:rPr>
                  <a:t>Dependent </a:t>
                </a:r>
                <a:r>
                  <a:rPr lang="en-US" sz="2800" dirty="0" err="1">
                    <a:solidFill>
                      <a:schemeClr val="tx1"/>
                    </a:solidFill>
                    <a:latin typeface="IBM Plex Sans Light" panose="020B0403050203000203" pitchFamily="34" charset="0"/>
                  </a:rPr>
                  <a:t>Qiskit</a:t>
                </a:r>
                <a:r>
                  <a:rPr lang="en-US" sz="2800" dirty="0">
                    <a:solidFill>
                      <a:schemeClr val="tx1"/>
                    </a:solidFill>
                    <a:latin typeface="IBM Plex Sans Light" panose="020B0403050203000203" pitchFamily="34" charset="0"/>
                  </a:rPr>
                  <a:t> Projects</a:t>
                </a:r>
                <a:endParaRPr lang="en-US" sz="2800" kern="0" dirty="0">
                  <a:solidFill>
                    <a:schemeClr val="tx1"/>
                  </a:solidFill>
                </a:endParaRPr>
              </a:p>
            </p:txBody>
          </p:sp>
          <p:sp>
            <p:nvSpPr>
              <p:cNvPr id="19" name="Title 1">
                <a:extLst>
                  <a:ext uri="{FF2B5EF4-FFF2-40B4-BE49-F238E27FC236}">
                    <a16:creationId xmlns:a16="http://schemas.microsoft.com/office/drawing/2014/main" id="{EA1CDC16-564B-E74D-6A7D-250539B6A0AB}"/>
                  </a:ext>
                </a:extLst>
              </p:cNvPr>
              <p:cNvSpPr txBox="1">
                <a:spLocks/>
              </p:cNvSpPr>
              <p:nvPr/>
            </p:nvSpPr>
            <p:spPr>
              <a:xfrm>
                <a:off x="15535573" y="10641046"/>
                <a:ext cx="3592285" cy="1218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8600" dirty="0">
                    <a:solidFill>
                      <a:schemeClr val="tx1"/>
                    </a:solidFill>
                    <a:latin typeface="IBM Plex Sans Light" panose="020B0403050203000203" pitchFamily="34" charset="0"/>
                  </a:rPr>
                  <a:t>5185</a:t>
                </a:r>
                <a:endParaRPr lang="en-US" sz="8600" kern="0" dirty="0">
                  <a:solidFill>
                    <a:schemeClr val="tx1"/>
                  </a:solidFill>
                </a:endParaRPr>
              </a:p>
            </p:txBody>
          </p:sp>
        </p:grpSp>
      </p:grpSp>
    </p:spTree>
    <p:extLst>
      <p:ext uri="{BB962C8B-B14F-4D97-AF65-F5344CB8AC3E}">
        <p14:creationId xmlns:p14="http://schemas.microsoft.com/office/powerpoint/2010/main" val="64534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D60A3-97B9-34CA-D803-2D020F2FB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58150-4E8F-7B78-62F3-AE54B23C5C25}"/>
              </a:ext>
            </a:extLst>
          </p:cNvPr>
          <p:cNvSpPr>
            <a:spLocks noGrp="1"/>
          </p:cNvSpPr>
          <p:nvPr>
            <p:ph type="title"/>
          </p:nvPr>
        </p:nvSpPr>
        <p:spPr/>
        <p:txBody>
          <a:bodyPr/>
          <a:lstStyle/>
          <a:p>
            <a:r>
              <a:rPr lang="en-US" sz="4000" dirty="0">
                <a:effectLst/>
                <a:latin typeface="IBM Plex Sans Medm" panose="020B0503050203000203" pitchFamily="34" charset="0"/>
              </a:rPr>
              <a:t>Speed: </a:t>
            </a:r>
            <a:r>
              <a:rPr lang="en-US" sz="4000" dirty="0">
                <a:effectLst/>
              </a:rPr>
              <a:t>Overall Time to Complete</a:t>
            </a:r>
            <a:endParaRPr lang="en-US" sz="4000" dirty="0"/>
          </a:p>
        </p:txBody>
      </p:sp>
      <p:sp>
        <p:nvSpPr>
          <p:cNvPr id="3" name="Text Placeholder 2">
            <a:extLst>
              <a:ext uri="{FF2B5EF4-FFF2-40B4-BE49-F238E27FC236}">
                <a16:creationId xmlns:a16="http://schemas.microsoft.com/office/drawing/2014/main" id="{73AB6866-6254-4982-1BAF-BF3B74275474}"/>
              </a:ext>
            </a:extLst>
          </p:cNvPr>
          <p:cNvSpPr>
            <a:spLocks noGrp="1"/>
          </p:cNvSpPr>
          <p:nvPr>
            <p:ph type="body" sz="quarter" idx="12"/>
          </p:nvPr>
        </p:nvSpPr>
        <p:spPr/>
        <p:txBody>
          <a:bodyPr/>
          <a:lstStyle/>
          <a:p>
            <a:r>
              <a:rPr lang="en-US" dirty="0"/>
              <a:t>Speed measures how long it takes an SDK to create and manipulate circuits, as well as how long it takes to synthesize and </a:t>
            </a:r>
            <a:r>
              <a:rPr lang="en-US" dirty="0" err="1"/>
              <a:t>transpile</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2000" dirty="0"/>
          </a:p>
          <a:p>
            <a:r>
              <a:rPr lang="en-US" sz="2000" dirty="0"/>
              <a:t>Not included due to insufficient test results: </a:t>
            </a:r>
            <a:br>
              <a:rPr lang="en-US" sz="2000" dirty="0"/>
            </a:br>
            <a:r>
              <a:rPr lang="en-US" sz="2000" dirty="0" err="1"/>
              <a:t>Braket</a:t>
            </a:r>
            <a:r>
              <a:rPr lang="en-US" sz="2000" dirty="0"/>
              <a:t>, </a:t>
            </a:r>
            <a:r>
              <a:rPr lang="en-US" sz="2000" dirty="0" err="1"/>
              <a:t>Cirq</a:t>
            </a:r>
            <a:r>
              <a:rPr lang="en-US" sz="2000" dirty="0"/>
              <a:t>, CUDA &amp; </a:t>
            </a:r>
            <a:r>
              <a:rPr lang="en-US" sz="2000" dirty="0" err="1"/>
              <a:t>Staq</a:t>
            </a:r>
            <a:endParaRPr lang="en-US" sz="2000" dirty="0"/>
          </a:p>
          <a:p>
            <a:endParaRPr lang="en-US" sz="2000" dirty="0"/>
          </a:p>
          <a:p>
            <a:r>
              <a:rPr lang="en-US" sz="2000" dirty="0"/>
              <a:t>*Timing measured using only completed tests</a:t>
            </a:r>
          </a:p>
          <a:p>
            <a:endParaRPr lang="en-US" sz="2000" dirty="0"/>
          </a:p>
          <a:p>
            <a:r>
              <a:rPr lang="en-US" sz="2000" dirty="0"/>
              <a:t>Data based on arXiv:2409.08844 paper published 2024.SEP.13</a:t>
            </a:r>
          </a:p>
        </p:txBody>
      </p:sp>
      <p:sp>
        <p:nvSpPr>
          <p:cNvPr id="5" name="Footer Placeholder 4">
            <a:extLst>
              <a:ext uri="{FF2B5EF4-FFF2-40B4-BE49-F238E27FC236}">
                <a16:creationId xmlns:a16="http://schemas.microsoft.com/office/drawing/2014/main" id="{6915E5EF-9EF7-0EA1-E0A0-654275EA1895}"/>
              </a:ext>
            </a:extLst>
          </p:cNvPr>
          <p:cNvSpPr>
            <a:spLocks noGrp="1"/>
          </p:cNvSpPr>
          <p:nvPr>
            <p:ph type="ftr" sz="quarter" idx="13"/>
          </p:nvPr>
        </p:nvSpPr>
        <p:spPr/>
        <p:txBody>
          <a:bodyPr/>
          <a:lstStyle/>
          <a:p>
            <a:r>
              <a:rPr lang="en-US"/>
              <a:t>IBM Quantum | © 2025 IBM Corporation</a:t>
            </a:r>
            <a:endParaRPr lang="en-US" dirty="0"/>
          </a:p>
        </p:txBody>
      </p:sp>
      <p:pic>
        <p:nvPicPr>
          <p:cNvPr id="9" name="Picture Placeholder 8">
            <a:extLst>
              <a:ext uri="{FF2B5EF4-FFF2-40B4-BE49-F238E27FC236}">
                <a16:creationId xmlns:a16="http://schemas.microsoft.com/office/drawing/2014/main" id="{29F5DF38-8817-F5A9-BE18-87EE21977F4D}"/>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l="11653" r="11653"/>
          <a:stretch>
            <a:fillRect/>
          </a:stretch>
        </p:blipFill>
        <p:spPr/>
      </p:pic>
      <p:sp>
        <p:nvSpPr>
          <p:cNvPr id="4" name="Slide Number Placeholder 3">
            <a:extLst>
              <a:ext uri="{FF2B5EF4-FFF2-40B4-BE49-F238E27FC236}">
                <a16:creationId xmlns:a16="http://schemas.microsoft.com/office/drawing/2014/main" id="{F02B723C-9A76-0C3E-DFC9-82182F28B469}"/>
              </a:ext>
            </a:extLst>
          </p:cNvPr>
          <p:cNvSpPr>
            <a:spLocks noGrp="1"/>
          </p:cNvSpPr>
          <p:nvPr>
            <p:ph type="sldNum" sz="quarter" idx="10"/>
          </p:nvPr>
        </p:nvSpPr>
        <p:spPr/>
        <p:txBody>
          <a:bodyPr/>
          <a:lstStyle/>
          <a:p>
            <a:fld id="{86CB4B4D-7CA3-9044-876B-883B54F8677D}" type="slidenum">
              <a:rPr lang="en-US" smtClean="0"/>
              <a:t>46</a:t>
            </a:fld>
            <a:endParaRPr lang="en-US" dirty="0"/>
          </a:p>
        </p:txBody>
      </p:sp>
      <p:sp>
        <p:nvSpPr>
          <p:cNvPr id="7" name="Frame 6">
            <a:extLst>
              <a:ext uri="{FF2B5EF4-FFF2-40B4-BE49-F238E27FC236}">
                <a16:creationId xmlns:a16="http://schemas.microsoft.com/office/drawing/2014/main" id="{E2229C47-2615-8A48-D087-C7757CCF62EB}"/>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Validate most recent version is used</a:t>
            </a:r>
          </a:p>
        </p:txBody>
      </p:sp>
      <p:sp>
        <p:nvSpPr>
          <p:cNvPr id="6" name="SlideIDTextBox581" hidden="1">
            <a:extLst>
              <a:ext uri="{FF2B5EF4-FFF2-40B4-BE49-F238E27FC236}">
                <a16:creationId xmlns:a16="http://schemas.microsoft.com/office/drawing/2014/main" id="{F36EFDF1-3F7D-4F3C-9746-CA9B9CE86F7D}"/>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581</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489006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98EBC-1617-7C1F-0775-515C0C3BE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7585F-3772-260A-54D1-F06DAC6CD71C}"/>
              </a:ext>
            </a:extLst>
          </p:cNvPr>
          <p:cNvSpPr>
            <a:spLocks noGrp="1"/>
          </p:cNvSpPr>
          <p:nvPr>
            <p:ph type="title"/>
          </p:nvPr>
        </p:nvSpPr>
        <p:spPr/>
        <p:txBody>
          <a:bodyPr/>
          <a:lstStyle/>
          <a:p>
            <a:r>
              <a:rPr lang="en-US" sz="4000" dirty="0">
                <a:effectLst/>
                <a:latin typeface="IBM Plex Sans Medm" panose="020B0503050203000203" pitchFamily="34" charset="0"/>
              </a:rPr>
              <a:t>Speed: </a:t>
            </a:r>
            <a:r>
              <a:rPr lang="en-US" sz="4000" dirty="0">
                <a:effectLst/>
              </a:rPr>
              <a:t>Build &amp; Manipulate Time </a:t>
            </a:r>
            <a:br>
              <a:rPr lang="en-US" sz="4000" dirty="0">
                <a:effectLst/>
              </a:rPr>
            </a:br>
            <a:r>
              <a:rPr lang="en-US" sz="4000" dirty="0">
                <a:effectLst/>
              </a:rPr>
              <a:t>to Complete</a:t>
            </a:r>
            <a:endParaRPr lang="en-US" sz="4000" dirty="0"/>
          </a:p>
        </p:txBody>
      </p:sp>
      <p:sp>
        <p:nvSpPr>
          <p:cNvPr id="3" name="Text Placeholder 2">
            <a:extLst>
              <a:ext uri="{FF2B5EF4-FFF2-40B4-BE49-F238E27FC236}">
                <a16:creationId xmlns:a16="http://schemas.microsoft.com/office/drawing/2014/main" id="{610D3261-7C99-45A9-C6B2-C50249B0E014}"/>
              </a:ext>
            </a:extLst>
          </p:cNvPr>
          <p:cNvSpPr>
            <a:spLocks noGrp="1"/>
          </p:cNvSpPr>
          <p:nvPr>
            <p:ph type="body" sz="quarter" idx="12"/>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2000" dirty="0"/>
          </a:p>
          <a:p>
            <a:r>
              <a:rPr lang="en-US" sz="2000" dirty="0"/>
              <a:t>Not included due to insufficient test results: CUDA &amp; </a:t>
            </a:r>
            <a:r>
              <a:rPr lang="en-US" sz="2000" dirty="0" err="1"/>
              <a:t>Staq</a:t>
            </a:r>
            <a:endParaRPr lang="en-US" sz="2000" dirty="0"/>
          </a:p>
          <a:p>
            <a:endParaRPr lang="en-US" sz="2000" dirty="0"/>
          </a:p>
          <a:p>
            <a:r>
              <a:rPr lang="en-US" sz="2000" dirty="0"/>
              <a:t>*Timing measured using only completed tests </a:t>
            </a:r>
          </a:p>
          <a:p>
            <a:endParaRPr lang="en-US" sz="2000" dirty="0"/>
          </a:p>
          <a:p>
            <a:r>
              <a:rPr lang="en-US" sz="2000" dirty="0"/>
              <a:t>Data based on arXiv:2409.08844 paper published 2024.SEP.13</a:t>
            </a:r>
          </a:p>
        </p:txBody>
      </p:sp>
      <p:sp>
        <p:nvSpPr>
          <p:cNvPr id="5" name="Footer Placeholder 4">
            <a:extLst>
              <a:ext uri="{FF2B5EF4-FFF2-40B4-BE49-F238E27FC236}">
                <a16:creationId xmlns:a16="http://schemas.microsoft.com/office/drawing/2014/main" id="{152C2AB0-BE28-6BF5-BDF6-4A66B4156EEF}"/>
              </a:ext>
            </a:extLst>
          </p:cNvPr>
          <p:cNvSpPr>
            <a:spLocks noGrp="1"/>
          </p:cNvSpPr>
          <p:nvPr>
            <p:ph type="ftr" sz="quarter" idx="13"/>
          </p:nvPr>
        </p:nvSpPr>
        <p:spPr/>
        <p:txBody>
          <a:bodyPr/>
          <a:lstStyle/>
          <a:p>
            <a:r>
              <a:rPr lang="en-US"/>
              <a:t>IBM Quantum | © 2025 IBM Corporation</a:t>
            </a:r>
            <a:endParaRPr lang="en-US" dirty="0"/>
          </a:p>
        </p:txBody>
      </p:sp>
      <p:pic>
        <p:nvPicPr>
          <p:cNvPr id="15" name="Picture Placeholder 14">
            <a:extLst>
              <a:ext uri="{FF2B5EF4-FFF2-40B4-BE49-F238E27FC236}">
                <a16:creationId xmlns:a16="http://schemas.microsoft.com/office/drawing/2014/main" id="{9880DDDB-7818-2B14-DCB0-54CBCEC9C722}"/>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t="13328" b="13328"/>
          <a:stretch>
            <a:fillRect/>
          </a:stretch>
        </p:blipFill>
        <p:spPr/>
      </p:pic>
      <p:sp>
        <p:nvSpPr>
          <p:cNvPr id="4" name="Slide Number Placeholder 3">
            <a:extLst>
              <a:ext uri="{FF2B5EF4-FFF2-40B4-BE49-F238E27FC236}">
                <a16:creationId xmlns:a16="http://schemas.microsoft.com/office/drawing/2014/main" id="{1088516F-8CA5-C11E-8708-D98624009E72}"/>
              </a:ext>
            </a:extLst>
          </p:cNvPr>
          <p:cNvSpPr>
            <a:spLocks noGrp="1"/>
          </p:cNvSpPr>
          <p:nvPr>
            <p:ph type="sldNum" sz="quarter" idx="10"/>
          </p:nvPr>
        </p:nvSpPr>
        <p:spPr/>
        <p:txBody>
          <a:bodyPr/>
          <a:lstStyle/>
          <a:p>
            <a:fld id="{86CB4B4D-7CA3-9044-876B-883B54F8677D}" type="slidenum">
              <a:rPr lang="en-US" smtClean="0"/>
              <a:t>47</a:t>
            </a:fld>
            <a:endParaRPr lang="en-US" dirty="0"/>
          </a:p>
        </p:txBody>
      </p:sp>
      <p:sp>
        <p:nvSpPr>
          <p:cNvPr id="7" name="Frame 6">
            <a:extLst>
              <a:ext uri="{FF2B5EF4-FFF2-40B4-BE49-F238E27FC236}">
                <a16:creationId xmlns:a16="http://schemas.microsoft.com/office/drawing/2014/main" id="{270A6AED-CBE3-C79F-FA9B-C70F32B17D66}"/>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Validate most recent version is used</a:t>
            </a:r>
          </a:p>
        </p:txBody>
      </p:sp>
      <p:sp>
        <p:nvSpPr>
          <p:cNvPr id="6" name="SlideIDTextBox584" hidden="1">
            <a:extLst>
              <a:ext uri="{FF2B5EF4-FFF2-40B4-BE49-F238E27FC236}">
                <a16:creationId xmlns:a16="http://schemas.microsoft.com/office/drawing/2014/main" id="{DB10816D-CFDF-23DE-CFA6-B33B9A4ECCA2}"/>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584</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76482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FE6D1-5015-5D04-DF58-939CBD8F4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B981A-5AEA-90F9-99D2-F32C7C1E4A75}"/>
              </a:ext>
            </a:extLst>
          </p:cNvPr>
          <p:cNvSpPr>
            <a:spLocks noGrp="1"/>
          </p:cNvSpPr>
          <p:nvPr>
            <p:ph type="title"/>
          </p:nvPr>
        </p:nvSpPr>
        <p:spPr/>
        <p:txBody>
          <a:bodyPr/>
          <a:lstStyle/>
          <a:p>
            <a:r>
              <a:rPr lang="en-US" sz="4000" dirty="0">
                <a:effectLst/>
                <a:latin typeface="IBM Plex Sans Medm" panose="020B0503050203000203" pitchFamily="34" charset="0"/>
              </a:rPr>
              <a:t>Quality: </a:t>
            </a:r>
            <a:br>
              <a:rPr lang="en-US" sz="4000" dirty="0">
                <a:effectLst/>
                <a:latin typeface="IBM Plex Sans Medm" panose="020B0503050203000203" pitchFamily="34" charset="0"/>
              </a:rPr>
            </a:br>
            <a:r>
              <a:rPr lang="en-US" sz="4000" dirty="0">
                <a:effectLst/>
              </a:rPr>
              <a:t>Ratio of 2Q Gates</a:t>
            </a:r>
            <a:endParaRPr lang="en-US" sz="4000" dirty="0"/>
          </a:p>
        </p:txBody>
      </p:sp>
      <p:sp>
        <p:nvSpPr>
          <p:cNvPr id="3" name="Text Placeholder 2">
            <a:extLst>
              <a:ext uri="{FF2B5EF4-FFF2-40B4-BE49-F238E27FC236}">
                <a16:creationId xmlns:a16="http://schemas.microsoft.com/office/drawing/2014/main" id="{628848D0-0F66-7859-77F1-DC8EF8920EF3}"/>
              </a:ext>
            </a:extLst>
          </p:cNvPr>
          <p:cNvSpPr>
            <a:spLocks noGrp="1"/>
          </p:cNvSpPr>
          <p:nvPr>
            <p:ph type="body" sz="quarter" idx="12"/>
          </p:nvPr>
        </p:nvSpPr>
        <p:spPr/>
        <p:txBody>
          <a:bodyPr/>
          <a:lstStyle/>
          <a:p>
            <a:r>
              <a:rPr lang="en-US" dirty="0"/>
              <a:t>Quality measures the number of two-qubit gates in a </a:t>
            </a:r>
            <a:r>
              <a:rPr lang="en-US" dirty="0" err="1"/>
              <a:t>transpiled</a:t>
            </a:r>
            <a:r>
              <a:rPr lang="en-US" dirty="0"/>
              <a:t> circuit. Fewer operations means less noise and better results.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2000" dirty="0"/>
          </a:p>
          <a:p>
            <a:r>
              <a:rPr lang="en-US" sz="2000" dirty="0"/>
              <a:t>Not included due to insufficient test results: </a:t>
            </a:r>
            <a:r>
              <a:rPr lang="en-US" sz="2000" dirty="0" err="1"/>
              <a:t>Braket</a:t>
            </a:r>
            <a:r>
              <a:rPr lang="en-US" sz="2000" dirty="0"/>
              <a:t>, </a:t>
            </a:r>
            <a:r>
              <a:rPr lang="en-US" sz="2000" dirty="0" err="1"/>
              <a:t>Cirq</a:t>
            </a:r>
            <a:r>
              <a:rPr lang="en-US" sz="2000" dirty="0"/>
              <a:t> &amp; CUDA</a:t>
            </a:r>
          </a:p>
          <a:p>
            <a:endParaRPr lang="en-US" sz="2000" dirty="0"/>
          </a:p>
          <a:p>
            <a:r>
              <a:rPr lang="en-US" sz="2000" dirty="0"/>
              <a:t>*Quality measured using only completed tests </a:t>
            </a:r>
          </a:p>
          <a:p>
            <a:endParaRPr lang="en-US" sz="2000" dirty="0"/>
          </a:p>
          <a:p>
            <a:r>
              <a:rPr lang="en-US" sz="2000" dirty="0"/>
              <a:t>Data based on arXiv:2409.08844 paper published 2024.SEP.13</a:t>
            </a:r>
          </a:p>
        </p:txBody>
      </p:sp>
      <p:sp>
        <p:nvSpPr>
          <p:cNvPr id="5" name="Footer Placeholder 4">
            <a:extLst>
              <a:ext uri="{FF2B5EF4-FFF2-40B4-BE49-F238E27FC236}">
                <a16:creationId xmlns:a16="http://schemas.microsoft.com/office/drawing/2014/main" id="{D76EDF4C-4FAC-C4B3-1F36-2D0E58722BC4}"/>
              </a:ext>
            </a:extLst>
          </p:cNvPr>
          <p:cNvSpPr>
            <a:spLocks noGrp="1"/>
          </p:cNvSpPr>
          <p:nvPr>
            <p:ph type="ftr" sz="quarter" idx="13"/>
          </p:nvPr>
        </p:nvSpPr>
        <p:spPr/>
        <p:txBody>
          <a:bodyPr/>
          <a:lstStyle/>
          <a:p>
            <a:r>
              <a:rPr lang="en-US"/>
              <a:t>IBM Quantum | © 2025 IBM Corporation</a:t>
            </a:r>
            <a:endParaRPr lang="en-US" dirty="0"/>
          </a:p>
        </p:txBody>
      </p:sp>
      <p:pic>
        <p:nvPicPr>
          <p:cNvPr id="12" name="Picture Placeholder 11">
            <a:extLst>
              <a:ext uri="{FF2B5EF4-FFF2-40B4-BE49-F238E27FC236}">
                <a16:creationId xmlns:a16="http://schemas.microsoft.com/office/drawing/2014/main" id="{4CB0104F-9A0F-857E-E217-55EB44DF72C3}"/>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t="13328" b="13328"/>
          <a:stretch/>
        </p:blipFill>
        <p:spPr/>
      </p:pic>
      <p:sp>
        <p:nvSpPr>
          <p:cNvPr id="4" name="Slide Number Placeholder 3">
            <a:extLst>
              <a:ext uri="{FF2B5EF4-FFF2-40B4-BE49-F238E27FC236}">
                <a16:creationId xmlns:a16="http://schemas.microsoft.com/office/drawing/2014/main" id="{570DBB1B-B41B-B8B6-0C81-1862ADF5BC71}"/>
              </a:ext>
            </a:extLst>
          </p:cNvPr>
          <p:cNvSpPr>
            <a:spLocks noGrp="1"/>
          </p:cNvSpPr>
          <p:nvPr>
            <p:ph type="sldNum" sz="quarter" idx="10"/>
          </p:nvPr>
        </p:nvSpPr>
        <p:spPr/>
        <p:txBody>
          <a:bodyPr/>
          <a:lstStyle/>
          <a:p>
            <a:fld id="{86CB4B4D-7CA3-9044-876B-883B54F8677D}" type="slidenum">
              <a:rPr lang="en-US" smtClean="0"/>
              <a:t>48</a:t>
            </a:fld>
            <a:endParaRPr lang="en-US" dirty="0"/>
          </a:p>
        </p:txBody>
      </p:sp>
      <p:sp>
        <p:nvSpPr>
          <p:cNvPr id="6" name="TextBox 5">
            <a:extLst>
              <a:ext uri="{FF2B5EF4-FFF2-40B4-BE49-F238E27FC236}">
                <a16:creationId xmlns:a16="http://schemas.microsoft.com/office/drawing/2014/main" id="{E73D3BCE-F4F3-337A-9124-C1750B959ADC}"/>
              </a:ext>
            </a:extLst>
          </p:cNvPr>
          <p:cNvSpPr txBox="1"/>
          <p:nvPr/>
        </p:nvSpPr>
        <p:spPr>
          <a:xfrm>
            <a:off x="13265388" y="12584692"/>
            <a:ext cx="3948431" cy="5661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b">
            <a:noAutofit/>
          </a:bodyPr>
          <a:lstStyle/>
          <a:p>
            <a:pPr algn="ctr" defTabSz="2438400">
              <a:spcBef>
                <a:spcPts val="2900"/>
              </a:spcBef>
              <a:buSzPct val="100000"/>
            </a:pPr>
            <a:r>
              <a:rPr lang="en-US" sz="2800" kern="0" dirty="0">
                <a:solidFill>
                  <a:schemeClr val="tx1">
                    <a:lumMod val="50000"/>
                    <a:lumOff val="50000"/>
                  </a:schemeClr>
                </a:solidFill>
                <a:ea typeface="+mj-ea"/>
                <a:cs typeface="+mj-cs"/>
                <a:sym typeface="IBM Plex Sans Light"/>
              </a:rPr>
              <a:t>As of 2024.SEP.16</a:t>
            </a:r>
          </a:p>
        </p:txBody>
      </p:sp>
      <p:sp>
        <p:nvSpPr>
          <p:cNvPr id="7" name="Frame 6">
            <a:extLst>
              <a:ext uri="{FF2B5EF4-FFF2-40B4-BE49-F238E27FC236}">
                <a16:creationId xmlns:a16="http://schemas.microsoft.com/office/drawing/2014/main" id="{97216167-1640-323C-951B-13EC15B51239}"/>
              </a:ext>
            </a:extLst>
          </p:cNvPr>
          <p:cNvSpPr/>
          <p:nvPr/>
        </p:nvSpPr>
        <p:spPr bwMode="auto">
          <a:xfrm>
            <a:off x="-637540" y="-631371"/>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Validate most recent version is used</a:t>
            </a:r>
          </a:p>
        </p:txBody>
      </p:sp>
      <p:sp>
        <p:nvSpPr>
          <p:cNvPr id="8" name="SlideIDTextBox585" hidden="1">
            <a:extLst>
              <a:ext uri="{FF2B5EF4-FFF2-40B4-BE49-F238E27FC236}">
                <a16:creationId xmlns:a16="http://schemas.microsoft.com/office/drawing/2014/main" id="{B817C04C-D21C-BEB0-1786-92C7721D95CC}"/>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585</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2648077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E2AA2-91C7-6816-04FD-FE39BD5F1E80}"/>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4D24A991-0F2E-0DBD-E6BC-ED81D3E52AD3}"/>
              </a:ext>
            </a:extLst>
          </p:cNvPr>
          <p:cNvSpPr txBox="1">
            <a:spLocks/>
          </p:cNvSpPr>
          <p:nvPr/>
        </p:nvSpPr>
        <p:spPr>
          <a:xfrm>
            <a:off x="6664363" y="10287000"/>
            <a:ext cx="4956177"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Optimize</a:t>
            </a:r>
          </a:p>
        </p:txBody>
      </p:sp>
      <p:sp>
        <p:nvSpPr>
          <p:cNvPr id="16" name="Text Placeholder 2">
            <a:extLst>
              <a:ext uri="{FF2B5EF4-FFF2-40B4-BE49-F238E27FC236}">
                <a16:creationId xmlns:a16="http://schemas.microsoft.com/office/drawing/2014/main" id="{F20EE4E5-FAE8-C91E-B1D6-90B538AA04A4}"/>
              </a:ext>
            </a:extLst>
          </p:cNvPr>
          <p:cNvSpPr txBox="1">
            <a:spLocks/>
          </p:cNvSpPr>
          <p:nvPr/>
        </p:nvSpPr>
        <p:spPr>
          <a:xfrm>
            <a:off x="12796546" y="10287000"/>
            <a:ext cx="4956177"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Execute</a:t>
            </a:r>
          </a:p>
        </p:txBody>
      </p:sp>
      <p:sp>
        <p:nvSpPr>
          <p:cNvPr id="17" name="Text Placeholder 2">
            <a:extLst>
              <a:ext uri="{FF2B5EF4-FFF2-40B4-BE49-F238E27FC236}">
                <a16:creationId xmlns:a16="http://schemas.microsoft.com/office/drawing/2014/main" id="{034616C9-0DCF-34CD-65F2-25E223B63C79}"/>
              </a:ext>
            </a:extLst>
          </p:cNvPr>
          <p:cNvSpPr txBox="1">
            <a:spLocks/>
          </p:cNvSpPr>
          <p:nvPr/>
        </p:nvSpPr>
        <p:spPr>
          <a:xfrm>
            <a:off x="18859500" y="10287000"/>
            <a:ext cx="4956177"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Post-Process</a:t>
            </a:r>
          </a:p>
        </p:txBody>
      </p:sp>
      <p:sp>
        <p:nvSpPr>
          <p:cNvPr id="3" name="Text Placeholder 2">
            <a:extLst>
              <a:ext uri="{FF2B5EF4-FFF2-40B4-BE49-F238E27FC236}">
                <a16:creationId xmlns:a16="http://schemas.microsoft.com/office/drawing/2014/main" id="{660C1DB5-257B-D3E6-D78E-9B55515218CC}"/>
              </a:ext>
            </a:extLst>
          </p:cNvPr>
          <p:cNvSpPr>
            <a:spLocks noGrp="1"/>
          </p:cNvSpPr>
          <p:nvPr>
            <p:ph type="body" sz="quarter" idx="11"/>
          </p:nvPr>
        </p:nvSpPr>
        <p:spPr>
          <a:xfrm>
            <a:off x="576072" y="10287000"/>
            <a:ext cx="4956177" cy="1714500"/>
          </a:xfrm>
        </p:spPr>
        <p:txBody>
          <a:bodyPr anchor="b"/>
          <a:lstStyle/>
          <a:p>
            <a:r>
              <a:rPr lang="en-US" dirty="0"/>
              <a:t>Map</a:t>
            </a:r>
          </a:p>
        </p:txBody>
      </p:sp>
      <p:pic>
        <p:nvPicPr>
          <p:cNvPr id="8" name="Graphic 7">
            <a:extLst>
              <a:ext uri="{FF2B5EF4-FFF2-40B4-BE49-F238E27FC236}">
                <a16:creationId xmlns:a16="http://schemas.microsoft.com/office/drawing/2014/main" id="{7A91B07B-FCFD-9961-E471-BBED9BEFB2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59500" y="10896600"/>
            <a:ext cx="457200" cy="457200"/>
          </a:xfrm>
          <a:prstGeom prst="rect">
            <a:avLst/>
          </a:prstGeom>
        </p:spPr>
      </p:pic>
      <p:pic>
        <p:nvPicPr>
          <p:cNvPr id="10" name="Graphic 9">
            <a:extLst>
              <a:ext uri="{FF2B5EF4-FFF2-40B4-BE49-F238E27FC236}">
                <a16:creationId xmlns:a16="http://schemas.microsoft.com/office/drawing/2014/main" id="{BA93FBE9-D579-ED96-2A98-7FEC176CB1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6987" y="10896600"/>
            <a:ext cx="457200" cy="457200"/>
          </a:xfrm>
          <a:prstGeom prst="rect">
            <a:avLst/>
          </a:prstGeom>
        </p:spPr>
      </p:pic>
      <p:pic>
        <p:nvPicPr>
          <p:cNvPr id="12" name="Graphic 11">
            <a:extLst>
              <a:ext uri="{FF2B5EF4-FFF2-40B4-BE49-F238E27FC236}">
                <a16:creationId xmlns:a16="http://schemas.microsoft.com/office/drawing/2014/main" id="{C0B2531D-AEE3-A3AA-B991-7CF3F125F5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324" y="10896600"/>
            <a:ext cx="457200" cy="457200"/>
          </a:xfrm>
          <a:prstGeom prst="rect">
            <a:avLst/>
          </a:prstGeom>
        </p:spPr>
      </p:pic>
      <p:pic>
        <p:nvPicPr>
          <p:cNvPr id="14" name="Graphic 13">
            <a:extLst>
              <a:ext uri="{FF2B5EF4-FFF2-40B4-BE49-F238E27FC236}">
                <a16:creationId xmlns:a16="http://schemas.microsoft.com/office/drawing/2014/main" id="{07C4EAC1-D075-AB92-1F54-8F7100BD31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7500" y="10896600"/>
            <a:ext cx="457200" cy="457200"/>
          </a:xfrm>
          <a:prstGeom prst="rect">
            <a:avLst/>
          </a:prstGeom>
        </p:spPr>
      </p:pic>
      <p:cxnSp>
        <p:nvCxnSpPr>
          <p:cNvPr id="19" name="Straight Connector 18">
            <a:extLst>
              <a:ext uri="{FF2B5EF4-FFF2-40B4-BE49-F238E27FC236}">
                <a16:creationId xmlns:a16="http://schemas.microsoft.com/office/drawing/2014/main" id="{DFEA1440-330B-0F03-0747-B07F0B967544}"/>
              </a:ext>
            </a:extLst>
          </p:cNvPr>
          <p:cNvCxnSpPr/>
          <p:nvPr/>
        </p:nvCxnSpPr>
        <p:spPr bwMode="auto">
          <a:xfrm>
            <a:off x="577850" y="10515600"/>
            <a:ext cx="49543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68F2F2C-386C-6BE5-6EAF-D4928C956E40}"/>
              </a:ext>
            </a:extLst>
          </p:cNvPr>
          <p:cNvCxnSpPr>
            <a:cxnSpLocks/>
          </p:cNvCxnSpPr>
          <p:nvPr/>
        </p:nvCxnSpPr>
        <p:spPr bwMode="auto">
          <a:xfrm>
            <a:off x="6667500" y="10515600"/>
            <a:ext cx="494351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ED8B06E-E458-6256-A576-644A96D30036}"/>
              </a:ext>
            </a:extLst>
          </p:cNvPr>
          <p:cNvCxnSpPr>
            <a:cxnSpLocks/>
          </p:cNvCxnSpPr>
          <p:nvPr/>
        </p:nvCxnSpPr>
        <p:spPr bwMode="auto">
          <a:xfrm>
            <a:off x="12726987" y="10515600"/>
            <a:ext cx="502573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CF91B0D-147F-A4B7-5C20-CF282CAD38AC}"/>
              </a:ext>
            </a:extLst>
          </p:cNvPr>
          <p:cNvCxnSpPr/>
          <p:nvPr/>
        </p:nvCxnSpPr>
        <p:spPr bwMode="auto">
          <a:xfrm>
            <a:off x="18861278" y="10515600"/>
            <a:ext cx="49543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Title 4">
            <a:extLst>
              <a:ext uri="{FF2B5EF4-FFF2-40B4-BE49-F238E27FC236}">
                <a16:creationId xmlns:a16="http://schemas.microsoft.com/office/drawing/2014/main" id="{4A9F42CD-CE74-0152-7C97-5C3EF6F59B5B}"/>
              </a:ext>
            </a:extLst>
          </p:cNvPr>
          <p:cNvSpPr>
            <a:spLocks noGrp="1"/>
          </p:cNvSpPr>
          <p:nvPr>
            <p:ph type="title"/>
          </p:nvPr>
        </p:nvSpPr>
        <p:spPr>
          <a:xfrm>
            <a:off x="576072" y="576072"/>
            <a:ext cx="9483915" cy="1169865"/>
          </a:xfrm>
        </p:spPr>
        <p:txBody>
          <a:bodyPr/>
          <a:lstStyle/>
          <a:p>
            <a:r>
              <a:rPr lang="en-US" dirty="0"/>
              <a:t>Qiskit Pattern: </a:t>
            </a:r>
            <a:br>
              <a:rPr lang="en-US" dirty="0"/>
            </a:br>
            <a:r>
              <a:rPr lang="en-US" dirty="0"/>
              <a:t>The anatomy of a quantum algorithm</a:t>
            </a:r>
          </a:p>
        </p:txBody>
      </p:sp>
      <p:sp>
        <p:nvSpPr>
          <p:cNvPr id="2" name="Title 4">
            <a:extLst>
              <a:ext uri="{FF2B5EF4-FFF2-40B4-BE49-F238E27FC236}">
                <a16:creationId xmlns:a16="http://schemas.microsoft.com/office/drawing/2014/main" id="{8F1E3689-FF0A-C4AE-72E0-6BCE22D9CA40}"/>
              </a:ext>
            </a:extLst>
          </p:cNvPr>
          <p:cNvSpPr txBox="1">
            <a:spLocks/>
          </p:cNvSpPr>
          <p:nvPr/>
        </p:nvSpPr>
        <p:spPr>
          <a:xfrm>
            <a:off x="576073" y="6400800"/>
            <a:ext cx="4948428"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A8A8A8"/>
                </a:solidFill>
                <a:effectLst/>
                <a:uLnTx/>
                <a:uFillTx/>
                <a:latin typeface="IBM Plex Sans Light"/>
                <a:ea typeface="+mj-ea"/>
                <a:cs typeface="+mj-cs"/>
                <a:sym typeface="IBM Plex Sans Light"/>
              </a:rPr>
              <a:t>01</a:t>
            </a:r>
            <a:b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br>
            <a:r>
              <a:rPr kumimoji="0" lang="en-US" sz="3600" b="1" i="0" u="none" strike="noStrike" kern="0" cap="none" spc="0" normalizeH="0" baseline="0" noProof="0" dirty="0">
                <a:ln>
                  <a:noFill/>
                </a:ln>
                <a:solidFill>
                  <a:srgbClr val="000000"/>
                </a:solidFill>
                <a:effectLst/>
                <a:uLnTx/>
                <a:uFillTx/>
                <a:latin typeface="IBM Plex Sans SmBld" panose="020B0503050203000203" pitchFamily="34" charset="0"/>
                <a:ea typeface="+mj-ea"/>
                <a:cs typeface="+mj-cs"/>
                <a:sym typeface="IBM Plex Sans Light"/>
              </a:rPr>
              <a:t>Map</a:t>
            </a: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 problem instance to quantum circuits and operators</a:t>
            </a:r>
          </a:p>
        </p:txBody>
      </p:sp>
      <p:sp>
        <p:nvSpPr>
          <p:cNvPr id="4" name="Title 4">
            <a:extLst>
              <a:ext uri="{FF2B5EF4-FFF2-40B4-BE49-F238E27FC236}">
                <a16:creationId xmlns:a16="http://schemas.microsoft.com/office/drawing/2014/main" id="{F4273C9A-2D1E-1C51-912B-1C00BDE9D6A2}"/>
              </a:ext>
            </a:extLst>
          </p:cNvPr>
          <p:cNvSpPr txBox="1">
            <a:spLocks/>
          </p:cNvSpPr>
          <p:nvPr/>
        </p:nvSpPr>
        <p:spPr>
          <a:xfrm>
            <a:off x="6679412" y="6400800"/>
            <a:ext cx="4948428"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A8A8A8"/>
                </a:solidFill>
                <a:effectLst/>
                <a:uLnTx/>
                <a:uFillTx/>
                <a:latin typeface="IBM Plex Sans Light"/>
                <a:ea typeface="+mj-ea"/>
                <a:cs typeface="+mj-cs"/>
                <a:sym typeface="IBM Plex Sans Light"/>
              </a:rPr>
              <a:t>02</a:t>
            </a: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IBM Plex Sans SmBld" panose="020B0503050203000203" pitchFamily="34" charset="0"/>
                <a:ea typeface="+mj-ea"/>
                <a:cs typeface="+mj-cs"/>
                <a:sym typeface="IBM Plex Sans Light"/>
              </a:rPr>
              <a:t>Optimize</a:t>
            </a: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 for target hardware execution</a:t>
            </a:r>
          </a:p>
        </p:txBody>
      </p:sp>
      <p:sp>
        <p:nvSpPr>
          <p:cNvPr id="29" name="Title 4">
            <a:extLst>
              <a:ext uri="{FF2B5EF4-FFF2-40B4-BE49-F238E27FC236}">
                <a16:creationId xmlns:a16="http://schemas.microsoft.com/office/drawing/2014/main" id="{766440C4-918F-2701-D8AC-A930A5013E60}"/>
              </a:ext>
            </a:extLst>
          </p:cNvPr>
          <p:cNvSpPr txBox="1">
            <a:spLocks/>
          </p:cNvSpPr>
          <p:nvPr/>
        </p:nvSpPr>
        <p:spPr>
          <a:xfrm>
            <a:off x="12759336" y="6400800"/>
            <a:ext cx="4948428"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A8A8A8"/>
                </a:solidFill>
                <a:effectLst/>
                <a:uLnTx/>
                <a:uFillTx/>
                <a:latin typeface="IBM Plex Sans Light"/>
                <a:ea typeface="+mj-ea"/>
                <a:cs typeface="+mj-cs"/>
                <a:sym typeface="IBM Plex Sans Light"/>
              </a:rPr>
              <a:t>03</a:t>
            </a: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IBM Plex Sans SmBld" panose="020B0503050203000203" pitchFamily="34" charset="0"/>
                <a:ea typeface="+mj-ea"/>
                <a:cs typeface="+mj-cs"/>
                <a:sym typeface="IBM Plex Sans Light"/>
              </a:rPr>
              <a:t>Execute</a:t>
            </a: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 via </a:t>
            </a:r>
            <a:b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br>
            <a:r>
              <a:rPr kumimoji="0" lang="en-US" sz="3600" b="0" i="0" u="none" strike="noStrike" kern="0" cap="none" spc="0" normalizeH="0" baseline="0" noProof="0" dirty="0" err="1">
                <a:ln>
                  <a:noFill/>
                </a:ln>
                <a:solidFill>
                  <a:srgbClr val="000000"/>
                </a:solidFill>
                <a:effectLst/>
                <a:uLnTx/>
                <a:uFillTx/>
                <a:latin typeface="IBM Plex Sans Light"/>
                <a:ea typeface="+mj-ea"/>
                <a:cs typeface="+mj-cs"/>
                <a:sym typeface="IBM Plex Sans Light"/>
              </a:rPr>
              <a:t>Qiskit</a:t>
            </a: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 Runtime</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endParaRPr>
          </a:p>
        </p:txBody>
      </p:sp>
      <p:sp>
        <p:nvSpPr>
          <p:cNvPr id="30" name="Title 4">
            <a:extLst>
              <a:ext uri="{FF2B5EF4-FFF2-40B4-BE49-F238E27FC236}">
                <a16:creationId xmlns:a16="http://schemas.microsoft.com/office/drawing/2014/main" id="{4EF40F39-5C51-1ABB-B45A-B04050D3CE2C}"/>
              </a:ext>
            </a:extLst>
          </p:cNvPr>
          <p:cNvSpPr txBox="1">
            <a:spLocks/>
          </p:cNvSpPr>
          <p:nvPr/>
        </p:nvSpPr>
        <p:spPr>
          <a:xfrm>
            <a:off x="18839260" y="6400800"/>
            <a:ext cx="4948428"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A8A8A8"/>
                </a:solidFill>
                <a:effectLst/>
                <a:uLnTx/>
                <a:uFillTx/>
                <a:latin typeface="IBM Plex Sans Light"/>
                <a:ea typeface="+mj-ea"/>
                <a:cs typeface="+mj-cs"/>
                <a:sym typeface="IBM Plex Sans Light"/>
              </a:rPr>
              <a:t>04</a:t>
            </a: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IBM Plex Sans SmBld" panose="020B0503050203000203" pitchFamily="34" charset="0"/>
                <a:ea typeface="+mj-ea"/>
                <a:cs typeface="+mj-cs"/>
                <a:sym typeface="IBM Plex Sans Light"/>
              </a:rPr>
              <a:t>Result</a:t>
            </a: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 processing</a:t>
            </a:r>
          </a:p>
        </p:txBody>
      </p:sp>
      <p:sp>
        <p:nvSpPr>
          <p:cNvPr id="7" name="Footer Placeholder 6">
            <a:extLst>
              <a:ext uri="{FF2B5EF4-FFF2-40B4-BE49-F238E27FC236}">
                <a16:creationId xmlns:a16="http://schemas.microsoft.com/office/drawing/2014/main" id="{7765C152-6966-71BE-9557-C6374D141BF9}"/>
              </a:ext>
            </a:extLst>
          </p:cNvPr>
          <p:cNvSpPr>
            <a:spLocks noGrp="1"/>
          </p:cNvSpPr>
          <p:nvPr>
            <p:ph type="ftr" sz="quarter" idx="13"/>
          </p:nvPr>
        </p:nvSpPr>
        <p:spPr/>
        <p:txBody>
          <a:bodyPr/>
          <a:lstStyle/>
          <a:p>
            <a:r>
              <a:rPr lang="en-US"/>
              <a:t>IBM Quantum | © 2025 IBM Corporation</a:t>
            </a:r>
            <a:endParaRPr lang="en-US" dirty="0"/>
          </a:p>
        </p:txBody>
      </p:sp>
      <p:sp>
        <p:nvSpPr>
          <p:cNvPr id="9" name="Slide Number Placeholder 8">
            <a:extLst>
              <a:ext uri="{FF2B5EF4-FFF2-40B4-BE49-F238E27FC236}">
                <a16:creationId xmlns:a16="http://schemas.microsoft.com/office/drawing/2014/main" id="{0DBFC82D-4AEF-3657-6E4A-09B4F7C376A3}"/>
              </a:ext>
            </a:extLst>
          </p:cNvPr>
          <p:cNvSpPr>
            <a:spLocks noGrp="1"/>
          </p:cNvSpPr>
          <p:nvPr>
            <p:ph type="sldNum" sz="quarter" idx="4"/>
          </p:nvPr>
        </p:nvSpPr>
        <p:spPr/>
        <p:txBody>
          <a:bodyPr/>
          <a:lstStyle/>
          <a:p>
            <a:fld id="{86CB4B4D-7CA3-9044-876B-883B54F8677D}" type="slidenum">
              <a:rPr lang="en-US" smtClean="0"/>
              <a:pPr/>
              <a:t>49</a:t>
            </a:fld>
            <a:endParaRPr lang="en-US" dirty="0"/>
          </a:p>
        </p:txBody>
      </p:sp>
      <p:sp>
        <p:nvSpPr>
          <p:cNvPr id="6" name="SlideIDTextBox377" hidden="1">
            <a:extLst>
              <a:ext uri="{FF2B5EF4-FFF2-40B4-BE49-F238E27FC236}">
                <a16:creationId xmlns:a16="http://schemas.microsoft.com/office/drawing/2014/main" id="{0BB4EC4E-E414-7614-5BE8-34D480704CEC}"/>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377</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154478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E596D-87FA-433D-94F6-AC604AB2135A}"/>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Title 3">
            <a:extLst>
              <a:ext uri="{FF2B5EF4-FFF2-40B4-BE49-F238E27FC236}">
                <a16:creationId xmlns:a16="http://schemas.microsoft.com/office/drawing/2014/main" id="{78D58A84-99F3-4D55-9265-5AC4DB8D7422}"/>
              </a:ext>
            </a:extLst>
          </p:cNvPr>
          <p:cNvSpPr>
            <a:spLocks noGrp="1"/>
          </p:cNvSpPr>
          <p:nvPr>
            <p:ph type="title"/>
          </p:nvPr>
        </p:nvSpPr>
        <p:spPr>
          <a:xfrm>
            <a:off x="562418" y="536449"/>
            <a:ext cx="20045763" cy="3626072"/>
          </a:xfrm>
        </p:spPr>
        <p:txBody>
          <a:bodyPr/>
          <a:lstStyle/>
          <a:p>
            <a:r>
              <a:rPr lang="en-US" dirty="0"/>
              <a:t>Bits and classical logic circuits</a:t>
            </a:r>
          </a:p>
        </p:txBody>
      </p:sp>
      <p:sp>
        <p:nvSpPr>
          <p:cNvPr id="6" name="Rectangle 5">
            <a:extLst>
              <a:ext uri="{FF2B5EF4-FFF2-40B4-BE49-F238E27FC236}">
                <a16:creationId xmlns:a16="http://schemas.microsoft.com/office/drawing/2014/main" id="{90FE26F3-D40A-4A43-BD09-37B0835FBE3B}"/>
              </a:ext>
            </a:extLst>
          </p:cNvPr>
          <p:cNvSpPr/>
          <p:nvPr/>
        </p:nvSpPr>
        <p:spPr>
          <a:xfrm>
            <a:off x="2498421" y="8867930"/>
            <a:ext cx="6767709" cy="1643335"/>
          </a:xfrm>
          <a:prstGeom prst="rect">
            <a:avLst/>
          </a:prstGeom>
        </p:spPr>
        <p:txBody>
          <a:bodyPr wrap="square">
            <a:spAutoFit/>
          </a:bodyPr>
          <a:lstStyle/>
          <a:p>
            <a:pPr marL="0" marR="0" lvl="0" indent="0" algn="ctr" defTabSz="1219186" rtl="0" eaLnBrk="1" fontAlgn="auto" latinLnBrk="0" hangingPunct="1">
              <a:lnSpc>
                <a:spcPct val="90000"/>
              </a:lnSpc>
              <a:spcBef>
                <a:spcPct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 </a:t>
            </a:r>
            <a:r>
              <a:rPr kumimoji="0" lang="en-US" sz="3733" b="0" i="0" u="none" strike="noStrike" kern="1200" cap="none" spc="0" normalizeH="0" baseline="0" noProof="0" dirty="0">
                <a:ln>
                  <a:noFill/>
                </a:ln>
                <a:solidFill>
                  <a:srgbClr val="009D9A"/>
                </a:solidFill>
                <a:effectLst/>
                <a:uLnTx/>
                <a:uFillTx/>
                <a:latin typeface="IBM Plex Sans" panose="020B0503050203000203" pitchFamily="34" charset="0"/>
                <a:ea typeface="IBM Plex Sans" charset="0"/>
                <a:cs typeface="IBM Plex Sans" charset="0"/>
              </a:rPr>
              <a:t>bit </a:t>
            </a: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is a controllable classical object that is the unit of information </a:t>
            </a:r>
          </a:p>
        </p:txBody>
      </p:sp>
      <p:sp>
        <p:nvSpPr>
          <p:cNvPr id="7" name="Rectangle 6">
            <a:extLst>
              <a:ext uri="{FF2B5EF4-FFF2-40B4-BE49-F238E27FC236}">
                <a16:creationId xmlns:a16="http://schemas.microsoft.com/office/drawing/2014/main" id="{69F142AA-5957-4F2D-BD3D-EA4DD2A724DD}"/>
              </a:ext>
            </a:extLst>
          </p:cNvPr>
          <p:cNvSpPr/>
          <p:nvPr/>
        </p:nvSpPr>
        <p:spPr>
          <a:xfrm>
            <a:off x="11468065" y="8867928"/>
            <a:ext cx="9868581" cy="1643335"/>
          </a:xfrm>
          <a:prstGeom prst="rect">
            <a:avLst/>
          </a:prstGeom>
        </p:spPr>
        <p:txBody>
          <a:bodyPr wrap="square">
            <a:spAutoFit/>
          </a:bodyPr>
          <a:lstStyle/>
          <a:p>
            <a:pPr marL="0" marR="0" lvl="0" indent="0" algn="ctr" defTabSz="1219186" rtl="0" eaLnBrk="1" fontAlgn="auto" latinLnBrk="0" hangingPunct="1">
              <a:lnSpc>
                <a:spcPct val="90000"/>
              </a:lnSpc>
              <a:spcBef>
                <a:spcPct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 </a:t>
            </a:r>
            <a:r>
              <a:rPr kumimoji="0" lang="en-US" sz="3733" b="0" i="0" u="none" strike="noStrike" kern="1200" cap="none" spc="0" normalizeH="0" baseline="0" noProof="0" dirty="0">
                <a:ln>
                  <a:noFill/>
                </a:ln>
                <a:solidFill>
                  <a:srgbClr val="009D9A"/>
                </a:solidFill>
                <a:effectLst/>
                <a:uLnTx/>
                <a:uFillTx/>
                <a:latin typeface="IBM Plex Sans" panose="020B0503050203000203" pitchFamily="34" charset="0"/>
                <a:ea typeface="IBM Plex Sans" charset="0"/>
                <a:cs typeface="IBM Plex Sans" charset="0"/>
              </a:rPr>
              <a:t>classical logic </a:t>
            </a: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circuit is a set of gate operations on bits and is the unit of computation </a:t>
            </a:r>
          </a:p>
        </p:txBody>
      </p:sp>
      <p:grpSp>
        <p:nvGrpSpPr>
          <p:cNvPr id="21" name="Group 20">
            <a:extLst>
              <a:ext uri="{FF2B5EF4-FFF2-40B4-BE49-F238E27FC236}">
                <a16:creationId xmlns:a16="http://schemas.microsoft.com/office/drawing/2014/main" id="{5CB3A0E1-A5D8-4455-9CF3-515B7C9A5418}"/>
              </a:ext>
            </a:extLst>
          </p:cNvPr>
          <p:cNvGrpSpPr/>
          <p:nvPr/>
        </p:nvGrpSpPr>
        <p:grpSpPr>
          <a:xfrm>
            <a:off x="5426279" y="3161844"/>
            <a:ext cx="1026061" cy="5531781"/>
            <a:chOff x="2034259" y="1185691"/>
            <a:chExt cx="384773" cy="2074418"/>
          </a:xfrm>
        </p:grpSpPr>
        <p:sp>
          <p:nvSpPr>
            <p:cNvPr id="8" name="TextBox 7">
              <a:extLst>
                <a:ext uri="{FF2B5EF4-FFF2-40B4-BE49-F238E27FC236}">
                  <a16:creationId xmlns:a16="http://schemas.microsoft.com/office/drawing/2014/main" id="{5724D5F2-8C35-4A18-ACF4-FD76FF7B791C}"/>
                </a:ext>
              </a:extLst>
            </p:cNvPr>
            <p:cNvSpPr txBox="1"/>
            <p:nvPr/>
          </p:nvSpPr>
          <p:spPr>
            <a:xfrm>
              <a:off x="2034259" y="1185691"/>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11" name="TextBox 10">
              <a:extLst>
                <a:ext uri="{FF2B5EF4-FFF2-40B4-BE49-F238E27FC236}">
                  <a16:creationId xmlns:a16="http://schemas.microsoft.com/office/drawing/2014/main" id="{ABBE6391-A6DA-4C5B-804D-EB8B4AD7C89C}"/>
                </a:ext>
              </a:extLst>
            </p:cNvPr>
            <p:cNvSpPr txBox="1"/>
            <p:nvPr/>
          </p:nvSpPr>
          <p:spPr>
            <a:xfrm>
              <a:off x="2034259" y="3036802"/>
              <a:ext cx="384773" cy="223307"/>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13" name="Oval 12">
              <a:extLst>
                <a:ext uri="{FF2B5EF4-FFF2-40B4-BE49-F238E27FC236}">
                  <a16:creationId xmlns:a16="http://schemas.microsoft.com/office/drawing/2014/main" id="{CC207359-843F-4A6C-B92F-340EA8BF557E}"/>
                </a:ext>
              </a:extLst>
            </p:cNvPr>
            <p:cNvSpPr/>
            <p:nvPr/>
          </p:nvSpPr>
          <p:spPr bwMode="auto">
            <a:xfrm>
              <a:off x="2203704" y="1511582"/>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14" name="Oval 13">
              <a:extLst>
                <a:ext uri="{FF2B5EF4-FFF2-40B4-BE49-F238E27FC236}">
                  <a16:creationId xmlns:a16="http://schemas.microsoft.com/office/drawing/2014/main" id="{EBD65BC8-775F-4B37-B99B-39704710134F}"/>
                </a:ext>
              </a:extLst>
            </p:cNvPr>
            <p:cNvSpPr/>
            <p:nvPr/>
          </p:nvSpPr>
          <p:spPr bwMode="auto">
            <a:xfrm>
              <a:off x="2203704" y="2895527"/>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pic>
        <p:nvPicPr>
          <p:cNvPr id="20" name="Picture 19">
            <a:extLst>
              <a:ext uri="{FF2B5EF4-FFF2-40B4-BE49-F238E27FC236}">
                <a16:creationId xmlns:a16="http://schemas.microsoft.com/office/drawing/2014/main" id="{4085E01A-FED3-4684-8DBF-566AA8B9F9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92377" y="4141461"/>
            <a:ext cx="7019957" cy="3879696"/>
          </a:xfrm>
          <a:prstGeom prst="rect">
            <a:avLst/>
          </a:prstGeom>
        </p:spPr>
      </p:pic>
    </p:spTree>
    <p:extLst>
      <p:ext uri="{BB962C8B-B14F-4D97-AF65-F5344CB8AC3E}">
        <p14:creationId xmlns:p14="http://schemas.microsoft.com/office/powerpoint/2010/main" val="32754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8D4B9-0D3E-B292-6DE5-41135CE5FA5A}"/>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A8178A21-AF5B-74AA-0239-FAA9437C6A51}"/>
              </a:ext>
            </a:extLst>
          </p:cNvPr>
          <p:cNvSpPr txBox="1">
            <a:spLocks/>
          </p:cNvSpPr>
          <p:nvPr/>
        </p:nvSpPr>
        <p:spPr>
          <a:xfrm>
            <a:off x="6664363" y="10287000"/>
            <a:ext cx="4956177"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Optimize</a:t>
            </a:r>
          </a:p>
        </p:txBody>
      </p:sp>
      <p:sp>
        <p:nvSpPr>
          <p:cNvPr id="16" name="Text Placeholder 2">
            <a:extLst>
              <a:ext uri="{FF2B5EF4-FFF2-40B4-BE49-F238E27FC236}">
                <a16:creationId xmlns:a16="http://schemas.microsoft.com/office/drawing/2014/main" id="{9DDECB13-3995-0F39-3919-F5A9BFE54CB4}"/>
              </a:ext>
            </a:extLst>
          </p:cNvPr>
          <p:cNvSpPr txBox="1">
            <a:spLocks/>
          </p:cNvSpPr>
          <p:nvPr/>
        </p:nvSpPr>
        <p:spPr>
          <a:xfrm>
            <a:off x="12796546" y="10287000"/>
            <a:ext cx="4956177"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Execute</a:t>
            </a:r>
          </a:p>
        </p:txBody>
      </p:sp>
      <p:sp>
        <p:nvSpPr>
          <p:cNvPr id="17" name="Text Placeholder 2">
            <a:extLst>
              <a:ext uri="{FF2B5EF4-FFF2-40B4-BE49-F238E27FC236}">
                <a16:creationId xmlns:a16="http://schemas.microsoft.com/office/drawing/2014/main" id="{59701462-3FCB-928F-8FA5-4553715CDF0E}"/>
              </a:ext>
            </a:extLst>
          </p:cNvPr>
          <p:cNvSpPr txBox="1">
            <a:spLocks/>
          </p:cNvSpPr>
          <p:nvPr/>
        </p:nvSpPr>
        <p:spPr>
          <a:xfrm>
            <a:off x="18859500" y="10287000"/>
            <a:ext cx="4956177"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Post-Process</a:t>
            </a:r>
          </a:p>
        </p:txBody>
      </p:sp>
      <p:sp>
        <p:nvSpPr>
          <p:cNvPr id="3" name="Text Placeholder 2">
            <a:extLst>
              <a:ext uri="{FF2B5EF4-FFF2-40B4-BE49-F238E27FC236}">
                <a16:creationId xmlns:a16="http://schemas.microsoft.com/office/drawing/2014/main" id="{115EE5E5-BB55-E46F-D66B-4CE2CBD785D9}"/>
              </a:ext>
            </a:extLst>
          </p:cNvPr>
          <p:cNvSpPr>
            <a:spLocks noGrp="1"/>
          </p:cNvSpPr>
          <p:nvPr>
            <p:ph type="body" sz="quarter" idx="11"/>
          </p:nvPr>
        </p:nvSpPr>
        <p:spPr>
          <a:xfrm>
            <a:off x="576072" y="10287000"/>
            <a:ext cx="4956177" cy="1714500"/>
          </a:xfrm>
        </p:spPr>
        <p:txBody>
          <a:bodyPr anchor="b"/>
          <a:lstStyle/>
          <a:p>
            <a:r>
              <a:rPr lang="en-US" dirty="0"/>
              <a:t>Map</a:t>
            </a:r>
          </a:p>
        </p:txBody>
      </p:sp>
      <p:pic>
        <p:nvPicPr>
          <p:cNvPr id="8" name="Graphic 7">
            <a:extLst>
              <a:ext uri="{FF2B5EF4-FFF2-40B4-BE49-F238E27FC236}">
                <a16:creationId xmlns:a16="http://schemas.microsoft.com/office/drawing/2014/main" id="{3041A3D9-175A-6420-669C-DA5113681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59500" y="10896600"/>
            <a:ext cx="457200" cy="457200"/>
          </a:xfrm>
          <a:prstGeom prst="rect">
            <a:avLst/>
          </a:prstGeom>
        </p:spPr>
      </p:pic>
      <p:pic>
        <p:nvPicPr>
          <p:cNvPr id="10" name="Graphic 9">
            <a:extLst>
              <a:ext uri="{FF2B5EF4-FFF2-40B4-BE49-F238E27FC236}">
                <a16:creationId xmlns:a16="http://schemas.microsoft.com/office/drawing/2014/main" id="{35BBDA60-69EA-3832-7A2B-BFC94A85C8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6987" y="10896600"/>
            <a:ext cx="457200" cy="457200"/>
          </a:xfrm>
          <a:prstGeom prst="rect">
            <a:avLst/>
          </a:prstGeom>
        </p:spPr>
      </p:pic>
      <p:pic>
        <p:nvPicPr>
          <p:cNvPr id="12" name="Graphic 11">
            <a:extLst>
              <a:ext uri="{FF2B5EF4-FFF2-40B4-BE49-F238E27FC236}">
                <a16:creationId xmlns:a16="http://schemas.microsoft.com/office/drawing/2014/main" id="{A995D593-4149-54F5-8916-F2E59C970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324" y="10896600"/>
            <a:ext cx="457200" cy="457200"/>
          </a:xfrm>
          <a:prstGeom prst="rect">
            <a:avLst/>
          </a:prstGeom>
        </p:spPr>
      </p:pic>
      <p:pic>
        <p:nvPicPr>
          <p:cNvPr id="14" name="Graphic 13">
            <a:extLst>
              <a:ext uri="{FF2B5EF4-FFF2-40B4-BE49-F238E27FC236}">
                <a16:creationId xmlns:a16="http://schemas.microsoft.com/office/drawing/2014/main" id="{807484B7-9B0A-A2D3-49DE-BC9F457267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7500" y="10896600"/>
            <a:ext cx="457200" cy="457200"/>
          </a:xfrm>
          <a:prstGeom prst="rect">
            <a:avLst/>
          </a:prstGeom>
        </p:spPr>
      </p:pic>
      <p:cxnSp>
        <p:nvCxnSpPr>
          <p:cNvPr id="19" name="Straight Connector 18">
            <a:extLst>
              <a:ext uri="{FF2B5EF4-FFF2-40B4-BE49-F238E27FC236}">
                <a16:creationId xmlns:a16="http://schemas.microsoft.com/office/drawing/2014/main" id="{D756B2E6-F290-F8B3-E18C-D175391D15B5}"/>
              </a:ext>
            </a:extLst>
          </p:cNvPr>
          <p:cNvCxnSpPr/>
          <p:nvPr/>
        </p:nvCxnSpPr>
        <p:spPr bwMode="auto">
          <a:xfrm>
            <a:off x="577850" y="10515600"/>
            <a:ext cx="49543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9BB85B7-0347-D8EA-A3BD-F281E4234AAE}"/>
              </a:ext>
            </a:extLst>
          </p:cNvPr>
          <p:cNvCxnSpPr>
            <a:cxnSpLocks/>
          </p:cNvCxnSpPr>
          <p:nvPr/>
        </p:nvCxnSpPr>
        <p:spPr bwMode="auto">
          <a:xfrm>
            <a:off x="6667500" y="10515600"/>
            <a:ext cx="494351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017567F-9F10-471E-44E7-3A14F351B0B1}"/>
              </a:ext>
            </a:extLst>
          </p:cNvPr>
          <p:cNvCxnSpPr>
            <a:cxnSpLocks/>
          </p:cNvCxnSpPr>
          <p:nvPr/>
        </p:nvCxnSpPr>
        <p:spPr bwMode="auto">
          <a:xfrm>
            <a:off x="12726987" y="10515600"/>
            <a:ext cx="502573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2879834-58D2-007A-F228-1DDC527768D5}"/>
              </a:ext>
            </a:extLst>
          </p:cNvPr>
          <p:cNvCxnSpPr/>
          <p:nvPr/>
        </p:nvCxnSpPr>
        <p:spPr bwMode="auto">
          <a:xfrm>
            <a:off x="18861278" y="10515600"/>
            <a:ext cx="49543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Title 4">
            <a:extLst>
              <a:ext uri="{FF2B5EF4-FFF2-40B4-BE49-F238E27FC236}">
                <a16:creationId xmlns:a16="http://schemas.microsoft.com/office/drawing/2014/main" id="{E41C46E4-B001-7716-F072-4797D5E472CD}"/>
              </a:ext>
            </a:extLst>
          </p:cNvPr>
          <p:cNvSpPr>
            <a:spLocks noGrp="1"/>
          </p:cNvSpPr>
          <p:nvPr>
            <p:ph type="title"/>
          </p:nvPr>
        </p:nvSpPr>
        <p:spPr>
          <a:xfrm>
            <a:off x="576072" y="576072"/>
            <a:ext cx="9483915" cy="1169865"/>
          </a:xfrm>
        </p:spPr>
        <p:txBody>
          <a:bodyPr/>
          <a:lstStyle/>
          <a:p>
            <a:r>
              <a:rPr lang="en-US" dirty="0"/>
              <a:t>Qiskit SDK sets the foundation</a:t>
            </a:r>
          </a:p>
        </p:txBody>
      </p:sp>
      <p:sp>
        <p:nvSpPr>
          <p:cNvPr id="11" name="Title 4">
            <a:extLst>
              <a:ext uri="{FF2B5EF4-FFF2-40B4-BE49-F238E27FC236}">
                <a16:creationId xmlns:a16="http://schemas.microsoft.com/office/drawing/2014/main" id="{D7CC451E-D797-0B5A-6254-B2D80397FA3C}"/>
              </a:ext>
            </a:extLst>
          </p:cNvPr>
          <p:cNvSpPr txBox="1">
            <a:spLocks/>
          </p:cNvSpPr>
          <p:nvPr/>
        </p:nvSpPr>
        <p:spPr>
          <a:xfrm>
            <a:off x="577850" y="7772409"/>
            <a:ext cx="4876800" cy="251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Domain inputs</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Circuits, observable </a:t>
            </a:r>
          </a:p>
        </p:txBody>
      </p:sp>
      <p:sp>
        <p:nvSpPr>
          <p:cNvPr id="13" name="Title 4">
            <a:extLst>
              <a:ext uri="{FF2B5EF4-FFF2-40B4-BE49-F238E27FC236}">
                <a16:creationId xmlns:a16="http://schemas.microsoft.com/office/drawing/2014/main" id="{71628A60-FD82-EAA3-33DF-EEC4D511C956}"/>
              </a:ext>
            </a:extLst>
          </p:cNvPr>
          <p:cNvSpPr txBox="1">
            <a:spLocks/>
          </p:cNvSpPr>
          <p:nvPr/>
        </p:nvSpPr>
        <p:spPr>
          <a:xfrm>
            <a:off x="6664363" y="7772409"/>
            <a:ext cx="4954550" cy="251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Circuits, observable </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ISA circuit, observable</a:t>
            </a:r>
          </a:p>
        </p:txBody>
      </p:sp>
      <p:sp>
        <p:nvSpPr>
          <p:cNvPr id="18" name="Title 4">
            <a:extLst>
              <a:ext uri="{FF2B5EF4-FFF2-40B4-BE49-F238E27FC236}">
                <a16:creationId xmlns:a16="http://schemas.microsoft.com/office/drawing/2014/main" id="{0C258263-31F4-B7F4-E28F-DB1998A97E61}"/>
              </a:ext>
            </a:extLst>
          </p:cNvPr>
          <p:cNvSpPr txBox="1">
            <a:spLocks/>
          </p:cNvSpPr>
          <p:nvPr/>
        </p:nvSpPr>
        <p:spPr>
          <a:xfrm>
            <a:off x="12768263" y="7772409"/>
            <a:ext cx="4954550" cy="251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ISA circuit, observable</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Expectation value/samples</a:t>
            </a:r>
          </a:p>
        </p:txBody>
      </p:sp>
      <p:sp>
        <p:nvSpPr>
          <p:cNvPr id="24" name="Title 4">
            <a:extLst>
              <a:ext uri="{FF2B5EF4-FFF2-40B4-BE49-F238E27FC236}">
                <a16:creationId xmlns:a16="http://schemas.microsoft.com/office/drawing/2014/main" id="{1C7123A4-66D3-4F9E-A22F-DDF923482BA7}"/>
              </a:ext>
            </a:extLst>
          </p:cNvPr>
          <p:cNvSpPr txBox="1">
            <a:spLocks/>
          </p:cNvSpPr>
          <p:nvPr/>
        </p:nvSpPr>
        <p:spPr>
          <a:xfrm>
            <a:off x="18873371" y="7772409"/>
            <a:ext cx="4954550" cy="2514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Expectation value/samples</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Data objects/visualizations</a:t>
            </a:r>
          </a:p>
        </p:txBody>
      </p:sp>
      <p:sp>
        <p:nvSpPr>
          <p:cNvPr id="25" name="Rounded Rectangle 24">
            <a:extLst>
              <a:ext uri="{FF2B5EF4-FFF2-40B4-BE49-F238E27FC236}">
                <a16:creationId xmlns:a16="http://schemas.microsoft.com/office/drawing/2014/main" id="{CE4027DB-585A-E551-270D-B6B264FDDA6F}"/>
              </a:ext>
            </a:extLst>
          </p:cNvPr>
          <p:cNvSpPr/>
          <p:nvPr/>
        </p:nvSpPr>
        <p:spPr bwMode="auto">
          <a:xfrm>
            <a:off x="577850"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Qiskit Circuit Library</a:t>
            </a:r>
          </a:p>
        </p:txBody>
      </p:sp>
      <p:sp>
        <p:nvSpPr>
          <p:cNvPr id="26" name="Rounded Rectangle 25">
            <a:extLst>
              <a:ext uri="{FF2B5EF4-FFF2-40B4-BE49-F238E27FC236}">
                <a16:creationId xmlns:a16="http://schemas.microsoft.com/office/drawing/2014/main" id="{3138569A-7D2C-A84D-C98B-4933D68A0CF3}"/>
              </a:ext>
            </a:extLst>
          </p:cNvPr>
          <p:cNvSpPr/>
          <p:nvPr/>
        </p:nvSpPr>
        <p:spPr bwMode="auto">
          <a:xfrm>
            <a:off x="6664363"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Transpiler</a:t>
            </a:r>
          </a:p>
        </p:txBody>
      </p:sp>
      <p:sp>
        <p:nvSpPr>
          <p:cNvPr id="27" name="Rounded Rectangle 26">
            <a:extLst>
              <a:ext uri="{FF2B5EF4-FFF2-40B4-BE49-F238E27FC236}">
                <a16:creationId xmlns:a16="http://schemas.microsoft.com/office/drawing/2014/main" id="{2951496C-AEE8-17E3-5E84-28B61D0FECDF}"/>
              </a:ext>
            </a:extLst>
          </p:cNvPr>
          <p:cNvSpPr/>
          <p:nvPr/>
        </p:nvSpPr>
        <p:spPr bwMode="auto">
          <a:xfrm>
            <a:off x="12768263"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Primitives</a:t>
            </a:r>
          </a:p>
        </p:txBody>
      </p:sp>
      <p:sp>
        <p:nvSpPr>
          <p:cNvPr id="28" name="Rounded Rectangle 27">
            <a:extLst>
              <a:ext uri="{FF2B5EF4-FFF2-40B4-BE49-F238E27FC236}">
                <a16:creationId xmlns:a16="http://schemas.microsoft.com/office/drawing/2014/main" id="{B16FCAE0-69BF-6A92-3F49-21918946B8CC}"/>
              </a:ext>
            </a:extLst>
          </p:cNvPr>
          <p:cNvSpPr/>
          <p:nvPr/>
        </p:nvSpPr>
        <p:spPr bwMode="auto">
          <a:xfrm>
            <a:off x="18873371"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Quantum Info</a:t>
            </a:r>
          </a:p>
        </p:txBody>
      </p:sp>
      <p:sp>
        <p:nvSpPr>
          <p:cNvPr id="38" name="Title 4">
            <a:extLst>
              <a:ext uri="{FF2B5EF4-FFF2-40B4-BE49-F238E27FC236}">
                <a16:creationId xmlns:a16="http://schemas.microsoft.com/office/drawing/2014/main" id="{DF61C384-4111-AED2-FBF6-3FCB06EDF40E}"/>
              </a:ext>
            </a:extLst>
          </p:cNvPr>
          <p:cNvSpPr txBox="1">
            <a:spLocks/>
          </p:cNvSpPr>
          <p:nvPr/>
        </p:nvSpPr>
        <p:spPr>
          <a:xfrm>
            <a:off x="577850" y="1712021"/>
            <a:ext cx="8559800" cy="2296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Qiskit SDK gives us a base layer of building blocks for building and running quantum algorithms</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IBM Plex Sans Light"/>
              <a:ea typeface="+mj-ea"/>
              <a:cs typeface="+mj-cs"/>
              <a:sym typeface="IBM Plex Sans Light"/>
            </a:endParaRPr>
          </a:p>
        </p:txBody>
      </p:sp>
      <p:sp>
        <p:nvSpPr>
          <p:cNvPr id="2" name="Footer Placeholder 1">
            <a:extLst>
              <a:ext uri="{FF2B5EF4-FFF2-40B4-BE49-F238E27FC236}">
                <a16:creationId xmlns:a16="http://schemas.microsoft.com/office/drawing/2014/main" id="{B9212717-FE0E-9248-F19D-7AD5F77A4F9F}"/>
              </a:ext>
            </a:extLst>
          </p:cNvPr>
          <p:cNvSpPr>
            <a:spLocks noGrp="1"/>
          </p:cNvSpPr>
          <p:nvPr>
            <p:ph type="ftr" sz="quarter" idx="13"/>
          </p:nvPr>
        </p:nvSpPr>
        <p:spPr/>
        <p:txBody>
          <a:bodyPr/>
          <a:lstStyle/>
          <a:p>
            <a:r>
              <a:rPr lang="en-US"/>
              <a:t>IBM Quantum | © 2025 IBM Corporation</a:t>
            </a:r>
            <a:endParaRPr lang="en-US" dirty="0"/>
          </a:p>
        </p:txBody>
      </p:sp>
      <p:sp>
        <p:nvSpPr>
          <p:cNvPr id="4" name="Slide Number Placeholder 3">
            <a:extLst>
              <a:ext uri="{FF2B5EF4-FFF2-40B4-BE49-F238E27FC236}">
                <a16:creationId xmlns:a16="http://schemas.microsoft.com/office/drawing/2014/main" id="{BED08B40-F4E6-170A-A249-CAE0DCB0F13C}"/>
              </a:ext>
            </a:extLst>
          </p:cNvPr>
          <p:cNvSpPr>
            <a:spLocks noGrp="1"/>
          </p:cNvSpPr>
          <p:nvPr>
            <p:ph type="sldNum" sz="quarter" idx="4"/>
          </p:nvPr>
        </p:nvSpPr>
        <p:spPr/>
        <p:txBody>
          <a:bodyPr/>
          <a:lstStyle/>
          <a:p>
            <a:fld id="{86CB4B4D-7CA3-9044-876B-883B54F8677D}" type="slidenum">
              <a:rPr lang="en-US" smtClean="0"/>
              <a:pPr/>
              <a:t>50</a:t>
            </a:fld>
            <a:endParaRPr lang="en-US" dirty="0"/>
          </a:p>
        </p:txBody>
      </p:sp>
      <p:sp>
        <p:nvSpPr>
          <p:cNvPr id="6" name="SlideIDTextBox378" hidden="1">
            <a:extLst>
              <a:ext uri="{FF2B5EF4-FFF2-40B4-BE49-F238E27FC236}">
                <a16:creationId xmlns:a16="http://schemas.microsoft.com/office/drawing/2014/main" id="{7CAB31F8-05AC-3FDE-5CD8-A112F18672F7}"/>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378</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1071878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6B862-FAAE-1D87-499F-97B30B34AE4A}"/>
            </a:ext>
          </a:extLst>
        </p:cNvPr>
        <p:cNvGrpSpPr/>
        <p:nvPr/>
      </p:nvGrpSpPr>
      <p:grpSpPr>
        <a:xfrm>
          <a:off x="0" y="0"/>
          <a:ext cx="0" cy="0"/>
          <a:chOff x="0" y="0"/>
          <a:chExt cx="0" cy="0"/>
        </a:xfrm>
      </p:grpSpPr>
      <p:sp>
        <p:nvSpPr>
          <p:cNvPr id="15" name="Text Placeholder 2">
            <a:extLst>
              <a:ext uri="{FF2B5EF4-FFF2-40B4-BE49-F238E27FC236}">
                <a16:creationId xmlns:a16="http://schemas.microsoft.com/office/drawing/2014/main" id="{4BC2D174-E77B-9D5F-0621-2A832BAF92B2}"/>
              </a:ext>
            </a:extLst>
          </p:cNvPr>
          <p:cNvSpPr txBox="1">
            <a:spLocks/>
          </p:cNvSpPr>
          <p:nvPr/>
        </p:nvSpPr>
        <p:spPr>
          <a:xfrm>
            <a:off x="6664363" y="10287000"/>
            <a:ext cx="4956177"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Optimize</a:t>
            </a:r>
          </a:p>
        </p:txBody>
      </p:sp>
      <p:sp>
        <p:nvSpPr>
          <p:cNvPr id="16" name="Text Placeholder 2">
            <a:extLst>
              <a:ext uri="{FF2B5EF4-FFF2-40B4-BE49-F238E27FC236}">
                <a16:creationId xmlns:a16="http://schemas.microsoft.com/office/drawing/2014/main" id="{8BA1CD9E-4691-C179-0D4D-5541C7071AAC}"/>
              </a:ext>
            </a:extLst>
          </p:cNvPr>
          <p:cNvSpPr txBox="1">
            <a:spLocks/>
          </p:cNvSpPr>
          <p:nvPr/>
        </p:nvSpPr>
        <p:spPr>
          <a:xfrm>
            <a:off x="12796546" y="10287000"/>
            <a:ext cx="4956177"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Execute</a:t>
            </a:r>
          </a:p>
        </p:txBody>
      </p:sp>
      <p:sp>
        <p:nvSpPr>
          <p:cNvPr id="17" name="Text Placeholder 2">
            <a:extLst>
              <a:ext uri="{FF2B5EF4-FFF2-40B4-BE49-F238E27FC236}">
                <a16:creationId xmlns:a16="http://schemas.microsoft.com/office/drawing/2014/main" id="{F8CEB276-7807-E706-485D-C97CC5CA384C}"/>
              </a:ext>
            </a:extLst>
          </p:cNvPr>
          <p:cNvSpPr txBox="1">
            <a:spLocks/>
          </p:cNvSpPr>
          <p:nvPr/>
        </p:nvSpPr>
        <p:spPr>
          <a:xfrm>
            <a:off x="18859500" y="10287000"/>
            <a:ext cx="4956177"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Post-Process</a:t>
            </a:r>
          </a:p>
        </p:txBody>
      </p:sp>
      <p:sp>
        <p:nvSpPr>
          <p:cNvPr id="3" name="Text Placeholder 2">
            <a:extLst>
              <a:ext uri="{FF2B5EF4-FFF2-40B4-BE49-F238E27FC236}">
                <a16:creationId xmlns:a16="http://schemas.microsoft.com/office/drawing/2014/main" id="{9CA5BF93-D9D0-7A96-5C83-FC94A335744C}"/>
              </a:ext>
            </a:extLst>
          </p:cNvPr>
          <p:cNvSpPr>
            <a:spLocks noGrp="1"/>
          </p:cNvSpPr>
          <p:nvPr>
            <p:ph type="body" sz="quarter" idx="11"/>
          </p:nvPr>
        </p:nvSpPr>
        <p:spPr>
          <a:xfrm>
            <a:off x="576072" y="10287000"/>
            <a:ext cx="4956177" cy="1714500"/>
          </a:xfrm>
        </p:spPr>
        <p:txBody>
          <a:bodyPr anchor="b"/>
          <a:lstStyle/>
          <a:p>
            <a:r>
              <a:rPr lang="en-US" dirty="0"/>
              <a:t>Map</a:t>
            </a:r>
          </a:p>
        </p:txBody>
      </p:sp>
      <p:pic>
        <p:nvPicPr>
          <p:cNvPr id="8" name="Graphic 7">
            <a:extLst>
              <a:ext uri="{FF2B5EF4-FFF2-40B4-BE49-F238E27FC236}">
                <a16:creationId xmlns:a16="http://schemas.microsoft.com/office/drawing/2014/main" id="{73331825-3B3D-27B5-6A20-0A93C516C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59500" y="10896600"/>
            <a:ext cx="457200" cy="457200"/>
          </a:xfrm>
          <a:prstGeom prst="rect">
            <a:avLst/>
          </a:prstGeom>
        </p:spPr>
      </p:pic>
      <p:pic>
        <p:nvPicPr>
          <p:cNvPr id="10" name="Graphic 9">
            <a:extLst>
              <a:ext uri="{FF2B5EF4-FFF2-40B4-BE49-F238E27FC236}">
                <a16:creationId xmlns:a16="http://schemas.microsoft.com/office/drawing/2014/main" id="{B2E70FAB-7469-3CD9-630E-8109B7B705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6987" y="10896600"/>
            <a:ext cx="457200" cy="457200"/>
          </a:xfrm>
          <a:prstGeom prst="rect">
            <a:avLst/>
          </a:prstGeom>
        </p:spPr>
      </p:pic>
      <p:pic>
        <p:nvPicPr>
          <p:cNvPr id="12" name="Graphic 11">
            <a:extLst>
              <a:ext uri="{FF2B5EF4-FFF2-40B4-BE49-F238E27FC236}">
                <a16:creationId xmlns:a16="http://schemas.microsoft.com/office/drawing/2014/main" id="{25CBF84A-AE56-B73C-7795-EE163B5B4D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324" y="10896600"/>
            <a:ext cx="457200" cy="457200"/>
          </a:xfrm>
          <a:prstGeom prst="rect">
            <a:avLst/>
          </a:prstGeom>
        </p:spPr>
      </p:pic>
      <p:pic>
        <p:nvPicPr>
          <p:cNvPr id="14" name="Graphic 13">
            <a:extLst>
              <a:ext uri="{FF2B5EF4-FFF2-40B4-BE49-F238E27FC236}">
                <a16:creationId xmlns:a16="http://schemas.microsoft.com/office/drawing/2014/main" id="{B885A230-CDE3-B95E-3634-536940275C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7500" y="10896600"/>
            <a:ext cx="457200" cy="457200"/>
          </a:xfrm>
          <a:prstGeom prst="rect">
            <a:avLst/>
          </a:prstGeom>
        </p:spPr>
      </p:pic>
      <p:cxnSp>
        <p:nvCxnSpPr>
          <p:cNvPr id="19" name="Straight Connector 18">
            <a:extLst>
              <a:ext uri="{FF2B5EF4-FFF2-40B4-BE49-F238E27FC236}">
                <a16:creationId xmlns:a16="http://schemas.microsoft.com/office/drawing/2014/main" id="{82D0BCF7-D8D8-B8A9-0C24-B9C6D80F5AF6}"/>
              </a:ext>
            </a:extLst>
          </p:cNvPr>
          <p:cNvCxnSpPr/>
          <p:nvPr/>
        </p:nvCxnSpPr>
        <p:spPr bwMode="auto">
          <a:xfrm>
            <a:off x="577850" y="10515600"/>
            <a:ext cx="49543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9A3CA8B-9913-D0CD-7713-C4B0124DCB12}"/>
              </a:ext>
            </a:extLst>
          </p:cNvPr>
          <p:cNvCxnSpPr>
            <a:cxnSpLocks/>
          </p:cNvCxnSpPr>
          <p:nvPr/>
        </p:nvCxnSpPr>
        <p:spPr bwMode="auto">
          <a:xfrm>
            <a:off x="6667500" y="10515600"/>
            <a:ext cx="494351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91C958F-0EF1-ADFF-B1CF-5B48E2B4A3BB}"/>
              </a:ext>
            </a:extLst>
          </p:cNvPr>
          <p:cNvCxnSpPr>
            <a:cxnSpLocks/>
          </p:cNvCxnSpPr>
          <p:nvPr/>
        </p:nvCxnSpPr>
        <p:spPr bwMode="auto">
          <a:xfrm>
            <a:off x="12726987" y="10515600"/>
            <a:ext cx="5025736"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7CF2511-EAA8-8C96-DF82-707A537881D1}"/>
              </a:ext>
            </a:extLst>
          </p:cNvPr>
          <p:cNvCxnSpPr/>
          <p:nvPr/>
        </p:nvCxnSpPr>
        <p:spPr bwMode="auto">
          <a:xfrm>
            <a:off x="18861278" y="10515600"/>
            <a:ext cx="495439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Title 4">
            <a:extLst>
              <a:ext uri="{FF2B5EF4-FFF2-40B4-BE49-F238E27FC236}">
                <a16:creationId xmlns:a16="http://schemas.microsoft.com/office/drawing/2014/main" id="{542D18F1-FC60-1383-F092-9D37109A7A4F}"/>
              </a:ext>
            </a:extLst>
          </p:cNvPr>
          <p:cNvSpPr>
            <a:spLocks noGrp="1"/>
          </p:cNvSpPr>
          <p:nvPr>
            <p:ph type="title"/>
          </p:nvPr>
        </p:nvSpPr>
        <p:spPr>
          <a:xfrm>
            <a:off x="576072" y="576072"/>
            <a:ext cx="9483915" cy="1169865"/>
          </a:xfrm>
        </p:spPr>
        <p:txBody>
          <a:bodyPr/>
          <a:lstStyle/>
          <a:p>
            <a:r>
              <a:rPr lang="en-US" dirty="0" err="1"/>
              <a:t>Qiskit</a:t>
            </a:r>
            <a:r>
              <a:rPr lang="en-US" dirty="0"/>
              <a:t> addons build on the </a:t>
            </a:r>
            <a:r>
              <a:rPr lang="en-US" dirty="0" err="1"/>
              <a:t>Qiskit</a:t>
            </a:r>
            <a:r>
              <a:rPr lang="en-US" dirty="0"/>
              <a:t> SDK</a:t>
            </a:r>
          </a:p>
        </p:txBody>
      </p:sp>
      <p:sp>
        <p:nvSpPr>
          <p:cNvPr id="9" name="Title 4">
            <a:extLst>
              <a:ext uri="{FF2B5EF4-FFF2-40B4-BE49-F238E27FC236}">
                <a16:creationId xmlns:a16="http://schemas.microsoft.com/office/drawing/2014/main" id="{7624E5FF-6729-73C7-14AE-45B92154F3F8}"/>
              </a:ext>
            </a:extLst>
          </p:cNvPr>
          <p:cNvSpPr txBox="1">
            <a:spLocks/>
          </p:cNvSpPr>
          <p:nvPr/>
        </p:nvSpPr>
        <p:spPr>
          <a:xfrm>
            <a:off x="12796545" y="1657350"/>
            <a:ext cx="8312441" cy="2350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Starting with multi-product formulas (</a:t>
            </a:r>
            <a:r>
              <a:rPr kumimoji="0" lang="en-US" sz="2800" b="0" i="0" u="none" strike="noStrike" kern="1200" cap="none" spc="0" normalizeH="0" baseline="0" noProof="0" dirty="0">
                <a:ln>
                  <a:noFill/>
                </a:ln>
                <a:solidFill>
                  <a:srgbClr val="8A3FFC"/>
                </a:solidFill>
                <a:effectLst/>
                <a:uLnTx/>
                <a:uFillTx/>
                <a:latin typeface="IBM Plex Sans Light"/>
                <a:ea typeface="+mj-ea"/>
                <a:cs typeface="+mj-cs"/>
                <a:sym typeface="IBM Plex Sans Light"/>
              </a:rPr>
              <a:t>MPF</a:t>
            </a: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 approximate quantum compilation (</a:t>
            </a:r>
            <a:r>
              <a:rPr kumimoji="0" lang="en-US" sz="2800" b="0" i="0" u="none" strike="noStrike" kern="1200" cap="none" spc="0" normalizeH="0" baseline="0" noProof="0" dirty="0">
                <a:ln>
                  <a:noFill/>
                </a:ln>
                <a:solidFill>
                  <a:srgbClr val="8A3FFC"/>
                </a:solidFill>
                <a:effectLst/>
                <a:uLnTx/>
                <a:uFillTx/>
                <a:latin typeface="IBM Plex Sans Light"/>
                <a:ea typeface="+mj-ea"/>
                <a:cs typeface="+mj-cs"/>
                <a:sym typeface="IBM Plex Sans Light"/>
              </a:rPr>
              <a:t>AQC-Tensor</a:t>
            </a: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 operator backpropagation (</a:t>
            </a:r>
            <a:r>
              <a:rPr kumimoji="0" lang="en-US" sz="2800" b="0" i="0" u="none" strike="noStrike" kern="1200" cap="none" spc="0" normalizeH="0" baseline="0" noProof="0" dirty="0">
                <a:ln>
                  <a:noFill/>
                </a:ln>
                <a:solidFill>
                  <a:srgbClr val="8A3FFC"/>
                </a:solidFill>
                <a:effectLst/>
                <a:uLnTx/>
                <a:uFillTx/>
                <a:latin typeface="IBM Plex Sans Light"/>
                <a:ea typeface="+mj-ea"/>
                <a:cs typeface="+mj-cs"/>
                <a:sym typeface="IBM Plex Sans Light"/>
              </a:rPr>
              <a:t>OBP</a:t>
            </a: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 and sample-based quantum diagonalization (</a:t>
            </a:r>
            <a:r>
              <a:rPr kumimoji="0" lang="en-US" sz="2800" b="0" i="0" u="none" strike="noStrike" kern="1200" cap="none" spc="0" normalizeH="0" baseline="0" noProof="0" dirty="0">
                <a:ln>
                  <a:noFill/>
                </a:ln>
                <a:solidFill>
                  <a:srgbClr val="8A3FFC"/>
                </a:solidFill>
                <a:effectLst/>
                <a:uLnTx/>
                <a:uFillTx/>
                <a:latin typeface="IBM Plex Sans Light"/>
                <a:ea typeface="+mj-ea"/>
                <a:cs typeface="+mj-cs"/>
                <a:sym typeface="IBM Plex Sans Light"/>
              </a:rPr>
              <a:t>SQD</a:t>
            </a: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err="1">
              <a:ln>
                <a:noFill/>
              </a:ln>
              <a:solidFill>
                <a:srgbClr val="000000"/>
              </a:solidFill>
              <a:effectLst/>
              <a:uLnTx/>
              <a:uFillTx/>
              <a:latin typeface="IBM Plex Sans Light"/>
              <a:ea typeface="+mj-ea"/>
              <a:cs typeface="+mj-cs"/>
              <a:sym typeface="IBM Plex Sans Light"/>
            </a:endParaRPr>
          </a:p>
        </p:txBody>
      </p:sp>
      <p:sp>
        <p:nvSpPr>
          <p:cNvPr id="11" name="Title 4">
            <a:extLst>
              <a:ext uri="{FF2B5EF4-FFF2-40B4-BE49-F238E27FC236}">
                <a16:creationId xmlns:a16="http://schemas.microsoft.com/office/drawing/2014/main" id="{227CC30D-4873-F67E-FC8E-7708D170BA99}"/>
              </a:ext>
            </a:extLst>
          </p:cNvPr>
          <p:cNvSpPr txBox="1">
            <a:spLocks/>
          </p:cNvSpPr>
          <p:nvPr/>
        </p:nvSpPr>
        <p:spPr>
          <a:xfrm>
            <a:off x="577850" y="7772409"/>
            <a:ext cx="4876800" cy="251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Domain inputs</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Circuits, observable </a:t>
            </a:r>
          </a:p>
        </p:txBody>
      </p:sp>
      <p:sp>
        <p:nvSpPr>
          <p:cNvPr id="13" name="Title 4">
            <a:extLst>
              <a:ext uri="{FF2B5EF4-FFF2-40B4-BE49-F238E27FC236}">
                <a16:creationId xmlns:a16="http://schemas.microsoft.com/office/drawing/2014/main" id="{17825230-8052-2B82-5F38-D3A428607951}"/>
              </a:ext>
            </a:extLst>
          </p:cNvPr>
          <p:cNvSpPr txBox="1">
            <a:spLocks/>
          </p:cNvSpPr>
          <p:nvPr/>
        </p:nvSpPr>
        <p:spPr>
          <a:xfrm>
            <a:off x="6664363" y="7772409"/>
            <a:ext cx="4954550" cy="251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Circuits, observable </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ISA circuit, observable</a:t>
            </a:r>
          </a:p>
        </p:txBody>
      </p:sp>
      <p:sp>
        <p:nvSpPr>
          <p:cNvPr id="18" name="Title 4">
            <a:extLst>
              <a:ext uri="{FF2B5EF4-FFF2-40B4-BE49-F238E27FC236}">
                <a16:creationId xmlns:a16="http://schemas.microsoft.com/office/drawing/2014/main" id="{799D5FA0-4542-9BF7-DA8B-9987262C61BF}"/>
              </a:ext>
            </a:extLst>
          </p:cNvPr>
          <p:cNvSpPr txBox="1">
            <a:spLocks/>
          </p:cNvSpPr>
          <p:nvPr/>
        </p:nvSpPr>
        <p:spPr>
          <a:xfrm>
            <a:off x="12768263" y="7772409"/>
            <a:ext cx="4954550" cy="251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ISA circuit, observable</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Expectation value/samples</a:t>
            </a:r>
          </a:p>
        </p:txBody>
      </p:sp>
      <p:sp>
        <p:nvSpPr>
          <p:cNvPr id="24" name="Title 4">
            <a:extLst>
              <a:ext uri="{FF2B5EF4-FFF2-40B4-BE49-F238E27FC236}">
                <a16:creationId xmlns:a16="http://schemas.microsoft.com/office/drawing/2014/main" id="{623148CA-1988-6DBF-08FE-A565DDF060F2}"/>
              </a:ext>
            </a:extLst>
          </p:cNvPr>
          <p:cNvSpPr txBox="1">
            <a:spLocks/>
          </p:cNvSpPr>
          <p:nvPr/>
        </p:nvSpPr>
        <p:spPr>
          <a:xfrm>
            <a:off x="18873371" y="7772409"/>
            <a:ext cx="4954550" cy="2514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Input: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Expectation value/samples</a:t>
            </a:r>
          </a:p>
          <a:p>
            <a:pPr marL="0" marR="0" lvl="0" indent="0" algn="l" defTabSz="2438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endParaRPr>
          </a:p>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Output:</a:t>
            </a:r>
            <a:b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br>
            <a:r>
              <a:rPr kumimoji="0" lang="en-US" sz="2800" b="0" i="0" u="none" strike="noStrike" kern="1200" cap="none" spc="0" normalizeH="0" baseline="0" noProof="0" dirty="0">
                <a:ln>
                  <a:noFill/>
                </a:ln>
                <a:solidFill>
                  <a:srgbClr val="000000"/>
                </a:solidFill>
                <a:effectLst/>
                <a:uLnTx/>
                <a:uFillTx/>
                <a:latin typeface="IBM Plex Sans Light"/>
                <a:ea typeface="+mj-ea"/>
                <a:cs typeface="+mj-cs"/>
                <a:sym typeface="IBM Plex Sans Light"/>
              </a:rPr>
              <a:t>Data objects/visualizations</a:t>
            </a:r>
          </a:p>
        </p:txBody>
      </p:sp>
      <p:sp>
        <p:nvSpPr>
          <p:cNvPr id="25" name="Rounded Rectangle 24">
            <a:extLst>
              <a:ext uri="{FF2B5EF4-FFF2-40B4-BE49-F238E27FC236}">
                <a16:creationId xmlns:a16="http://schemas.microsoft.com/office/drawing/2014/main" id="{C0E649A3-A777-D1DA-CD90-FCA3808E26FA}"/>
              </a:ext>
            </a:extLst>
          </p:cNvPr>
          <p:cNvSpPr/>
          <p:nvPr/>
        </p:nvSpPr>
        <p:spPr bwMode="auto">
          <a:xfrm>
            <a:off x="577850"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err="1">
                <a:ln>
                  <a:noFill/>
                </a:ln>
                <a:solidFill>
                  <a:srgbClr val="000000"/>
                </a:solidFill>
                <a:effectLst/>
                <a:uLnTx/>
                <a:uFillTx/>
                <a:latin typeface="IBM Plex Sans Light"/>
                <a:ea typeface="+mn-ea"/>
                <a:cs typeface="+mn-cs"/>
              </a:rPr>
              <a:t>Qiskit</a:t>
            </a: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 Circuit Library</a:t>
            </a:r>
          </a:p>
        </p:txBody>
      </p:sp>
      <p:sp>
        <p:nvSpPr>
          <p:cNvPr id="26" name="Rounded Rectangle 25">
            <a:extLst>
              <a:ext uri="{FF2B5EF4-FFF2-40B4-BE49-F238E27FC236}">
                <a16:creationId xmlns:a16="http://schemas.microsoft.com/office/drawing/2014/main" id="{98B4E400-821B-19C8-4A30-C2FD3C66B552}"/>
              </a:ext>
            </a:extLst>
          </p:cNvPr>
          <p:cNvSpPr/>
          <p:nvPr/>
        </p:nvSpPr>
        <p:spPr bwMode="auto">
          <a:xfrm>
            <a:off x="6664363"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err="1">
                <a:ln>
                  <a:noFill/>
                </a:ln>
                <a:solidFill>
                  <a:srgbClr val="000000"/>
                </a:solidFill>
                <a:effectLst/>
                <a:uLnTx/>
                <a:uFillTx/>
                <a:latin typeface="IBM Plex Sans Light"/>
                <a:ea typeface="+mn-ea"/>
                <a:cs typeface="+mn-cs"/>
              </a:rPr>
              <a:t>Transpiler</a:t>
            </a:r>
            <a:endParaRPr kumimoji="0" lang="en-US" sz="2800"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33" name="Rounded Rectangle 32">
            <a:extLst>
              <a:ext uri="{FF2B5EF4-FFF2-40B4-BE49-F238E27FC236}">
                <a16:creationId xmlns:a16="http://schemas.microsoft.com/office/drawing/2014/main" id="{6C6B4EB1-1AB5-CC49-DA29-42AEB9260A50}"/>
              </a:ext>
            </a:extLst>
          </p:cNvPr>
          <p:cNvSpPr/>
          <p:nvPr/>
        </p:nvSpPr>
        <p:spPr bwMode="auto">
          <a:xfrm>
            <a:off x="577850" y="5376334"/>
            <a:ext cx="4946650" cy="831175"/>
          </a:xfrm>
          <a:prstGeom prst="roundRect">
            <a:avLst>
              <a:gd name="adj" fmla="val 7911"/>
            </a:avLst>
          </a:prstGeom>
          <a:solidFill>
            <a:srgbClr val="D4BB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MPF</a:t>
            </a:r>
            <a:endParaRPr kumimoji="0" lang="en-US" sz="3600"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34" name="Rounded Rectangle 33">
            <a:extLst>
              <a:ext uri="{FF2B5EF4-FFF2-40B4-BE49-F238E27FC236}">
                <a16:creationId xmlns:a16="http://schemas.microsoft.com/office/drawing/2014/main" id="{8B5C5F32-65C0-DAFC-B84E-1C0931D9BA23}"/>
              </a:ext>
            </a:extLst>
          </p:cNvPr>
          <p:cNvSpPr/>
          <p:nvPr/>
        </p:nvSpPr>
        <p:spPr bwMode="auto">
          <a:xfrm>
            <a:off x="6664363" y="5376334"/>
            <a:ext cx="4946650" cy="831175"/>
          </a:xfrm>
          <a:prstGeom prst="roundRect">
            <a:avLst>
              <a:gd name="adj" fmla="val 7911"/>
            </a:avLst>
          </a:prstGeom>
          <a:solidFill>
            <a:srgbClr val="D4BB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Circuit cutting</a:t>
            </a:r>
            <a:endParaRPr kumimoji="0" lang="en-US" sz="3600"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36" name="Rounded Rectangle 35">
            <a:extLst>
              <a:ext uri="{FF2B5EF4-FFF2-40B4-BE49-F238E27FC236}">
                <a16:creationId xmlns:a16="http://schemas.microsoft.com/office/drawing/2014/main" id="{1C30ECF2-AED1-A666-8052-04D71BE948E0}"/>
              </a:ext>
            </a:extLst>
          </p:cNvPr>
          <p:cNvSpPr/>
          <p:nvPr/>
        </p:nvSpPr>
        <p:spPr bwMode="auto">
          <a:xfrm>
            <a:off x="18896120" y="4398245"/>
            <a:ext cx="4946650" cy="831175"/>
          </a:xfrm>
          <a:prstGeom prst="roundRect">
            <a:avLst>
              <a:gd name="adj" fmla="val 7911"/>
            </a:avLst>
          </a:prstGeom>
          <a:solidFill>
            <a:srgbClr val="D4BB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SQD</a:t>
            </a:r>
          </a:p>
        </p:txBody>
      </p:sp>
      <p:sp>
        <p:nvSpPr>
          <p:cNvPr id="37" name="Rounded Rectangle 36">
            <a:extLst>
              <a:ext uri="{FF2B5EF4-FFF2-40B4-BE49-F238E27FC236}">
                <a16:creationId xmlns:a16="http://schemas.microsoft.com/office/drawing/2014/main" id="{7FFC0FF4-A531-5A0B-18B5-8C6810ACC4FA}"/>
              </a:ext>
            </a:extLst>
          </p:cNvPr>
          <p:cNvSpPr/>
          <p:nvPr/>
        </p:nvSpPr>
        <p:spPr bwMode="auto">
          <a:xfrm>
            <a:off x="577850" y="4428067"/>
            <a:ext cx="4946650" cy="831175"/>
          </a:xfrm>
          <a:prstGeom prst="roundRect">
            <a:avLst>
              <a:gd name="adj" fmla="val 7911"/>
            </a:avLst>
          </a:prstGeom>
          <a:solidFill>
            <a:srgbClr val="8A3FFC"/>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BM Plex Sans Light"/>
                <a:ea typeface="+mn-ea"/>
                <a:cs typeface="+mn-cs"/>
              </a:rPr>
              <a:t>AQC-Tensor</a:t>
            </a:r>
            <a:endParaRPr kumimoji="0" lang="en-US" sz="36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38" name="Title 4">
            <a:extLst>
              <a:ext uri="{FF2B5EF4-FFF2-40B4-BE49-F238E27FC236}">
                <a16:creationId xmlns:a16="http://schemas.microsoft.com/office/drawing/2014/main" id="{2FDA1578-71A7-222C-4670-27DFC7FE199B}"/>
              </a:ext>
            </a:extLst>
          </p:cNvPr>
          <p:cNvSpPr txBox="1">
            <a:spLocks/>
          </p:cNvSpPr>
          <p:nvPr/>
        </p:nvSpPr>
        <p:spPr>
          <a:xfrm>
            <a:off x="577850" y="1712021"/>
            <a:ext cx="7696200" cy="2296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IBM Plex Sans Light"/>
                <a:ea typeface="+mj-ea"/>
                <a:cs typeface="+mj-cs"/>
                <a:sym typeface="IBM Plex Sans Light"/>
              </a:rPr>
              <a:t>A collection of research capabilities developed as modular tools that can plug into a workflow to design new algorithms at the utility scale</a:t>
            </a:r>
          </a:p>
        </p:txBody>
      </p:sp>
      <p:sp>
        <p:nvSpPr>
          <p:cNvPr id="43" name="Rounded Rectangle 42">
            <a:extLst>
              <a:ext uri="{FF2B5EF4-FFF2-40B4-BE49-F238E27FC236}">
                <a16:creationId xmlns:a16="http://schemas.microsoft.com/office/drawing/2014/main" id="{E3081177-C334-C135-F513-543DE1F1F15E}"/>
              </a:ext>
            </a:extLst>
          </p:cNvPr>
          <p:cNvSpPr/>
          <p:nvPr/>
        </p:nvSpPr>
        <p:spPr bwMode="auto">
          <a:xfrm>
            <a:off x="6664363"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err="1">
                <a:ln>
                  <a:noFill/>
                </a:ln>
                <a:solidFill>
                  <a:srgbClr val="000000"/>
                </a:solidFill>
                <a:effectLst/>
                <a:uLnTx/>
                <a:uFillTx/>
                <a:latin typeface="IBM Plex Sans Light"/>
                <a:ea typeface="+mn-ea"/>
                <a:cs typeface="+mn-cs"/>
              </a:rPr>
              <a:t>Transpiler</a:t>
            </a:r>
            <a:endParaRPr kumimoji="0" lang="en-US" sz="2800"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44" name="Rounded Rectangle 43">
            <a:extLst>
              <a:ext uri="{FF2B5EF4-FFF2-40B4-BE49-F238E27FC236}">
                <a16:creationId xmlns:a16="http://schemas.microsoft.com/office/drawing/2014/main" id="{1F828EC3-0255-6E0D-607F-FE92ECC3D2BF}"/>
              </a:ext>
            </a:extLst>
          </p:cNvPr>
          <p:cNvSpPr/>
          <p:nvPr/>
        </p:nvSpPr>
        <p:spPr bwMode="auto">
          <a:xfrm>
            <a:off x="12768263"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Primitives</a:t>
            </a:r>
          </a:p>
        </p:txBody>
      </p:sp>
      <p:sp>
        <p:nvSpPr>
          <p:cNvPr id="45" name="Rounded Rectangle 44">
            <a:extLst>
              <a:ext uri="{FF2B5EF4-FFF2-40B4-BE49-F238E27FC236}">
                <a16:creationId xmlns:a16="http://schemas.microsoft.com/office/drawing/2014/main" id="{F7C89097-7A41-6E35-6098-87F583B20502}"/>
              </a:ext>
            </a:extLst>
          </p:cNvPr>
          <p:cNvSpPr/>
          <p:nvPr/>
        </p:nvSpPr>
        <p:spPr bwMode="auto">
          <a:xfrm>
            <a:off x="18873371" y="6324600"/>
            <a:ext cx="4946650" cy="831175"/>
          </a:xfrm>
          <a:prstGeom prst="roundRect">
            <a:avLst>
              <a:gd name="adj" fmla="val 7911"/>
            </a:avLst>
          </a:prstGeom>
          <a:solidFill>
            <a:srgbClr val="F6F2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Quantum Info</a:t>
            </a:r>
          </a:p>
        </p:txBody>
      </p:sp>
      <p:sp>
        <p:nvSpPr>
          <p:cNvPr id="2" name="Rounded Rectangle 35">
            <a:extLst>
              <a:ext uri="{FF2B5EF4-FFF2-40B4-BE49-F238E27FC236}">
                <a16:creationId xmlns:a16="http://schemas.microsoft.com/office/drawing/2014/main" id="{42E5C4C2-916D-4A19-D00F-E08A0AD982FE}"/>
              </a:ext>
            </a:extLst>
          </p:cNvPr>
          <p:cNvSpPr/>
          <p:nvPr/>
        </p:nvSpPr>
        <p:spPr bwMode="auto">
          <a:xfrm>
            <a:off x="18893645" y="5376334"/>
            <a:ext cx="4946650" cy="831175"/>
          </a:xfrm>
          <a:prstGeom prst="roundRect">
            <a:avLst>
              <a:gd name="adj" fmla="val 7911"/>
            </a:avLst>
          </a:prstGeom>
          <a:solidFill>
            <a:srgbClr val="D4BB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M3</a:t>
            </a:r>
          </a:p>
        </p:txBody>
      </p:sp>
      <p:sp>
        <p:nvSpPr>
          <p:cNvPr id="4" name="Rounded Rectangle 33">
            <a:extLst>
              <a:ext uri="{FF2B5EF4-FFF2-40B4-BE49-F238E27FC236}">
                <a16:creationId xmlns:a16="http://schemas.microsoft.com/office/drawing/2014/main" id="{0DD4345F-BB7F-E6E6-DA98-9586969BC798}"/>
              </a:ext>
            </a:extLst>
          </p:cNvPr>
          <p:cNvSpPr/>
          <p:nvPr/>
        </p:nvSpPr>
        <p:spPr bwMode="auto">
          <a:xfrm>
            <a:off x="6664363" y="4414586"/>
            <a:ext cx="4946650" cy="831175"/>
          </a:xfrm>
          <a:prstGeom prst="roundRect">
            <a:avLst>
              <a:gd name="adj" fmla="val 7911"/>
            </a:avLst>
          </a:prstGeom>
          <a:solidFill>
            <a:srgbClr val="D4BBFF"/>
          </a:solidFill>
          <a:ln w="12700">
            <a:solidFill>
              <a:srgbClr val="8A3FF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IBM Plex Sans Light"/>
              <a:buNone/>
              <a:tabLst/>
              <a:defRPr/>
            </a:pPr>
            <a:r>
              <a:rPr kumimoji="0" lang="en-US" sz="2800" b="0" i="0" u="none" strike="noStrike" kern="1200" cap="none" spc="0" normalizeH="0" baseline="0" noProof="0" dirty="0">
                <a:ln>
                  <a:noFill/>
                </a:ln>
                <a:solidFill>
                  <a:srgbClr val="000000"/>
                </a:solidFill>
                <a:effectLst/>
                <a:uLnTx/>
                <a:uFillTx/>
                <a:latin typeface="IBM Plex Sans Light"/>
                <a:ea typeface="+mn-ea"/>
                <a:cs typeface="+mn-cs"/>
              </a:rPr>
              <a:t>OBP</a:t>
            </a:r>
          </a:p>
        </p:txBody>
      </p:sp>
      <p:sp>
        <p:nvSpPr>
          <p:cNvPr id="7" name="Footer Placeholder 6">
            <a:extLst>
              <a:ext uri="{FF2B5EF4-FFF2-40B4-BE49-F238E27FC236}">
                <a16:creationId xmlns:a16="http://schemas.microsoft.com/office/drawing/2014/main" id="{1B7E618B-1A14-A756-82EE-70E39559B7EB}"/>
              </a:ext>
            </a:extLst>
          </p:cNvPr>
          <p:cNvSpPr>
            <a:spLocks noGrp="1"/>
          </p:cNvSpPr>
          <p:nvPr>
            <p:ph type="ftr" sz="quarter" idx="13"/>
          </p:nvPr>
        </p:nvSpPr>
        <p:spPr/>
        <p:txBody>
          <a:bodyPr/>
          <a:lstStyle/>
          <a:p>
            <a:r>
              <a:rPr lang="en-US"/>
              <a:t>IBM Quantum | © 2025 IBM Corporation</a:t>
            </a:r>
            <a:endParaRPr lang="en-US" dirty="0"/>
          </a:p>
        </p:txBody>
      </p:sp>
      <p:sp>
        <p:nvSpPr>
          <p:cNvPr id="23" name="Slide Number Placeholder 22">
            <a:extLst>
              <a:ext uri="{FF2B5EF4-FFF2-40B4-BE49-F238E27FC236}">
                <a16:creationId xmlns:a16="http://schemas.microsoft.com/office/drawing/2014/main" id="{E0DA39AF-4754-7370-81BA-24568A223842}"/>
              </a:ext>
            </a:extLst>
          </p:cNvPr>
          <p:cNvSpPr>
            <a:spLocks noGrp="1"/>
          </p:cNvSpPr>
          <p:nvPr>
            <p:ph type="sldNum" sz="quarter" idx="4"/>
          </p:nvPr>
        </p:nvSpPr>
        <p:spPr/>
        <p:txBody>
          <a:bodyPr/>
          <a:lstStyle/>
          <a:p>
            <a:fld id="{86CB4B4D-7CA3-9044-876B-883B54F8677D}" type="slidenum">
              <a:rPr lang="en-US" smtClean="0"/>
              <a:pPr/>
              <a:t>51</a:t>
            </a:fld>
            <a:endParaRPr lang="en-US" dirty="0"/>
          </a:p>
        </p:txBody>
      </p:sp>
      <p:sp>
        <p:nvSpPr>
          <p:cNvPr id="6" name="SlideIDTextBox379" hidden="1">
            <a:extLst>
              <a:ext uri="{FF2B5EF4-FFF2-40B4-BE49-F238E27FC236}">
                <a16:creationId xmlns:a16="http://schemas.microsoft.com/office/drawing/2014/main" id="{FA57CAE6-026D-DF1B-EAAA-33535FE06360}"/>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379</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2698867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3C097BA-4566-930E-EE4F-5A35D6DF66B6}"/>
              </a:ext>
            </a:extLst>
          </p:cNvPr>
          <p:cNvSpPr txBox="1"/>
          <p:nvPr/>
        </p:nvSpPr>
        <p:spPr>
          <a:xfrm>
            <a:off x="4118986" y="10969810"/>
            <a:ext cx="16529205" cy="1107996"/>
          </a:xfrm>
          <a:prstGeom prst="rect">
            <a:avLst/>
          </a:prstGeom>
          <a:noFill/>
        </p:spPr>
        <p:txBody>
          <a:bodyPr wrap="none" lIns="182880" tIns="182880" rIns="182880" bIns="182880" rtlCol="0">
            <a:spAutoFit/>
          </a:bodyPr>
          <a:lstStyle/>
          <a:p>
            <a:pPr algn="ctr">
              <a:spcBef>
                <a:spcPts val="2200"/>
              </a:spcBef>
            </a:pPr>
            <a:r>
              <a:rPr lang="en-US" sz="4800" dirty="0">
                <a:ea typeface="IBM Plex Sans" charset="0"/>
                <a:cs typeface="IBM Plex Sans" charset="0"/>
              </a:rPr>
              <a:t>The IBM Quantum platform unlocks </a:t>
            </a:r>
            <a:r>
              <a:rPr lang="en-US" sz="4800" dirty="0">
                <a:solidFill>
                  <a:srgbClr val="A56EFF"/>
                </a:solidFill>
                <a:ea typeface="IBM Plex Sans" charset="0"/>
                <a:cs typeface="IBM Plex Sans" charset="0"/>
              </a:rPr>
              <a:t>research with quantum</a:t>
            </a:r>
          </a:p>
        </p:txBody>
      </p:sp>
      <p:pic>
        <p:nvPicPr>
          <p:cNvPr id="3" name="Picture 2" descr="A picture containing dark, helmet&#10;&#10;Description automatically generated">
            <a:extLst>
              <a:ext uri="{FF2B5EF4-FFF2-40B4-BE49-F238E27FC236}">
                <a16:creationId xmlns:a16="http://schemas.microsoft.com/office/drawing/2014/main" id="{C9E52363-A288-646D-B57A-2ECC633FCD1B}"/>
              </a:ext>
            </a:extLst>
          </p:cNvPr>
          <p:cNvPicPr>
            <a:picLocks noChangeAspect="1"/>
          </p:cNvPicPr>
          <p:nvPr/>
        </p:nvPicPr>
        <p:blipFill>
          <a:blip r:embed="rId3"/>
          <a:stretch>
            <a:fillRect/>
          </a:stretch>
        </p:blipFill>
        <p:spPr>
          <a:xfrm>
            <a:off x="8156269" y="3551842"/>
            <a:ext cx="2999404" cy="2964028"/>
          </a:xfrm>
          <a:prstGeom prst="rect">
            <a:avLst/>
          </a:prstGeom>
        </p:spPr>
      </p:pic>
      <p:sp>
        <p:nvSpPr>
          <p:cNvPr id="5" name="Title 1">
            <a:extLst>
              <a:ext uri="{FF2B5EF4-FFF2-40B4-BE49-F238E27FC236}">
                <a16:creationId xmlns:a16="http://schemas.microsoft.com/office/drawing/2014/main" id="{B1C5C0F9-2A1C-7092-4B5F-633C39574397}"/>
              </a:ext>
            </a:extLst>
          </p:cNvPr>
          <p:cNvSpPr txBox="1">
            <a:spLocks/>
          </p:cNvSpPr>
          <p:nvPr/>
        </p:nvSpPr>
        <p:spPr>
          <a:xfrm>
            <a:off x="7241984" y="7818285"/>
            <a:ext cx="4876166" cy="812694"/>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algn="ctr" defTabSz="2437884">
              <a:defRPr/>
            </a:pPr>
            <a:r>
              <a:rPr lang="en-US" sz="4800" kern="0" dirty="0" err="1">
                <a:solidFill>
                  <a:srgbClr val="383838">
                    <a:lumMod val="50000"/>
                  </a:srgbClr>
                </a:solidFill>
                <a:latin typeface="IBM Plex Sans Light" panose="020B0403050203000203" pitchFamily="34" charset="0"/>
              </a:rPr>
              <a:t>Qiskit</a:t>
            </a:r>
            <a:endParaRPr lang="en-US" sz="4800" kern="0" dirty="0">
              <a:solidFill>
                <a:srgbClr val="383838">
                  <a:lumMod val="50000"/>
                </a:srgbClr>
              </a:solidFill>
              <a:latin typeface="IBM Plex Sans Light" panose="020B0403050203000203" pitchFamily="34" charset="0"/>
            </a:endParaRPr>
          </a:p>
        </p:txBody>
      </p:sp>
      <p:sp>
        <p:nvSpPr>
          <p:cNvPr id="6" name="Title 1">
            <a:extLst>
              <a:ext uri="{FF2B5EF4-FFF2-40B4-BE49-F238E27FC236}">
                <a16:creationId xmlns:a16="http://schemas.microsoft.com/office/drawing/2014/main" id="{1EA6228D-1047-88AA-191F-15FA8683ED6B}"/>
              </a:ext>
            </a:extLst>
          </p:cNvPr>
          <p:cNvSpPr txBox="1">
            <a:spLocks/>
          </p:cNvSpPr>
          <p:nvPr/>
        </p:nvSpPr>
        <p:spPr>
          <a:xfrm>
            <a:off x="13438778" y="7818285"/>
            <a:ext cx="4876166" cy="812694"/>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algn="ctr" defTabSz="2437884">
              <a:defRPr/>
            </a:pPr>
            <a:r>
              <a:rPr lang="en-US" sz="4800" kern="0" dirty="0">
                <a:solidFill>
                  <a:srgbClr val="383838"/>
                </a:solidFill>
                <a:latin typeface="IBM Plex Sans Light"/>
              </a:rPr>
              <a:t>QPUs</a:t>
            </a:r>
          </a:p>
        </p:txBody>
      </p:sp>
      <p:grpSp>
        <p:nvGrpSpPr>
          <p:cNvPr id="8" name="Group 7">
            <a:extLst>
              <a:ext uri="{FF2B5EF4-FFF2-40B4-BE49-F238E27FC236}">
                <a16:creationId xmlns:a16="http://schemas.microsoft.com/office/drawing/2014/main" id="{86B354F6-EE5D-8F0B-C146-0DBC09DEC0F1}"/>
              </a:ext>
            </a:extLst>
          </p:cNvPr>
          <p:cNvGrpSpPr/>
          <p:nvPr/>
        </p:nvGrpSpPr>
        <p:grpSpPr>
          <a:xfrm>
            <a:off x="13649173" y="3145298"/>
            <a:ext cx="4455372" cy="3914816"/>
            <a:chOff x="4562355" y="2343150"/>
            <a:chExt cx="1268749" cy="1114815"/>
          </a:xfrm>
        </p:grpSpPr>
        <p:grpSp>
          <p:nvGrpSpPr>
            <p:cNvPr id="9" name="Group 8">
              <a:extLst>
                <a:ext uri="{FF2B5EF4-FFF2-40B4-BE49-F238E27FC236}">
                  <a16:creationId xmlns:a16="http://schemas.microsoft.com/office/drawing/2014/main" id="{23493D24-FF13-D481-3A2C-74118FDB348A}"/>
                </a:ext>
              </a:extLst>
            </p:cNvPr>
            <p:cNvGrpSpPr/>
            <p:nvPr/>
          </p:nvGrpSpPr>
          <p:grpSpPr>
            <a:xfrm>
              <a:off x="4562355" y="2343150"/>
              <a:ext cx="1268749" cy="1114815"/>
              <a:chOff x="6291292" y="3762890"/>
              <a:chExt cx="1066798" cy="937365"/>
            </a:xfrm>
          </p:grpSpPr>
          <p:sp>
            <p:nvSpPr>
              <p:cNvPr id="11" name="Rectangle 10">
                <a:extLst>
                  <a:ext uri="{FF2B5EF4-FFF2-40B4-BE49-F238E27FC236}">
                    <a16:creationId xmlns:a16="http://schemas.microsoft.com/office/drawing/2014/main" id="{8BC49259-F587-14B1-B4A0-FC8A26570D57}"/>
                  </a:ext>
                </a:extLst>
              </p:cNvPr>
              <p:cNvSpPr/>
              <p:nvPr/>
            </p:nvSpPr>
            <p:spPr bwMode="auto">
              <a:xfrm>
                <a:off x="6633370" y="3790950"/>
                <a:ext cx="381605" cy="884767"/>
              </a:xfrm>
              <a:prstGeom prst="rect">
                <a:avLst/>
              </a:prstGeom>
              <a:solidFill>
                <a:srgbClr val="E0E0E0"/>
              </a:solidFill>
              <a:ln w="19050" cap="flat" cmpd="sng" algn="ctr">
                <a:solidFill>
                  <a:srgbClr val="E0E0E0"/>
                </a:solidFill>
                <a:prstDash val="solid"/>
                <a:headEnd type="none" w="med" len="med"/>
                <a:tailEnd type="none" w="med" len="med"/>
              </a:ln>
              <a:effectLst/>
            </p:spPr>
            <p:txBody>
              <a:bodyPr vert="horz" wrap="square" lIns="95988" tIns="95988" rIns="95988" bIns="95988" numCol="1" rtlCol="0" anchor="t" anchorCtr="0" compatLnSpc="1">
                <a:prstTxWarp prst="textNoShape">
                  <a:avLst/>
                </a:prstTxWarp>
              </a:bodyPr>
              <a:lstStyle/>
              <a:p>
                <a:pPr defTabSz="2437884" fontAlgn="base">
                  <a:lnSpc>
                    <a:spcPct val="90000"/>
                  </a:lnSpc>
                  <a:spcBef>
                    <a:spcPct val="0"/>
                  </a:spcBef>
                  <a:spcAft>
                    <a:spcPct val="0"/>
                  </a:spcAft>
                  <a:defRPr/>
                </a:pPr>
                <a:endParaRPr lang="en-US" sz="3732" kern="0" dirty="0">
                  <a:solidFill>
                    <a:srgbClr val="161616"/>
                  </a:solidFill>
                  <a:latin typeface="IBM Plex Sans" panose="020B0503050203000203" pitchFamily="34" charset="0"/>
                </a:endParaRPr>
              </a:p>
            </p:txBody>
          </p:sp>
          <p:sp>
            <p:nvSpPr>
              <p:cNvPr id="12" name="Trapezoid 11">
                <a:extLst>
                  <a:ext uri="{FF2B5EF4-FFF2-40B4-BE49-F238E27FC236}">
                    <a16:creationId xmlns:a16="http://schemas.microsoft.com/office/drawing/2014/main" id="{11E53275-6864-B2AE-6993-03D5FCF4EAAD}"/>
                  </a:ext>
                </a:extLst>
              </p:cNvPr>
              <p:cNvSpPr/>
              <p:nvPr/>
            </p:nvSpPr>
            <p:spPr bwMode="auto">
              <a:xfrm rot="5400000">
                <a:off x="6803250" y="4145415"/>
                <a:ext cx="936611" cy="173069"/>
              </a:xfrm>
              <a:prstGeom prst="trapezoid">
                <a:avLst/>
              </a:prstGeom>
              <a:solidFill>
                <a:srgbClr val="E0E0E0"/>
              </a:solidFill>
              <a:ln w="19050" cap="flat" cmpd="sng" algn="ctr">
                <a:solidFill>
                  <a:srgbClr val="E0E0E0"/>
                </a:solidFill>
                <a:prstDash val="solid"/>
                <a:headEnd type="none" w="med" len="med"/>
                <a:tailEnd type="none" w="med" len="med"/>
              </a:ln>
              <a:effectLst/>
            </p:spPr>
            <p:txBody>
              <a:bodyPr vert="horz" wrap="square" lIns="95988" tIns="95988" rIns="95988" bIns="95988" numCol="1" rtlCol="0" anchor="t" anchorCtr="0" compatLnSpc="1">
                <a:prstTxWarp prst="textNoShape">
                  <a:avLst/>
                </a:prstTxWarp>
              </a:bodyPr>
              <a:lstStyle/>
              <a:p>
                <a:pPr defTabSz="2437884" fontAlgn="base">
                  <a:lnSpc>
                    <a:spcPct val="90000"/>
                  </a:lnSpc>
                  <a:spcBef>
                    <a:spcPct val="0"/>
                  </a:spcBef>
                  <a:spcAft>
                    <a:spcPct val="0"/>
                  </a:spcAft>
                  <a:defRPr/>
                </a:pPr>
                <a:endParaRPr lang="en-US" sz="3732" kern="0" dirty="0">
                  <a:solidFill>
                    <a:srgbClr val="161616"/>
                  </a:solidFill>
                  <a:latin typeface="IBM Plex Sans" panose="020B0503050203000203" pitchFamily="34" charset="0"/>
                </a:endParaRPr>
              </a:p>
            </p:txBody>
          </p:sp>
          <p:sp>
            <p:nvSpPr>
              <p:cNvPr id="13" name="Trapezoid 12">
                <a:extLst>
                  <a:ext uri="{FF2B5EF4-FFF2-40B4-BE49-F238E27FC236}">
                    <a16:creationId xmlns:a16="http://schemas.microsoft.com/office/drawing/2014/main" id="{525E0F10-9C41-92EA-703D-437B22CCE7B4}"/>
                  </a:ext>
                </a:extLst>
              </p:cNvPr>
              <p:cNvSpPr/>
              <p:nvPr/>
            </p:nvSpPr>
            <p:spPr bwMode="auto">
              <a:xfrm rot="16200000">
                <a:off x="6627267" y="4170640"/>
                <a:ext cx="928209" cy="131017"/>
              </a:xfrm>
              <a:prstGeom prst="trapezoid">
                <a:avLst>
                  <a:gd name="adj" fmla="val 15735"/>
                </a:avLst>
              </a:prstGeom>
              <a:solidFill>
                <a:srgbClr val="A8A8A8"/>
              </a:solidFill>
              <a:ln w="19050" cap="flat" cmpd="sng" algn="ctr">
                <a:solidFill>
                  <a:srgbClr val="A8A8A8"/>
                </a:solidFill>
                <a:prstDash val="solid"/>
                <a:headEnd type="none" w="med" len="med"/>
                <a:tailEnd type="none" w="med" len="med"/>
              </a:ln>
              <a:effectLst/>
            </p:spPr>
            <p:txBody>
              <a:bodyPr vert="horz" wrap="square" lIns="95988" tIns="95988" rIns="95988" bIns="95988" numCol="1" rtlCol="0" anchor="t" anchorCtr="0" compatLnSpc="1">
                <a:prstTxWarp prst="textNoShape">
                  <a:avLst/>
                </a:prstTxWarp>
              </a:bodyPr>
              <a:lstStyle/>
              <a:p>
                <a:pPr defTabSz="2437884" fontAlgn="base">
                  <a:lnSpc>
                    <a:spcPct val="90000"/>
                  </a:lnSpc>
                  <a:spcBef>
                    <a:spcPct val="0"/>
                  </a:spcBef>
                  <a:spcAft>
                    <a:spcPct val="0"/>
                  </a:spcAft>
                  <a:defRPr/>
                </a:pPr>
                <a:endParaRPr lang="en-US" sz="3732" kern="0" dirty="0">
                  <a:solidFill>
                    <a:srgbClr val="161616"/>
                  </a:solidFill>
                  <a:latin typeface="IBM Plex Sans" panose="020B0503050203000203" pitchFamily="34" charset="0"/>
                </a:endParaRPr>
              </a:p>
            </p:txBody>
          </p:sp>
          <p:sp>
            <p:nvSpPr>
              <p:cNvPr id="14" name="Trapezoid 13">
                <a:extLst>
                  <a:ext uri="{FF2B5EF4-FFF2-40B4-BE49-F238E27FC236}">
                    <a16:creationId xmlns:a16="http://schemas.microsoft.com/office/drawing/2014/main" id="{2910D7E4-B916-4C9F-7952-B47C98E7E605}"/>
                  </a:ext>
                </a:extLst>
              </p:cNvPr>
              <p:cNvSpPr/>
              <p:nvPr/>
            </p:nvSpPr>
            <p:spPr bwMode="auto">
              <a:xfrm rot="16200000">
                <a:off x="5915692" y="4138490"/>
                <a:ext cx="936611" cy="185412"/>
              </a:xfrm>
              <a:prstGeom prst="trapezoid">
                <a:avLst/>
              </a:prstGeom>
              <a:solidFill>
                <a:srgbClr val="E0E0E0"/>
              </a:solidFill>
              <a:ln w="19050" cap="flat" cmpd="sng" algn="ctr">
                <a:solidFill>
                  <a:srgbClr val="E0E0E0"/>
                </a:solidFill>
                <a:prstDash val="solid"/>
                <a:headEnd type="none" w="med" len="med"/>
                <a:tailEnd type="none" w="med" len="med"/>
              </a:ln>
              <a:effectLst/>
            </p:spPr>
            <p:txBody>
              <a:bodyPr vert="horz" wrap="square" lIns="95988" tIns="95988" rIns="95988" bIns="95988" numCol="1" rtlCol="0" anchor="t" anchorCtr="0" compatLnSpc="1">
                <a:prstTxWarp prst="textNoShape">
                  <a:avLst/>
                </a:prstTxWarp>
              </a:bodyPr>
              <a:lstStyle/>
              <a:p>
                <a:pPr defTabSz="2437884" fontAlgn="base">
                  <a:lnSpc>
                    <a:spcPct val="90000"/>
                  </a:lnSpc>
                  <a:spcBef>
                    <a:spcPct val="0"/>
                  </a:spcBef>
                  <a:spcAft>
                    <a:spcPct val="0"/>
                  </a:spcAft>
                  <a:defRPr/>
                </a:pPr>
                <a:endParaRPr lang="en-US" sz="3732" kern="0" dirty="0">
                  <a:solidFill>
                    <a:srgbClr val="161616"/>
                  </a:solidFill>
                  <a:latin typeface="IBM Plex Sans" panose="020B0503050203000203" pitchFamily="34" charset="0"/>
                </a:endParaRPr>
              </a:p>
            </p:txBody>
          </p:sp>
          <p:sp>
            <p:nvSpPr>
              <p:cNvPr id="15" name="Trapezoid 14">
                <a:extLst>
                  <a:ext uri="{FF2B5EF4-FFF2-40B4-BE49-F238E27FC236}">
                    <a16:creationId xmlns:a16="http://schemas.microsoft.com/office/drawing/2014/main" id="{4B052BF7-3A41-3CC1-BE25-C6079C3A3DA6}"/>
                  </a:ext>
                </a:extLst>
              </p:cNvPr>
              <p:cNvSpPr/>
              <p:nvPr/>
            </p:nvSpPr>
            <p:spPr bwMode="auto">
              <a:xfrm rot="5400000">
                <a:off x="6105123" y="4163834"/>
                <a:ext cx="928209" cy="131017"/>
              </a:xfrm>
              <a:prstGeom prst="trapezoid">
                <a:avLst>
                  <a:gd name="adj" fmla="val 15735"/>
                </a:avLst>
              </a:prstGeom>
              <a:solidFill>
                <a:srgbClr val="A8A8A8"/>
              </a:solidFill>
              <a:ln w="19050" cap="flat" cmpd="sng" algn="ctr">
                <a:solidFill>
                  <a:srgbClr val="A8A8A8"/>
                </a:solidFill>
                <a:prstDash val="solid"/>
                <a:headEnd type="none" w="med" len="med"/>
                <a:tailEnd type="none" w="med" len="med"/>
              </a:ln>
              <a:effectLst/>
            </p:spPr>
            <p:txBody>
              <a:bodyPr vert="horz" wrap="square" lIns="95988" tIns="95988" rIns="95988" bIns="95988" numCol="1" rtlCol="0" anchor="t" anchorCtr="0" compatLnSpc="1">
                <a:prstTxWarp prst="textNoShape">
                  <a:avLst/>
                </a:prstTxWarp>
              </a:bodyPr>
              <a:lstStyle/>
              <a:p>
                <a:pPr defTabSz="2437884" fontAlgn="base">
                  <a:lnSpc>
                    <a:spcPct val="90000"/>
                  </a:lnSpc>
                  <a:spcBef>
                    <a:spcPct val="0"/>
                  </a:spcBef>
                  <a:spcAft>
                    <a:spcPct val="0"/>
                  </a:spcAft>
                  <a:defRPr/>
                </a:pPr>
                <a:endParaRPr lang="en-US" sz="3732" kern="0" dirty="0">
                  <a:solidFill>
                    <a:srgbClr val="161616"/>
                  </a:solidFill>
                  <a:latin typeface="IBM Plex Sans" panose="020B0503050203000203" pitchFamily="34" charset="0"/>
                </a:endParaRPr>
              </a:p>
            </p:txBody>
          </p:sp>
        </p:grpSp>
        <p:sp>
          <p:nvSpPr>
            <p:cNvPr id="10" name="TextBox 9">
              <a:extLst>
                <a:ext uri="{FF2B5EF4-FFF2-40B4-BE49-F238E27FC236}">
                  <a16:creationId xmlns:a16="http://schemas.microsoft.com/office/drawing/2014/main" id="{DAF25DBE-179D-D261-6DB1-7A3B0C61D13A}"/>
                </a:ext>
              </a:extLst>
            </p:cNvPr>
            <p:cNvSpPr txBox="1"/>
            <p:nvPr/>
          </p:nvSpPr>
          <p:spPr>
            <a:xfrm>
              <a:off x="5001525" y="2406905"/>
              <a:ext cx="403642" cy="168534"/>
            </a:xfrm>
            <a:prstGeom prst="rect">
              <a:avLst/>
            </a:prstGeom>
            <a:noFill/>
          </p:spPr>
          <p:txBody>
            <a:bodyPr wrap="none" lIns="0" tIns="0" rIns="0" bIns="0" rtlCol="0">
              <a:spAutoFit/>
            </a:bodyPr>
            <a:lstStyle/>
            <a:p>
              <a:pPr defTabSz="1828458">
                <a:lnSpc>
                  <a:spcPct val="110000"/>
                </a:lnSpc>
                <a:spcBef>
                  <a:spcPts val="2932"/>
                </a:spcBef>
                <a:defRPr/>
              </a:pPr>
              <a:r>
                <a:rPr lang="en-US" sz="1800" kern="400" spc="-52" dirty="0">
                  <a:solidFill>
                    <a:srgbClr val="6F6F6F"/>
                  </a:solidFill>
                  <a:latin typeface="IBM Plex Sans" charset="0"/>
                  <a:ea typeface="IBM Plex Sans" charset="0"/>
                  <a:cs typeface="IBM Plex Sans" charset="0"/>
                </a:rPr>
                <a:t>IBM </a:t>
              </a:r>
              <a:r>
                <a:rPr lang="en-US" sz="1800" b="1" kern="400" spc="-52" dirty="0">
                  <a:solidFill>
                    <a:srgbClr val="6F6F6F"/>
                  </a:solidFill>
                  <a:latin typeface="IBM Plex Sans" charset="0"/>
                  <a:ea typeface="IBM Plex Sans" charset="0"/>
                  <a:cs typeface="IBM Plex Sans" charset="0"/>
                </a:rPr>
                <a:t>Quantum</a:t>
              </a:r>
              <a:br>
                <a:rPr lang="en-US" sz="1800" kern="400" spc="-52" dirty="0">
                  <a:solidFill>
                    <a:srgbClr val="6F6F6F"/>
                  </a:solidFill>
                  <a:latin typeface="IBM Plex Sans" charset="0"/>
                  <a:ea typeface="IBM Plex Sans" charset="0"/>
                  <a:cs typeface="IBM Plex Sans" charset="0"/>
                </a:rPr>
              </a:br>
              <a:r>
                <a:rPr lang="en-US" sz="1800" kern="400" spc="-52" dirty="0">
                  <a:solidFill>
                    <a:srgbClr val="6F6F6F"/>
                  </a:solidFill>
                  <a:latin typeface="IBM Plex Sans" charset="0"/>
                  <a:ea typeface="IBM Plex Sans" charset="0"/>
                  <a:cs typeface="IBM Plex Sans" charset="0"/>
                </a:rPr>
                <a:t>System Two</a:t>
              </a:r>
            </a:p>
          </p:txBody>
        </p:sp>
      </p:grpSp>
      <p:pic>
        <p:nvPicPr>
          <p:cNvPr id="16" name="Graphic 15">
            <a:extLst>
              <a:ext uri="{FF2B5EF4-FFF2-40B4-BE49-F238E27FC236}">
                <a16:creationId xmlns:a16="http://schemas.microsoft.com/office/drawing/2014/main" id="{586E0A23-552A-0397-06FB-8ECBDDBD34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56197" y="4279678"/>
            <a:ext cx="2031736" cy="2031736"/>
          </a:xfrm>
          <a:prstGeom prst="rect">
            <a:avLst/>
          </a:prstGeom>
        </p:spPr>
      </p:pic>
      <p:sp>
        <p:nvSpPr>
          <p:cNvPr id="17" name="Title 1">
            <a:extLst>
              <a:ext uri="{FF2B5EF4-FFF2-40B4-BE49-F238E27FC236}">
                <a16:creationId xmlns:a16="http://schemas.microsoft.com/office/drawing/2014/main" id="{A3A9D064-4AB5-23B0-2C6A-045F4CC0F42B}"/>
              </a:ext>
            </a:extLst>
          </p:cNvPr>
          <p:cNvSpPr txBox="1">
            <a:spLocks/>
          </p:cNvSpPr>
          <p:nvPr/>
        </p:nvSpPr>
        <p:spPr>
          <a:xfrm>
            <a:off x="9781654" y="4768121"/>
            <a:ext cx="4876166" cy="812694"/>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algn="ctr" defTabSz="2437884">
              <a:defRPr/>
            </a:pPr>
            <a:r>
              <a:rPr lang="en-US" sz="5998" kern="0" dirty="0">
                <a:solidFill>
                  <a:srgbClr val="383838">
                    <a:lumMod val="50000"/>
                  </a:srgbClr>
                </a:solidFill>
                <a:latin typeface="IBM Plex Sans Text" panose="020B0503050203000203" pitchFamily="34" charset="0"/>
              </a:rPr>
              <a:t>+</a:t>
            </a:r>
          </a:p>
        </p:txBody>
      </p:sp>
      <p:sp>
        <p:nvSpPr>
          <p:cNvPr id="18" name="Title 1">
            <a:extLst>
              <a:ext uri="{FF2B5EF4-FFF2-40B4-BE49-F238E27FC236}">
                <a16:creationId xmlns:a16="http://schemas.microsoft.com/office/drawing/2014/main" id="{6DE7F500-0F5F-B676-28D5-2AB8D7E1849C}"/>
              </a:ext>
            </a:extLst>
          </p:cNvPr>
          <p:cNvSpPr txBox="1">
            <a:spLocks/>
          </p:cNvSpPr>
          <p:nvPr/>
        </p:nvSpPr>
        <p:spPr>
          <a:xfrm>
            <a:off x="17095902" y="4768121"/>
            <a:ext cx="4876166" cy="812694"/>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algn="ctr" defTabSz="2437884">
              <a:defRPr/>
            </a:pPr>
            <a:r>
              <a:rPr lang="en-US" sz="5998" kern="0" dirty="0">
                <a:solidFill>
                  <a:srgbClr val="383838">
                    <a:lumMod val="50000"/>
                  </a:srgbClr>
                </a:solidFill>
                <a:latin typeface="IBM Plex Sans Text" panose="020B0503050203000203" pitchFamily="34" charset="0"/>
              </a:rPr>
              <a:t>=</a:t>
            </a:r>
          </a:p>
        </p:txBody>
      </p:sp>
      <p:sp>
        <p:nvSpPr>
          <p:cNvPr id="4" name="Title 1">
            <a:extLst>
              <a:ext uri="{FF2B5EF4-FFF2-40B4-BE49-F238E27FC236}">
                <a16:creationId xmlns:a16="http://schemas.microsoft.com/office/drawing/2014/main" id="{3060B5B3-9BF9-6EFC-A1B8-A0E28CE4DC3D}"/>
              </a:ext>
            </a:extLst>
          </p:cNvPr>
          <p:cNvSpPr txBox="1">
            <a:spLocks/>
          </p:cNvSpPr>
          <p:nvPr/>
        </p:nvSpPr>
        <p:spPr>
          <a:xfrm>
            <a:off x="770626" y="7666470"/>
            <a:ext cx="4876166" cy="1929016"/>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algn="ctr" defTabSz="2437884">
              <a:defRPr/>
            </a:pPr>
            <a:r>
              <a:rPr lang="en-US" sz="4800" kern="0" dirty="0">
                <a:solidFill>
                  <a:srgbClr val="383838">
                    <a:lumMod val="50000"/>
                  </a:srgbClr>
                </a:solidFill>
                <a:latin typeface="IBM Plex Sans Light" panose="020B0403050203000203" pitchFamily="34" charset="0"/>
              </a:rPr>
              <a:t>Quantum Software</a:t>
            </a:r>
          </a:p>
          <a:p>
            <a:pPr algn="ctr" defTabSz="2437884">
              <a:defRPr/>
            </a:pPr>
            <a:r>
              <a:rPr lang="en-US" sz="2200" kern="0" dirty="0">
                <a:solidFill>
                  <a:srgbClr val="1C1C1C"/>
                </a:solidFill>
                <a:latin typeface="IBM Plex Sans Light"/>
              </a:rPr>
              <a:t>(powered by </a:t>
            </a:r>
            <a:r>
              <a:rPr lang="en-US" sz="2200" kern="0">
                <a:solidFill>
                  <a:srgbClr val="1C1C1C"/>
                </a:solidFill>
                <a:latin typeface="IBM Plex Sans Light"/>
              </a:rPr>
              <a:t>Qiskit </a:t>
            </a:r>
            <a:r>
              <a:rPr lang="en-US" sz="2200" kern="0" dirty="0">
                <a:solidFill>
                  <a:srgbClr val="1C1C1C"/>
                </a:solidFill>
                <a:latin typeface="IBM Plex Sans Light"/>
              </a:rPr>
              <a:t>A</a:t>
            </a:r>
            <a:r>
              <a:rPr lang="en-US" sz="2200" kern="0">
                <a:solidFill>
                  <a:srgbClr val="1C1C1C"/>
                </a:solidFill>
                <a:latin typeface="IBM Plex Sans Light"/>
              </a:rPr>
              <a:t>ddons </a:t>
            </a:r>
            <a:r>
              <a:rPr lang="en-US" sz="2200" kern="0" dirty="0">
                <a:solidFill>
                  <a:srgbClr val="1C1C1C"/>
                </a:solidFill>
                <a:latin typeface="IBM Plex Sans Light"/>
              </a:rPr>
              <a:t>and Qiskit Functions)</a:t>
            </a:r>
            <a:endParaRPr lang="en-US" sz="2200" dirty="0">
              <a:solidFill>
                <a:srgbClr val="FFFFFF"/>
              </a:solidFill>
              <a:latin typeface="IBM Plex Sans Light"/>
            </a:endParaRPr>
          </a:p>
        </p:txBody>
      </p:sp>
      <p:sp>
        <p:nvSpPr>
          <p:cNvPr id="24" name="Title 1">
            <a:extLst>
              <a:ext uri="{FF2B5EF4-FFF2-40B4-BE49-F238E27FC236}">
                <a16:creationId xmlns:a16="http://schemas.microsoft.com/office/drawing/2014/main" id="{652C5299-848D-583B-A820-A7CAB5A10E74}"/>
              </a:ext>
            </a:extLst>
          </p:cNvPr>
          <p:cNvSpPr txBox="1">
            <a:spLocks/>
          </p:cNvSpPr>
          <p:nvPr/>
        </p:nvSpPr>
        <p:spPr>
          <a:xfrm>
            <a:off x="4030035" y="4752577"/>
            <a:ext cx="4876166" cy="812694"/>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algn="ctr" defTabSz="2437884">
              <a:defRPr/>
            </a:pPr>
            <a:r>
              <a:rPr lang="en-US" sz="5998" kern="0" dirty="0">
                <a:solidFill>
                  <a:srgbClr val="383838">
                    <a:lumMod val="50000"/>
                  </a:srgbClr>
                </a:solidFill>
                <a:latin typeface="IBM Plex Sans Text" panose="020B0503050203000203" pitchFamily="34" charset="0"/>
              </a:rPr>
              <a:t>+</a:t>
            </a:r>
          </a:p>
        </p:txBody>
      </p:sp>
      <p:sp>
        <p:nvSpPr>
          <p:cNvPr id="27" name="Title 1">
            <a:extLst>
              <a:ext uri="{FF2B5EF4-FFF2-40B4-BE49-F238E27FC236}">
                <a16:creationId xmlns:a16="http://schemas.microsoft.com/office/drawing/2014/main" id="{D8694349-E004-A134-DA99-321A1E013F46}"/>
              </a:ext>
            </a:extLst>
          </p:cNvPr>
          <p:cNvSpPr txBox="1">
            <a:spLocks/>
          </p:cNvSpPr>
          <p:nvPr/>
        </p:nvSpPr>
        <p:spPr>
          <a:xfrm>
            <a:off x="19509422" y="7818284"/>
            <a:ext cx="4876166" cy="1214984"/>
          </a:xfrm>
          <a:prstGeom prst="rect">
            <a:avLst/>
          </a:prstGeom>
          <a:solidFill>
            <a:schemeClr val="bg1"/>
          </a:solidFill>
        </p:spPr>
        <p:txBody>
          <a:bodyPr vert="horz" lIns="0" tIns="0" rIns="0" bIns="0" rtlCol="0" anchor="t">
            <a:noAutofit/>
          </a:bodyPr>
          <a:lstStyle>
            <a:lvl1pPr algn="l" rtl="0" eaLnBrk="1" fontAlgn="base" hangingPunct="1">
              <a:lnSpc>
                <a:spcPct val="90000"/>
              </a:lnSpc>
              <a:spcBef>
                <a:spcPct val="0"/>
              </a:spcBef>
              <a:spcAft>
                <a:spcPct val="0"/>
              </a:spcAft>
              <a:defRPr sz="2800" b="0" i="0">
                <a:solidFill>
                  <a:schemeClr val="bg1"/>
                </a:solidFill>
                <a:latin typeface="IBM Plex Sans Light" panose="020B0403050203000203" pitchFamily="34" charset="77"/>
                <a:ea typeface="IBM Plex Sans Light" panose="020B0403050203000203" pitchFamily="34" charset="77"/>
                <a:cs typeface="IBM Plex Sans Light" panose="020B0403050203000203" pitchFamily="34" charset="77"/>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algn="ctr" defTabSz="2437884">
              <a:defRPr/>
            </a:pPr>
            <a:r>
              <a:rPr lang="en-US" sz="4800" kern="0" dirty="0">
                <a:solidFill>
                  <a:srgbClr val="A56EFF"/>
                </a:solidFill>
                <a:latin typeface="IBM Plex Sans Light" panose="020B0403050203000203" pitchFamily="34" charset="0"/>
              </a:rPr>
              <a:t>Useful</a:t>
            </a:r>
            <a:r>
              <a:rPr lang="en-US" sz="4800" b="1" kern="0" dirty="0">
                <a:solidFill>
                  <a:srgbClr val="A56EFF"/>
                </a:solidFill>
                <a:latin typeface="IBM Plex Sans Light" panose="020B0403050203000203" pitchFamily="34" charset="0"/>
              </a:rPr>
              <a:t> </a:t>
            </a:r>
            <a:r>
              <a:rPr lang="en-US" sz="4800" kern="0" dirty="0">
                <a:solidFill>
                  <a:schemeClr val="tx1"/>
                </a:solidFill>
                <a:latin typeface="IBM Plex Sans Light" panose="020B0403050203000203" pitchFamily="34" charset="0"/>
              </a:rPr>
              <a:t>Work</a:t>
            </a:r>
          </a:p>
        </p:txBody>
      </p:sp>
      <p:pic>
        <p:nvPicPr>
          <p:cNvPr id="22" name="Graphic 21">
            <a:extLst>
              <a:ext uri="{FF2B5EF4-FFF2-40B4-BE49-F238E27FC236}">
                <a16:creationId xmlns:a16="http://schemas.microsoft.com/office/drawing/2014/main" id="{F1FD7E2C-6513-43CB-0E67-4C90390E78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7448" y="3405217"/>
            <a:ext cx="3142518" cy="3142518"/>
          </a:xfrm>
          <a:prstGeom prst="rect">
            <a:avLst/>
          </a:prstGeom>
        </p:spPr>
      </p:pic>
      <p:sp>
        <p:nvSpPr>
          <p:cNvPr id="7" name="SlideIDTextBox345" hidden="1">
            <a:extLst>
              <a:ext uri="{FF2B5EF4-FFF2-40B4-BE49-F238E27FC236}">
                <a16:creationId xmlns:a16="http://schemas.microsoft.com/office/drawing/2014/main" id="{0B56C33B-FD7E-8C91-1C61-BDD1027A6EF6}"/>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345</a:t>
            </a:r>
            <a:endParaRPr lang="en-US" kern="0" dirty="0">
              <a:solidFill>
                <a:srgbClr val="000000"/>
              </a:solidFill>
              <a:ea typeface="+mj-ea"/>
              <a:cs typeface="+mj-cs"/>
              <a:sym typeface="IBM Plex Sans Light"/>
            </a:endParaRPr>
          </a:p>
        </p:txBody>
      </p:sp>
      <p:sp>
        <p:nvSpPr>
          <p:cNvPr id="21" name="Footer Placeholder 20">
            <a:extLst>
              <a:ext uri="{FF2B5EF4-FFF2-40B4-BE49-F238E27FC236}">
                <a16:creationId xmlns:a16="http://schemas.microsoft.com/office/drawing/2014/main" id="{10473A77-1B0C-68BC-F22A-E6E955F0BD3B}"/>
              </a:ext>
            </a:extLst>
          </p:cNvPr>
          <p:cNvSpPr>
            <a:spLocks noGrp="1"/>
          </p:cNvSpPr>
          <p:nvPr>
            <p:ph type="ftr" sz="quarter" idx="11"/>
          </p:nvPr>
        </p:nvSpPr>
        <p:spPr/>
        <p:txBody>
          <a:bodyPr/>
          <a:lstStyle/>
          <a:p>
            <a:r>
              <a:rPr lang="en-DE"/>
              <a:t>IBM Quantum | © 2025 IBM Corporation</a:t>
            </a:r>
          </a:p>
        </p:txBody>
      </p:sp>
      <p:sp>
        <p:nvSpPr>
          <p:cNvPr id="23" name="Slide Number Placeholder 22">
            <a:extLst>
              <a:ext uri="{FF2B5EF4-FFF2-40B4-BE49-F238E27FC236}">
                <a16:creationId xmlns:a16="http://schemas.microsoft.com/office/drawing/2014/main" id="{5C6AE84D-0365-D084-1556-ABEE3CCD51F1}"/>
              </a:ext>
            </a:extLst>
          </p:cNvPr>
          <p:cNvSpPr>
            <a:spLocks noGrp="1"/>
          </p:cNvSpPr>
          <p:nvPr>
            <p:ph type="sldNum" sz="quarter" idx="12"/>
          </p:nvPr>
        </p:nvSpPr>
        <p:spPr/>
        <p:txBody>
          <a:bodyPr/>
          <a:lstStyle/>
          <a:p>
            <a:fld id="{C7599CC4-D5C9-F342-B167-A115D7CD2671}" type="slidenum">
              <a:rPr lang="en-DE" smtClean="0"/>
              <a:t>52</a:t>
            </a:fld>
            <a:endParaRPr lang="en-DE"/>
          </a:p>
        </p:txBody>
      </p:sp>
    </p:spTree>
    <p:extLst>
      <p:ext uri="{BB962C8B-B14F-4D97-AF65-F5344CB8AC3E}">
        <p14:creationId xmlns:p14="http://schemas.microsoft.com/office/powerpoint/2010/main" val="201506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3A33A4-C610-FB0E-DC22-FD13FC6E6005}"/>
              </a:ext>
            </a:extLst>
          </p:cNvPr>
          <p:cNvSpPr>
            <a:spLocks noGrp="1"/>
          </p:cNvSpPr>
          <p:nvPr>
            <p:ph type="ftr" sz="quarter" idx="11"/>
          </p:nvPr>
        </p:nvSpPr>
        <p:spPr/>
        <p:txBody>
          <a:bodyPr/>
          <a:lstStyle/>
          <a:p>
            <a:r>
              <a:rPr lang="en-DE"/>
              <a:t>IBM Quantum | © 2025 IBM Corporation</a:t>
            </a:r>
          </a:p>
        </p:txBody>
      </p:sp>
      <p:sp>
        <p:nvSpPr>
          <p:cNvPr id="3" name="Slide Number Placeholder 2">
            <a:extLst>
              <a:ext uri="{FF2B5EF4-FFF2-40B4-BE49-F238E27FC236}">
                <a16:creationId xmlns:a16="http://schemas.microsoft.com/office/drawing/2014/main" id="{2AC78920-455B-AB06-66FC-A00D97DD2D10}"/>
              </a:ext>
            </a:extLst>
          </p:cNvPr>
          <p:cNvSpPr>
            <a:spLocks noGrp="1"/>
          </p:cNvSpPr>
          <p:nvPr>
            <p:ph type="sldNum" sz="quarter" idx="12"/>
          </p:nvPr>
        </p:nvSpPr>
        <p:spPr/>
        <p:txBody>
          <a:bodyPr/>
          <a:lstStyle/>
          <a:p>
            <a:fld id="{C7599CC4-D5C9-F342-B167-A115D7CD2671}" type="slidenum">
              <a:rPr lang="en-DE" smtClean="0"/>
              <a:t>53</a:t>
            </a:fld>
            <a:endParaRPr lang="en-DE"/>
          </a:p>
        </p:txBody>
      </p:sp>
      <p:sp>
        <p:nvSpPr>
          <p:cNvPr id="8" name="TextBox 7">
            <a:extLst>
              <a:ext uri="{FF2B5EF4-FFF2-40B4-BE49-F238E27FC236}">
                <a16:creationId xmlns:a16="http://schemas.microsoft.com/office/drawing/2014/main" id="{9CA81829-E1B1-CBFA-2022-F5B07C624037}"/>
              </a:ext>
            </a:extLst>
          </p:cNvPr>
          <p:cNvSpPr txBox="1"/>
          <p:nvPr/>
        </p:nvSpPr>
        <p:spPr>
          <a:xfrm>
            <a:off x="648930" y="825910"/>
            <a:ext cx="8111612"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t">
            <a:noAutofit/>
          </a:bodyPr>
          <a:lstStyle/>
          <a:p>
            <a:pPr defTabSz="2438400">
              <a:spcBef>
                <a:spcPts val="2900"/>
              </a:spcBef>
              <a:buSzPct val="100000"/>
            </a:pPr>
            <a:r>
              <a:rPr lang="en-US" sz="4400" kern="0" dirty="0">
                <a:solidFill>
                  <a:srgbClr val="000000"/>
                </a:solidFill>
                <a:ea typeface="+mj-ea"/>
                <a:cs typeface="+mj-cs"/>
                <a:sym typeface="IBM Plex Sans Light"/>
              </a:rPr>
              <a:t>Optional: Hands-on Notebooks (Speaker to show in tutorial format)</a:t>
            </a:r>
          </a:p>
        </p:txBody>
      </p:sp>
    </p:spTree>
    <p:extLst>
      <p:ext uri="{BB962C8B-B14F-4D97-AF65-F5344CB8AC3E}">
        <p14:creationId xmlns:p14="http://schemas.microsoft.com/office/powerpoint/2010/main" val="3141757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5D2BB8-BDAD-FF36-F045-61F3620127A7}"/>
              </a:ext>
            </a:extLst>
          </p:cNvPr>
          <p:cNvSpPr>
            <a:spLocks noGrp="1"/>
          </p:cNvSpPr>
          <p:nvPr>
            <p:ph type="ftr" sz="quarter" idx="11"/>
          </p:nvPr>
        </p:nvSpPr>
        <p:spPr/>
        <p:txBody>
          <a:bodyPr/>
          <a:lstStyle/>
          <a:p>
            <a:r>
              <a:rPr lang="en-DE"/>
              <a:t>IBM Quantum | © 2025 IBM Corporation</a:t>
            </a:r>
          </a:p>
        </p:txBody>
      </p:sp>
      <p:sp>
        <p:nvSpPr>
          <p:cNvPr id="3" name="Slide Number Placeholder 2">
            <a:extLst>
              <a:ext uri="{FF2B5EF4-FFF2-40B4-BE49-F238E27FC236}">
                <a16:creationId xmlns:a16="http://schemas.microsoft.com/office/drawing/2014/main" id="{06346D20-A389-B233-D37B-5EF92C13813D}"/>
              </a:ext>
            </a:extLst>
          </p:cNvPr>
          <p:cNvSpPr>
            <a:spLocks noGrp="1"/>
          </p:cNvSpPr>
          <p:nvPr>
            <p:ph type="sldNum" sz="quarter" idx="12"/>
          </p:nvPr>
        </p:nvSpPr>
        <p:spPr/>
        <p:txBody>
          <a:bodyPr/>
          <a:lstStyle/>
          <a:p>
            <a:fld id="{C7599CC4-D5C9-F342-B167-A115D7CD2671}" type="slidenum">
              <a:rPr lang="en-DE" smtClean="0"/>
              <a:t>54</a:t>
            </a:fld>
            <a:endParaRPr lang="en-DE"/>
          </a:p>
        </p:txBody>
      </p:sp>
      <p:sp>
        <p:nvSpPr>
          <p:cNvPr id="4" name="TextBox 3">
            <a:extLst>
              <a:ext uri="{FF2B5EF4-FFF2-40B4-BE49-F238E27FC236}">
                <a16:creationId xmlns:a16="http://schemas.microsoft.com/office/drawing/2014/main" id="{1EABCC6F-7529-453F-742F-14F8A7CF3694}"/>
              </a:ext>
            </a:extLst>
          </p:cNvPr>
          <p:cNvSpPr txBox="1"/>
          <p:nvPr/>
        </p:nvSpPr>
        <p:spPr>
          <a:xfrm>
            <a:off x="2743200" y="2791326"/>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6" name="Title 1">
            <a:extLst>
              <a:ext uri="{FF2B5EF4-FFF2-40B4-BE49-F238E27FC236}">
                <a16:creationId xmlns:a16="http://schemas.microsoft.com/office/drawing/2014/main" id="{98C80795-44FC-15BA-66B4-B07A62DB15DD}"/>
              </a:ext>
            </a:extLst>
          </p:cNvPr>
          <p:cNvSpPr txBox="1">
            <a:spLocks/>
          </p:cNvSpPr>
          <p:nvPr/>
        </p:nvSpPr>
        <p:spPr>
          <a:xfrm>
            <a:off x="574675" y="384048"/>
            <a:ext cx="17141825" cy="81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marL="0" marR="0" indent="0" algn="l" defTabSz="2438400" rtl="0" eaLnBrk="1" latinLnBrk="0" hangingPunct="1">
              <a:lnSpc>
                <a:spcPct val="90000"/>
              </a:lnSpc>
              <a:spcBef>
                <a:spcPts val="0"/>
              </a:spcBef>
              <a:spcAft>
                <a:spcPts val="0"/>
              </a:spcAft>
              <a:buClrTx/>
              <a:buSzTx/>
              <a:buFontTx/>
              <a:buNone/>
              <a:tabLst/>
              <a:defRPr sz="17200" b="0" i="0" u="none" strike="noStrike" cap="none" spc="0" baseline="0">
                <a:solidFill>
                  <a:schemeClr val="tx2"/>
                </a:solidFill>
                <a:uFillTx/>
                <a:latin typeface="IBM Plex Sans ExtLt" panose="020B03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90000"/>
              </a:lnSpc>
              <a:spcBef>
                <a:spcPts val="0"/>
              </a:spcBef>
              <a:spcAft>
                <a:spcPts val="0"/>
              </a:spcAft>
              <a:buClrTx/>
              <a:buSzTx/>
              <a:buFontTx/>
              <a:buNone/>
              <a:tabLst/>
              <a:defRPr/>
            </a:pPr>
            <a:r>
              <a:rPr kumimoji="0" lang="en-US" sz="17200" b="0" i="0" u="none" strike="noStrike" kern="0" cap="none" spc="0" normalizeH="0" baseline="0" noProof="0" dirty="0">
                <a:ln>
                  <a:noFill/>
                </a:ln>
                <a:solidFill>
                  <a:srgbClr val="000000"/>
                </a:solidFill>
                <a:effectLst/>
                <a:uLnTx/>
                <a:uFillTx/>
                <a:latin typeface="IBM Plex Sans ExtLt" panose="020B0303050203000203" pitchFamily="34" charset="0"/>
                <a:ea typeface="+mj-ea"/>
                <a:cs typeface="+mj-cs"/>
                <a:sym typeface="IBM Plex Sans Light"/>
              </a:rPr>
              <a:t>Next steps!</a:t>
            </a:r>
          </a:p>
        </p:txBody>
      </p:sp>
    </p:spTree>
    <p:extLst>
      <p:ext uri="{BB962C8B-B14F-4D97-AF65-F5344CB8AC3E}">
        <p14:creationId xmlns:p14="http://schemas.microsoft.com/office/powerpoint/2010/main" val="439632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F0BA-784F-3330-E990-93907C7763EC}"/>
              </a:ext>
            </a:extLst>
          </p:cNvPr>
          <p:cNvSpPr>
            <a:spLocks noGrp="1"/>
          </p:cNvSpPr>
          <p:nvPr>
            <p:ph type="title"/>
          </p:nvPr>
        </p:nvSpPr>
        <p:spPr>
          <a:xfrm>
            <a:off x="576073" y="576072"/>
            <a:ext cx="5846498" cy="1527048"/>
          </a:xfrm>
        </p:spPr>
        <p:txBody>
          <a:bodyPr/>
          <a:lstStyle/>
          <a:p>
            <a:r>
              <a:rPr lang="en-US" sz="3600" dirty="0">
                <a:solidFill>
                  <a:schemeClr val="tx1"/>
                </a:solidFill>
                <a:latin typeface="IBM Plex Sans" panose="020B0503050203000203" pitchFamily="34" charset="0"/>
              </a:rPr>
              <a:t>IBM Quantum Learning</a:t>
            </a:r>
            <a:br>
              <a:rPr lang="en-US" sz="3600" dirty="0">
                <a:solidFill>
                  <a:schemeClr val="accent2"/>
                </a:solidFill>
              </a:rPr>
            </a:br>
            <a:endParaRPr lang="en-US" sz="3600" dirty="0">
              <a:solidFill>
                <a:schemeClr val="tx1"/>
              </a:solidFill>
            </a:endParaRPr>
          </a:p>
        </p:txBody>
      </p:sp>
      <p:sp>
        <p:nvSpPr>
          <p:cNvPr id="7" name="TextBox 6">
            <a:extLst>
              <a:ext uri="{FF2B5EF4-FFF2-40B4-BE49-F238E27FC236}">
                <a16:creationId xmlns:a16="http://schemas.microsoft.com/office/drawing/2014/main" id="{2DA66FE0-0017-EED6-D1F3-6F98E442B87A}"/>
              </a:ext>
            </a:extLst>
          </p:cNvPr>
          <p:cNvSpPr txBox="1"/>
          <p:nvPr/>
        </p:nvSpPr>
        <p:spPr>
          <a:xfrm>
            <a:off x="568325" y="2938699"/>
            <a:ext cx="6594475" cy="2024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l" defTabSz="2438400">
              <a:spcBef>
                <a:spcPts val="2900"/>
              </a:spcBef>
              <a:buSzPct val="100000"/>
            </a:pPr>
            <a:r>
              <a:rPr lang="en-US" dirty="0">
                <a:solidFill>
                  <a:schemeClr val="tx1"/>
                </a:solidFill>
              </a:rPr>
              <a:t>Learn the basics of quantum computing and how to solve real-world problems with IBM Quantum services and systems</a:t>
            </a:r>
            <a:endParaRPr lang="en-US" kern="0" dirty="0">
              <a:solidFill>
                <a:srgbClr val="000000"/>
              </a:solidFill>
              <a:ea typeface="+mj-ea"/>
              <a:cs typeface="+mj-cs"/>
              <a:sym typeface="IBM Plex Sans Light"/>
            </a:endParaRPr>
          </a:p>
        </p:txBody>
      </p:sp>
      <p:sp>
        <p:nvSpPr>
          <p:cNvPr id="9" name="Slide Number Placeholder 10">
            <a:extLst>
              <a:ext uri="{FF2B5EF4-FFF2-40B4-BE49-F238E27FC236}">
                <a16:creationId xmlns:a16="http://schemas.microsoft.com/office/drawing/2014/main" id="{0F1ED5C7-1490-B148-95A4-C9213547328E}"/>
              </a:ext>
            </a:extLst>
          </p:cNvPr>
          <p:cNvSpPr>
            <a:spLocks noGrp="1"/>
          </p:cNvSpPr>
          <p:nvPr>
            <p:ph type="sldNum" sz="quarter" idx="4"/>
          </p:nvPr>
        </p:nvSpPr>
        <p:spPr>
          <a:xfrm>
            <a:off x="23541593" y="12938839"/>
            <a:ext cx="270907" cy="246222"/>
          </a:xfrm>
        </p:spPr>
        <p:txBody>
          <a:bodyPr/>
          <a:lstStyle/>
          <a:p>
            <a:fld id="{59395FB3-9C97-154F-86B2-7E381B951268}" type="slidenum">
              <a:rPr lang="en-US" smtClean="0"/>
              <a:pPr/>
              <a:t>55</a:t>
            </a:fld>
            <a:endParaRPr lang="en-US" dirty="0"/>
          </a:p>
        </p:txBody>
      </p:sp>
      <p:sp>
        <p:nvSpPr>
          <p:cNvPr id="10" name="Footer Placeholder 2">
            <a:extLst>
              <a:ext uri="{FF2B5EF4-FFF2-40B4-BE49-F238E27FC236}">
                <a16:creationId xmlns:a16="http://schemas.microsoft.com/office/drawing/2014/main" id="{832B2DBE-CAD8-184F-446B-0B2771A17FF2}"/>
              </a:ext>
            </a:extLst>
          </p:cNvPr>
          <p:cNvSpPr>
            <a:spLocks noGrp="1"/>
          </p:cNvSpPr>
          <p:nvPr>
            <p:ph type="ftr" sz="quarter" idx="12"/>
          </p:nvPr>
        </p:nvSpPr>
        <p:spPr>
          <a:xfrm>
            <a:off x="568325" y="12804236"/>
            <a:ext cx="4956175" cy="381000"/>
          </a:xfrm>
        </p:spPr>
        <p:txBody>
          <a:bodyPr/>
          <a:lstStyle/>
          <a:p>
            <a:r>
              <a:rPr lang="en-US" sz="1600">
                <a:solidFill>
                  <a:srgbClr val="000000"/>
                </a:solidFill>
                <a:latin typeface="IBM Plex Sans" panose="020B0503050203000203" pitchFamily="34" charset="0"/>
              </a:rPr>
              <a:t>© 2025 IBM Corporation</a:t>
            </a:r>
            <a:endParaRPr lang="en-US" sz="1600" dirty="0">
              <a:solidFill>
                <a:srgbClr val="000000"/>
              </a:solidFill>
              <a:latin typeface="IBM Plex Sans" panose="020B0503050203000203" pitchFamily="34" charset="0"/>
            </a:endParaRPr>
          </a:p>
        </p:txBody>
      </p:sp>
      <p:sp>
        <p:nvSpPr>
          <p:cNvPr id="13" name="TextBox 12">
            <a:extLst>
              <a:ext uri="{FF2B5EF4-FFF2-40B4-BE49-F238E27FC236}">
                <a16:creationId xmlns:a16="http://schemas.microsoft.com/office/drawing/2014/main" id="{E37CB897-98CA-D11B-59D6-5532DBDA9628}"/>
              </a:ext>
            </a:extLst>
          </p:cNvPr>
          <p:cNvSpPr txBox="1"/>
          <p:nvPr/>
        </p:nvSpPr>
        <p:spPr>
          <a:xfrm>
            <a:off x="568324" y="5846724"/>
            <a:ext cx="6594475" cy="2024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l" defTabSz="2438400">
              <a:spcBef>
                <a:spcPts val="2900"/>
              </a:spcBef>
              <a:buSzPct val="100000"/>
            </a:pPr>
            <a:r>
              <a:rPr lang="en-US" dirty="0">
                <a:solidFill>
                  <a:schemeClr val="tx1"/>
                </a:solidFill>
              </a:rPr>
              <a:t>Courses, tutorials, and educational resources by leading quantum experts.</a:t>
            </a:r>
            <a:br>
              <a:rPr lang="en-US" dirty="0">
                <a:latin typeface="IBM Plex Sans" panose="020B0503050203000203" pitchFamily="34" charset="0"/>
              </a:rPr>
            </a:br>
            <a:endParaRPr lang="en-US" sz="2800" dirty="0">
              <a:solidFill>
                <a:schemeClr val="tx1"/>
              </a:solidFill>
            </a:endParaRPr>
          </a:p>
          <a:p>
            <a:pPr algn="l" defTabSz="2438400">
              <a:spcBef>
                <a:spcPts val="2900"/>
              </a:spcBef>
              <a:buSzPct val="100000"/>
            </a:pPr>
            <a:endParaRPr lang="en-US" sz="2800" kern="0" dirty="0">
              <a:solidFill>
                <a:srgbClr val="000000"/>
              </a:solidFill>
              <a:ea typeface="+mj-ea"/>
              <a:cs typeface="+mj-cs"/>
              <a:sym typeface="IBM Plex Sans Light"/>
            </a:endParaRPr>
          </a:p>
        </p:txBody>
      </p:sp>
      <p:sp>
        <p:nvSpPr>
          <p:cNvPr id="3" name="SlideIDTextBox2147482106" hidden="1">
            <a:extLst>
              <a:ext uri="{FF2B5EF4-FFF2-40B4-BE49-F238E27FC236}">
                <a16:creationId xmlns:a16="http://schemas.microsoft.com/office/drawing/2014/main" id="{9C32D2CB-AFDC-7CF5-A0F1-9386F88A1F68}"/>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2147482106</a:t>
            </a:r>
          </a:p>
        </p:txBody>
      </p:sp>
      <p:pic>
        <p:nvPicPr>
          <p:cNvPr id="6" name="Picture 5" descr="A screenshot of a computer&#10;&#10;AI-generated content may be incorrect.">
            <a:extLst>
              <a:ext uri="{FF2B5EF4-FFF2-40B4-BE49-F238E27FC236}">
                <a16:creationId xmlns:a16="http://schemas.microsoft.com/office/drawing/2014/main" id="{9EEACC37-4D9E-A4F3-3792-44094CB91A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967342" y="1339596"/>
            <a:ext cx="13898880" cy="1086488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148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E86795-523E-D4E3-464F-7CEF71D96426}"/>
              </a:ext>
            </a:extLst>
          </p:cNvPr>
          <p:cNvSpPr>
            <a:spLocks noGrp="1"/>
          </p:cNvSpPr>
          <p:nvPr>
            <p:ph type="sldNum" sz="quarter" idx="12"/>
          </p:nvPr>
        </p:nvSpPr>
        <p:spPr>
          <a:xfrm>
            <a:off x="23541592" y="12939014"/>
            <a:ext cx="270908" cy="246221"/>
          </a:xfrm>
          <a:prstGeom prst="rect">
            <a:avLst/>
          </a:prstGeom>
          <a:ln w="12700">
            <a:miter lim="400000"/>
          </a:ln>
        </p:spPr>
        <p:txBody>
          <a:bodyPr wrap="none" lIns="0" tIns="0" rIns="0" bIns="0" anchor="b" anchorCtr="0">
            <a:spAutoFit/>
          </a:bodyPr>
          <a:lstStyle>
            <a:defPPr>
              <a:defRPr lang="en-US"/>
            </a:defPPr>
            <a:lvl1pPr marL="0" algn="r" defTabSz="1829379" rtl="0" eaLnBrk="1" latinLnBrk="0" hangingPunct="1">
              <a:defRPr sz="1600" b="0" i="0" kern="1200">
                <a:solidFill>
                  <a:schemeClr val="tx1"/>
                </a:solidFill>
                <a:latin typeface="IBM Plex Sans" panose="020B0503050203000203" pitchFamily="34" charset="0"/>
                <a:ea typeface="+mn-ea"/>
                <a:cs typeface="+mn-cs"/>
                <a:sym typeface="IBM Plex San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fld id="{C7599CC4-D5C9-F342-B167-A115D7CD2671}" type="slidenum">
              <a:rPr lang="en-DE" smtClean="0"/>
              <a:pPr/>
              <a:t>56</a:t>
            </a:fld>
            <a:endParaRPr lang="en-US" dirty="0"/>
          </a:p>
        </p:txBody>
      </p:sp>
      <p:pic>
        <p:nvPicPr>
          <p:cNvPr id="5" name="Picture Placeholder 4" descr="A person sitting at a desk in front of a computer&#10;&#10;Description automatically generated">
            <a:hlinkClick r:id="rId3"/>
            <a:extLst>
              <a:ext uri="{FF2B5EF4-FFF2-40B4-BE49-F238E27FC236}">
                <a16:creationId xmlns:a16="http://schemas.microsoft.com/office/drawing/2014/main" id="{139C9AD0-075F-0777-5F9A-19CFFE0B7261}"/>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a:ext>
            </a:extLst>
          </a:blip>
          <a:srcRect/>
          <a:stretch/>
        </p:blipFill>
        <p:spPr>
          <a:xfrm>
            <a:off x="0" y="0"/>
            <a:ext cx="24387175" cy="12036425"/>
          </a:xfrm>
        </p:spPr>
      </p:pic>
      <p:sp>
        <p:nvSpPr>
          <p:cNvPr id="2" name="SlideIDTextBox357" hidden="1">
            <a:extLst>
              <a:ext uri="{FF2B5EF4-FFF2-40B4-BE49-F238E27FC236}">
                <a16:creationId xmlns:a16="http://schemas.microsoft.com/office/drawing/2014/main" id="{E1CBC111-EF06-2A8A-2388-3595565FAF73}"/>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357</a:t>
            </a:r>
            <a:endParaRPr lang="en-US" kern="0" dirty="0">
              <a:solidFill>
                <a:srgbClr val="000000"/>
              </a:solidFill>
              <a:ea typeface="+mj-ea"/>
              <a:cs typeface="+mj-cs"/>
              <a:sym typeface="IBM Plex Sans Light"/>
            </a:endParaRPr>
          </a:p>
        </p:txBody>
      </p:sp>
      <p:sp>
        <p:nvSpPr>
          <p:cNvPr id="7" name="Footer Placeholder 6">
            <a:extLst>
              <a:ext uri="{FF2B5EF4-FFF2-40B4-BE49-F238E27FC236}">
                <a16:creationId xmlns:a16="http://schemas.microsoft.com/office/drawing/2014/main" id="{FA025B97-BC5F-0A9F-1B2E-4BEADF228CDF}"/>
              </a:ext>
            </a:extLst>
          </p:cNvPr>
          <p:cNvSpPr>
            <a:spLocks noGrp="1"/>
          </p:cNvSpPr>
          <p:nvPr>
            <p:ph type="ftr" sz="quarter" idx="11"/>
          </p:nvPr>
        </p:nvSpPr>
        <p:spPr>
          <a:xfrm>
            <a:off x="568324" y="12804235"/>
            <a:ext cx="4956176" cy="381000"/>
          </a:xfrm>
          <a:prstGeom prst="rect">
            <a:avLst/>
          </a:prstGeom>
        </p:spPr>
        <p:txBody>
          <a:bodyPr vert="horz" lIns="0" tIns="0" rIns="0" bIns="0" rtlCol="0" anchor="b"/>
          <a:lstStyle>
            <a:defPPr>
              <a:defRPr lang="en-US"/>
            </a:defPPr>
            <a:lvl1pPr marL="0" algn="l" defTabSz="1829379" rtl="0" eaLnBrk="1" latinLnBrk="0" hangingPunct="1">
              <a:defRPr sz="1600" b="0" i="0" kern="1200">
                <a:solidFill>
                  <a:schemeClr val="tx1"/>
                </a:solidFill>
                <a:latin typeface="IBM Plex Sans" panose="020B0503050203000203" pitchFamily="34" charset="0"/>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r>
              <a:rPr lang="en-DE"/>
              <a:t>© 2025 IBM Corporation</a:t>
            </a:r>
          </a:p>
        </p:txBody>
      </p:sp>
    </p:spTree>
    <p:extLst>
      <p:ext uri="{BB962C8B-B14F-4D97-AF65-F5344CB8AC3E}">
        <p14:creationId xmlns:p14="http://schemas.microsoft.com/office/powerpoint/2010/main" val="2295259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B14F-E027-AD4A-B94F-B46F7A4C0BB5}"/>
              </a:ext>
            </a:extLst>
          </p:cNvPr>
          <p:cNvSpPr>
            <a:spLocks noGrp="1"/>
          </p:cNvSpPr>
          <p:nvPr>
            <p:ph type="title"/>
          </p:nvPr>
        </p:nvSpPr>
        <p:spPr/>
        <p:txBody>
          <a:bodyPr/>
          <a:lstStyle/>
          <a:p>
            <a:r>
              <a:rPr lang="en-US" sz="4400" dirty="0"/>
              <a:t>IBM Quantum community</a:t>
            </a:r>
          </a:p>
        </p:txBody>
      </p:sp>
      <p:sp>
        <p:nvSpPr>
          <p:cNvPr id="7" name="Text Placeholder 6">
            <a:extLst>
              <a:ext uri="{FF2B5EF4-FFF2-40B4-BE49-F238E27FC236}">
                <a16:creationId xmlns:a16="http://schemas.microsoft.com/office/drawing/2014/main" id="{97DC30C3-948E-8FD3-98BD-2975A8299E71}"/>
              </a:ext>
            </a:extLst>
          </p:cNvPr>
          <p:cNvSpPr>
            <a:spLocks noGrp="1"/>
          </p:cNvSpPr>
          <p:nvPr>
            <p:ph type="body" sz="quarter" idx="20"/>
          </p:nvPr>
        </p:nvSpPr>
        <p:spPr/>
        <p:txBody>
          <a:bodyPr/>
          <a:lstStyle/>
          <a:p>
            <a:r>
              <a:rPr lang="en-US" dirty="0">
                <a:solidFill>
                  <a:schemeClr val="accent1"/>
                </a:solidFill>
              </a:rPr>
              <a:t>IBM Quantum Learning</a:t>
            </a:r>
            <a:br>
              <a:rPr lang="en-US" dirty="0">
                <a:solidFill>
                  <a:schemeClr val="accent1"/>
                </a:solidFill>
              </a:rPr>
            </a:br>
            <a:endParaRPr lang="en-US" dirty="0">
              <a:solidFill>
                <a:schemeClr val="accent1"/>
              </a:solidFill>
            </a:endParaRPr>
          </a:p>
          <a:p>
            <a:r>
              <a:rPr lang="en-US" dirty="0"/>
              <a:t>An online platform for learning the basics of quantum computing, and how to use IBM Quantum services and systems to solve real-world problems. </a:t>
            </a:r>
          </a:p>
          <a:p>
            <a:endParaRPr lang="en-US" dirty="0"/>
          </a:p>
        </p:txBody>
      </p:sp>
      <p:sp>
        <p:nvSpPr>
          <p:cNvPr id="4" name="Text Placeholder 3">
            <a:extLst>
              <a:ext uri="{FF2B5EF4-FFF2-40B4-BE49-F238E27FC236}">
                <a16:creationId xmlns:a16="http://schemas.microsoft.com/office/drawing/2014/main" id="{4583A692-67BC-0BBF-2CBC-B27D72EAAFCB}"/>
              </a:ext>
            </a:extLst>
          </p:cNvPr>
          <p:cNvSpPr>
            <a:spLocks noGrp="1"/>
          </p:cNvSpPr>
          <p:nvPr>
            <p:ph type="body" sz="quarter" idx="17"/>
          </p:nvPr>
        </p:nvSpPr>
        <p:spPr/>
        <p:txBody>
          <a:bodyPr>
            <a:normAutofit/>
          </a:bodyPr>
          <a:lstStyle/>
          <a:p>
            <a:r>
              <a:rPr lang="en-US" dirty="0" err="1">
                <a:solidFill>
                  <a:schemeClr val="accent1"/>
                </a:solidFill>
              </a:rPr>
              <a:t>Qiskit</a:t>
            </a:r>
            <a:r>
              <a:rPr lang="en-US" dirty="0">
                <a:solidFill>
                  <a:schemeClr val="accent1"/>
                </a:solidFill>
              </a:rPr>
              <a:t> Global Summer School</a:t>
            </a:r>
            <a:br>
              <a:rPr lang="en-US" dirty="0">
                <a:solidFill>
                  <a:schemeClr val="accent1"/>
                </a:solidFill>
              </a:rPr>
            </a:br>
            <a:endParaRPr lang="en-US" dirty="0">
              <a:solidFill>
                <a:schemeClr val="accent1"/>
              </a:solidFill>
            </a:endParaRPr>
          </a:p>
          <a:p>
            <a:r>
              <a:rPr lang="en-US" dirty="0"/>
              <a:t>An annual event featuring online lectures delivered by various IBM Quantum experts, as well as live Q&amp;A sessions.</a:t>
            </a:r>
          </a:p>
        </p:txBody>
      </p:sp>
      <p:sp>
        <p:nvSpPr>
          <p:cNvPr id="8" name="Text Placeholder 7">
            <a:extLst>
              <a:ext uri="{FF2B5EF4-FFF2-40B4-BE49-F238E27FC236}">
                <a16:creationId xmlns:a16="http://schemas.microsoft.com/office/drawing/2014/main" id="{A18931D0-C5A4-68A6-9CD4-19EA3D1CBA9D}"/>
              </a:ext>
            </a:extLst>
          </p:cNvPr>
          <p:cNvSpPr>
            <a:spLocks noGrp="1"/>
          </p:cNvSpPr>
          <p:nvPr>
            <p:ph type="body" sz="quarter" idx="21"/>
          </p:nvPr>
        </p:nvSpPr>
        <p:spPr/>
        <p:txBody>
          <a:bodyPr/>
          <a:lstStyle/>
          <a:p>
            <a:r>
              <a:rPr lang="en-US" dirty="0" err="1">
                <a:solidFill>
                  <a:schemeClr val="accent1"/>
                </a:solidFill>
              </a:rPr>
              <a:t>Qiskit</a:t>
            </a:r>
            <a:r>
              <a:rPr lang="en-US" dirty="0">
                <a:solidFill>
                  <a:schemeClr val="accent1"/>
                </a:solidFill>
              </a:rPr>
              <a:t> YouTube channel</a:t>
            </a:r>
            <a:br>
              <a:rPr lang="en-US" dirty="0">
                <a:solidFill>
                  <a:schemeClr val="accent1"/>
                </a:solidFill>
              </a:rPr>
            </a:br>
            <a:endParaRPr lang="en-US" dirty="0">
              <a:solidFill>
                <a:schemeClr val="accent1"/>
              </a:solidFill>
            </a:endParaRPr>
          </a:p>
          <a:p>
            <a:r>
              <a:rPr lang="en-US" dirty="0"/>
              <a:t>The Qiskit YouTube channel hosts hundreds of useful videos on quantum computing.</a:t>
            </a:r>
          </a:p>
        </p:txBody>
      </p:sp>
      <p:sp>
        <p:nvSpPr>
          <p:cNvPr id="5" name="Text Placeholder 4">
            <a:extLst>
              <a:ext uri="{FF2B5EF4-FFF2-40B4-BE49-F238E27FC236}">
                <a16:creationId xmlns:a16="http://schemas.microsoft.com/office/drawing/2014/main" id="{85F6FFC7-8BE2-A908-0641-8ACB50CC756D}"/>
              </a:ext>
            </a:extLst>
          </p:cNvPr>
          <p:cNvSpPr>
            <a:spLocks noGrp="1"/>
          </p:cNvSpPr>
          <p:nvPr>
            <p:ph type="body" sz="quarter" idx="18"/>
          </p:nvPr>
        </p:nvSpPr>
        <p:spPr/>
        <p:txBody>
          <a:bodyPr>
            <a:normAutofit/>
          </a:bodyPr>
          <a:lstStyle/>
          <a:p>
            <a:r>
              <a:rPr lang="en-US" dirty="0" err="1">
                <a:solidFill>
                  <a:schemeClr val="accent1"/>
                </a:solidFill>
              </a:rPr>
              <a:t>Qiskit</a:t>
            </a:r>
            <a:r>
              <a:rPr lang="en-US" dirty="0">
                <a:solidFill>
                  <a:schemeClr val="accent1"/>
                </a:solidFill>
              </a:rPr>
              <a:t> Developer Certification</a:t>
            </a:r>
            <a:br>
              <a:rPr lang="en-US" dirty="0">
                <a:solidFill>
                  <a:schemeClr val="accent1"/>
                </a:solidFill>
              </a:rPr>
            </a:br>
            <a:endParaRPr lang="en-US" dirty="0">
              <a:solidFill>
                <a:schemeClr val="accent1"/>
              </a:solidFill>
            </a:endParaRPr>
          </a:p>
          <a:p>
            <a:r>
              <a:rPr lang="en-US" dirty="0"/>
              <a:t>The world's first ever developer certification for programming a quantum computer, setting the benchmark for quantum developer skills.</a:t>
            </a:r>
          </a:p>
        </p:txBody>
      </p:sp>
      <p:sp>
        <p:nvSpPr>
          <p:cNvPr id="6" name="Text Placeholder 5">
            <a:extLst>
              <a:ext uri="{FF2B5EF4-FFF2-40B4-BE49-F238E27FC236}">
                <a16:creationId xmlns:a16="http://schemas.microsoft.com/office/drawing/2014/main" id="{EA26F7D5-A28D-782E-2D98-C9B79BA17108}"/>
              </a:ext>
            </a:extLst>
          </p:cNvPr>
          <p:cNvSpPr>
            <a:spLocks noGrp="1"/>
          </p:cNvSpPr>
          <p:nvPr>
            <p:ph type="body" sz="quarter" idx="19"/>
          </p:nvPr>
        </p:nvSpPr>
        <p:spPr>
          <a:xfrm>
            <a:off x="12762706" y="675073"/>
            <a:ext cx="4953000" cy="4953000"/>
          </a:xfrm>
        </p:spPr>
        <p:txBody>
          <a:bodyPr>
            <a:normAutofit/>
          </a:bodyPr>
          <a:lstStyle/>
          <a:p>
            <a:r>
              <a:rPr lang="en-US" dirty="0" err="1">
                <a:solidFill>
                  <a:schemeClr val="accent1"/>
                </a:solidFill>
              </a:rPr>
              <a:t>Qiskit</a:t>
            </a:r>
            <a:r>
              <a:rPr lang="en-US" dirty="0">
                <a:solidFill>
                  <a:schemeClr val="accent1"/>
                </a:solidFill>
              </a:rPr>
              <a:t> Advocates</a:t>
            </a:r>
            <a:br>
              <a:rPr lang="en-US" dirty="0">
                <a:solidFill>
                  <a:schemeClr val="accent1"/>
                </a:solidFill>
              </a:rPr>
            </a:br>
            <a:endParaRPr lang="en-US" dirty="0">
              <a:solidFill>
                <a:schemeClr val="accent1"/>
              </a:solidFill>
            </a:endParaRPr>
          </a:p>
          <a:p>
            <a:r>
              <a:rPr lang="en-US" dirty="0"/>
              <a:t>A global program that provides support to individuals who actively contribute to the </a:t>
            </a:r>
            <a:r>
              <a:rPr lang="en-US" dirty="0" err="1"/>
              <a:t>Qiskit</a:t>
            </a:r>
            <a:r>
              <a:rPr lang="en-US" dirty="0"/>
              <a:t> community. There are hundreds of Qiskit advocates representing many countries who contribute to the Qiskit community.</a:t>
            </a:r>
          </a:p>
        </p:txBody>
      </p:sp>
      <p:sp>
        <p:nvSpPr>
          <p:cNvPr id="11" name="Slide Number Placeholder 2">
            <a:extLst>
              <a:ext uri="{FF2B5EF4-FFF2-40B4-BE49-F238E27FC236}">
                <a16:creationId xmlns:a16="http://schemas.microsoft.com/office/drawing/2014/main" id="{159423CD-D821-23C0-A869-C7B937916AB6}"/>
              </a:ext>
            </a:extLst>
          </p:cNvPr>
          <p:cNvSpPr>
            <a:spLocks noGrp="1"/>
          </p:cNvSpPr>
          <p:nvPr>
            <p:ph type="sldNum" sz="quarter" idx="4"/>
          </p:nvPr>
        </p:nvSpPr>
        <p:spPr>
          <a:xfrm>
            <a:off x="23555959" y="12926828"/>
            <a:ext cx="256541" cy="254001"/>
          </a:xfrm>
        </p:spPr>
        <p:txBody>
          <a:bodyPr/>
          <a:lstStyle/>
          <a:p>
            <a:fld id="{86CB4B4D-7CA3-9044-876B-883B54F8677D}" type="slidenum">
              <a:rPr lang="en-US" smtClean="0"/>
              <a:t>57</a:t>
            </a:fld>
            <a:endParaRPr lang="en-US"/>
          </a:p>
        </p:txBody>
      </p:sp>
      <p:cxnSp>
        <p:nvCxnSpPr>
          <p:cNvPr id="13" name="Straight Connector 12" descr="Vertical column divider">
            <a:extLst>
              <a:ext uri="{FF2B5EF4-FFF2-40B4-BE49-F238E27FC236}">
                <a16:creationId xmlns:a16="http://schemas.microsoft.com/office/drawing/2014/main" id="{0A1FC618-5F1A-2B5D-EE07-198B43896724}"/>
              </a:ext>
              <a:ext uri="{C183D7F6-B498-43B3-948B-1728B52AA6E4}">
                <adec:decorative xmlns:adec="http://schemas.microsoft.com/office/drawing/2017/decorative" val="0"/>
              </a:ext>
            </a:extLst>
          </p:cNvPr>
          <p:cNvCxnSpPr/>
          <p:nvPr/>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 name="Straight Connector 14" descr="Vertical column divider">
            <a:extLst>
              <a:ext uri="{FF2B5EF4-FFF2-40B4-BE49-F238E27FC236}">
                <a16:creationId xmlns:a16="http://schemas.microsoft.com/office/drawing/2014/main" id="{83660264-F372-0C70-A868-BBE1B9120123}"/>
              </a:ext>
              <a:ext uri="{C183D7F6-B498-43B3-948B-1728B52AA6E4}">
                <adec:decorative xmlns:adec="http://schemas.microsoft.com/office/drawing/2017/decorative" val="0"/>
              </a:ext>
            </a:extLst>
          </p:cNvPr>
          <p:cNvCxnSpPr/>
          <p:nvPr/>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descr="Vertical column divider">
            <a:extLst>
              <a:ext uri="{FF2B5EF4-FFF2-40B4-BE49-F238E27FC236}">
                <a16:creationId xmlns:a16="http://schemas.microsoft.com/office/drawing/2014/main" id="{32E1F10B-84A4-D1CF-97C8-33416C0D7F38}"/>
              </a:ext>
              <a:ext uri="{C183D7F6-B498-43B3-948B-1728B52AA6E4}">
                <adec:decorative xmlns:adec="http://schemas.microsoft.com/office/drawing/2017/decorative" val="0"/>
              </a:ext>
            </a:extLst>
          </p:cNvPr>
          <p:cNvCxnSpPr/>
          <p:nvPr/>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descr="Horizontal row divider">
            <a:extLst>
              <a:ext uri="{FF2B5EF4-FFF2-40B4-BE49-F238E27FC236}">
                <a16:creationId xmlns:a16="http://schemas.microsoft.com/office/drawing/2014/main" id="{7C7047D2-6E81-B507-EF57-648E688410D8}"/>
              </a:ext>
              <a:ext uri="{C183D7F6-B498-43B3-948B-1728B52AA6E4}">
                <adec:decorative xmlns:adec="http://schemas.microsoft.com/office/drawing/2017/decorative" val="0"/>
              </a:ext>
            </a:extLst>
          </p:cNvPr>
          <p:cNvCxnSpPr>
            <a:cxnSpLocks/>
          </p:cNvCxnSpPr>
          <p:nvPr/>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E88290C-E102-5678-B4E0-83E4B7CA4DCE}"/>
              </a:ext>
            </a:extLst>
          </p:cNvPr>
          <p:cNvSpPr txBox="1"/>
          <p:nvPr/>
        </p:nvSpPr>
        <p:spPr>
          <a:xfrm>
            <a:off x="25916709" y="5251269"/>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16" name="Footer Placeholder 15">
            <a:extLst>
              <a:ext uri="{FF2B5EF4-FFF2-40B4-BE49-F238E27FC236}">
                <a16:creationId xmlns:a16="http://schemas.microsoft.com/office/drawing/2014/main" id="{C99A8E78-C2BA-8662-4480-5413992F2476}"/>
              </a:ext>
            </a:extLst>
          </p:cNvPr>
          <p:cNvSpPr>
            <a:spLocks noGrp="1"/>
          </p:cNvSpPr>
          <p:nvPr>
            <p:ph type="ftr" sz="quarter" idx="22"/>
          </p:nvPr>
        </p:nvSpPr>
        <p:spPr/>
        <p:txBody>
          <a:bodyPr/>
          <a:lstStyle/>
          <a:p>
            <a:r>
              <a:rPr lang="en-US"/>
              <a:t>© 2025 IBM Corporation</a:t>
            </a:r>
            <a:endParaRPr lang="en-US" dirty="0"/>
          </a:p>
        </p:txBody>
      </p:sp>
      <p:sp>
        <p:nvSpPr>
          <p:cNvPr id="17" name="SlideIDTextBox2147481670" hidden="1">
            <a:extLst>
              <a:ext uri="{FF2B5EF4-FFF2-40B4-BE49-F238E27FC236}">
                <a16:creationId xmlns:a16="http://schemas.microsoft.com/office/drawing/2014/main" id="{643F8E03-E7F8-B094-3CA7-12AA19BB724D}"/>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2147481670</a:t>
            </a:r>
            <a:endParaRPr lang="en-US" kern="0" dirty="0">
              <a:solidFill>
                <a:srgbClr val="000000"/>
              </a:solidFill>
              <a:ea typeface="+mj-ea"/>
              <a:cs typeface="+mj-cs"/>
              <a:sym typeface="IBM Plex Sans Light"/>
            </a:endParaRPr>
          </a:p>
        </p:txBody>
      </p:sp>
      <p:sp>
        <p:nvSpPr>
          <p:cNvPr id="18" name="Text Placeholder 17">
            <a:extLst>
              <a:ext uri="{FF2B5EF4-FFF2-40B4-BE49-F238E27FC236}">
                <a16:creationId xmlns:a16="http://schemas.microsoft.com/office/drawing/2014/main" id="{59708D06-D234-C40B-C75A-C9017CD19FA8}"/>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377238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2F9A15-A0C1-813E-AE4E-6E2E70B70004}"/>
              </a:ext>
            </a:extLst>
          </p:cNvPr>
          <p:cNvSpPr>
            <a:spLocks noGrp="1"/>
          </p:cNvSpPr>
          <p:nvPr>
            <p:ph type="title"/>
          </p:nvPr>
        </p:nvSpPr>
        <p:spPr>
          <a:xfrm>
            <a:off x="560904" y="536448"/>
            <a:ext cx="17169230" cy="2145792"/>
          </a:xfrm>
        </p:spPr>
        <p:txBody>
          <a:bodyPr/>
          <a:lstStyle/>
          <a:p>
            <a:r>
              <a:rPr lang="en-JP" dirty="0"/>
              <a:t>Qiskit Global Summer School</a:t>
            </a:r>
          </a:p>
        </p:txBody>
      </p:sp>
      <p:sp>
        <p:nvSpPr>
          <p:cNvPr id="5" name="Text Placeholder 3">
            <a:extLst>
              <a:ext uri="{FF2B5EF4-FFF2-40B4-BE49-F238E27FC236}">
                <a16:creationId xmlns:a16="http://schemas.microsoft.com/office/drawing/2014/main" id="{BBA3C7E5-DB9C-5EF2-35B9-FC50D39D120E}"/>
              </a:ext>
            </a:extLst>
          </p:cNvPr>
          <p:cNvSpPr txBox="1">
            <a:spLocks/>
          </p:cNvSpPr>
          <p:nvPr/>
        </p:nvSpPr>
        <p:spPr>
          <a:xfrm>
            <a:off x="585292" y="3316224"/>
            <a:ext cx="10998616" cy="8672576"/>
          </a:xfrm>
          <a:prstGeom prst="rect">
            <a:avLst/>
          </a:prstGeom>
        </p:spPr>
        <p:txBody>
          <a:bodyPr/>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defTabSz="1217997">
              <a:spcBef>
                <a:spcPts val="2931"/>
              </a:spcBef>
              <a:defRPr/>
            </a:pPr>
            <a:r>
              <a:rPr lang="en-US" kern="0" dirty="0">
                <a:latin typeface="IBM Plex Sans Light" panose="020B0403050203000203" pitchFamily="34" charset="0"/>
              </a:rPr>
              <a:t>Our largest educational event every year. Two weeks of lectures, labs, Q&amp;As, and community engagement. </a:t>
            </a:r>
          </a:p>
          <a:p>
            <a:pPr defTabSz="1217997">
              <a:spcBef>
                <a:spcPts val="2931"/>
              </a:spcBef>
              <a:defRPr/>
            </a:pPr>
            <a:r>
              <a:rPr lang="en-US" kern="0" dirty="0">
                <a:latin typeface="IBM Plex Sans Light" panose="020B0403050203000203" pitchFamily="34" charset="0"/>
              </a:rPr>
              <a:t>Rooted in the IBM Quantum Learning courses, with new content each year.</a:t>
            </a:r>
          </a:p>
          <a:p>
            <a:pPr defTabSz="1217997">
              <a:spcBef>
                <a:spcPts val="2931"/>
              </a:spcBef>
              <a:defRPr/>
            </a:pPr>
            <a:r>
              <a:rPr lang="en-US" kern="0" dirty="0">
                <a:latin typeface="IBM Plex Sans Light" panose="020B0403050203000203" pitchFamily="34" charset="0"/>
              </a:rPr>
              <a:t>6,000+ seats sold out in 2024.</a:t>
            </a:r>
          </a:p>
          <a:p>
            <a:pPr defTabSz="1217997">
              <a:spcBef>
                <a:spcPts val="2931"/>
              </a:spcBef>
              <a:defRPr/>
            </a:pPr>
            <a:r>
              <a:rPr lang="en-US" kern="0" dirty="0"/>
              <a:t>Live event featuring badges for completion, extra assignments for partners, and more. </a:t>
            </a:r>
          </a:p>
          <a:p>
            <a:pPr defTabSz="1217997">
              <a:spcBef>
                <a:spcPts val="2931"/>
              </a:spcBef>
              <a:defRPr/>
            </a:pPr>
            <a:r>
              <a:rPr lang="en-US" kern="0" dirty="0"/>
              <a:t>After the event is over, the lecture material becomes a</a:t>
            </a:r>
            <a:r>
              <a:rPr lang="en-US" kern="0" dirty="0">
                <a:latin typeface="IBM Plex Sans Light" panose="020B0403050203000203" pitchFamily="34" charset="0"/>
              </a:rPr>
              <a:t>vailable on YouTube.</a:t>
            </a:r>
          </a:p>
          <a:p>
            <a:endParaRPr lang="en-JP" kern="0" dirty="0"/>
          </a:p>
        </p:txBody>
      </p:sp>
      <p:sp>
        <p:nvSpPr>
          <p:cNvPr id="2" name="SlideIDTextBox360" hidden="1">
            <a:extLst>
              <a:ext uri="{FF2B5EF4-FFF2-40B4-BE49-F238E27FC236}">
                <a16:creationId xmlns:a16="http://schemas.microsoft.com/office/drawing/2014/main" id="{EA134C56-6101-3C15-2A64-6924F30BE3EC}"/>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360</a:t>
            </a:r>
          </a:p>
        </p:txBody>
      </p:sp>
      <p:sp>
        <p:nvSpPr>
          <p:cNvPr id="8" name="Slide Number Placeholder 7">
            <a:extLst>
              <a:ext uri="{FF2B5EF4-FFF2-40B4-BE49-F238E27FC236}">
                <a16:creationId xmlns:a16="http://schemas.microsoft.com/office/drawing/2014/main" id="{4E93335F-2E37-3727-B196-0A995EB48B32}"/>
              </a:ext>
            </a:extLst>
          </p:cNvPr>
          <p:cNvSpPr>
            <a:spLocks noGrp="1"/>
          </p:cNvSpPr>
          <p:nvPr>
            <p:ph type="sldNum" sz="quarter" idx="4"/>
          </p:nvPr>
        </p:nvSpPr>
        <p:spPr/>
        <p:txBody>
          <a:bodyPr/>
          <a:lstStyle/>
          <a:p>
            <a:fld id="{86CB4B4D-7CA3-9044-876B-883B54F8677D}" type="slidenum">
              <a:rPr lang="en-US" smtClean="0"/>
              <a:pPr/>
              <a:t>58</a:t>
            </a:fld>
            <a:endParaRPr lang="en-US" dirty="0"/>
          </a:p>
        </p:txBody>
      </p:sp>
      <p:sp>
        <p:nvSpPr>
          <p:cNvPr id="9" name="Footer Placeholder 8">
            <a:extLst>
              <a:ext uri="{FF2B5EF4-FFF2-40B4-BE49-F238E27FC236}">
                <a16:creationId xmlns:a16="http://schemas.microsoft.com/office/drawing/2014/main" id="{53D41AF7-7145-EBDB-8BE0-05837A6D975C}"/>
              </a:ext>
            </a:extLst>
          </p:cNvPr>
          <p:cNvSpPr>
            <a:spLocks noGrp="1"/>
          </p:cNvSpPr>
          <p:nvPr>
            <p:ph type="ftr" sz="quarter" idx="18"/>
          </p:nvPr>
        </p:nvSpPr>
        <p:spPr/>
        <p:txBody>
          <a:bodyPr/>
          <a:lstStyle/>
          <a:p>
            <a:r>
              <a:rPr lang="en-US"/>
              <a:t>© 2025 IBM Corporation</a:t>
            </a:r>
            <a:endParaRPr lang="en-US" dirty="0"/>
          </a:p>
        </p:txBody>
      </p:sp>
      <p:sp>
        <p:nvSpPr>
          <p:cNvPr id="3" name="Frame 2">
            <a:extLst>
              <a:ext uri="{FF2B5EF4-FFF2-40B4-BE49-F238E27FC236}">
                <a16:creationId xmlns:a16="http://schemas.microsoft.com/office/drawing/2014/main" id="{680B9DB9-8FA8-7A39-7365-52D4B6BDD0DF}"/>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Business Number: Validate most recent version is used</a:t>
            </a:r>
          </a:p>
        </p:txBody>
      </p:sp>
      <p:pic>
        <p:nvPicPr>
          <p:cNvPr id="6" name="Picture 5">
            <a:extLst>
              <a:ext uri="{FF2B5EF4-FFF2-40B4-BE49-F238E27FC236}">
                <a16:creationId xmlns:a16="http://schemas.microsoft.com/office/drawing/2014/main" id="{0B2683B3-5868-D395-92DB-1F07AA973092}"/>
              </a:ext>
            </a:extLst>
          </p:cNvPr>
          <p:cNvPicPr>
            <a:picLocks noChangeAspect="1"/>
          </p:cNvPicPr>
          <p:nvPr/>
        </p:nvPicPr>
        <p:blipFill rotWithShape="1">
          <a:blip r:embed="rId3">
            <a:extLst>
              <a:ext uri="{28A0092B-C50C-407E-A947-70E740481C1C}">
                <a14:useLocalDpi xmlns:a14="http://schemas.microsoft.com/office/drawing/2010/main"/>
              </a:ext>
            </a:extLst>
          </a:blip>
          <a:srcRect r="5024"/>
          <a:stretch/>
        </p:blipFill>
        <p:spPr>
          <a:xfrm>
            <a:off x="12193588" y="582612"/>
            <a:ext cx="12193588" cy="12550776"/>
          </a:xfrm>
          <a:prstGeom prst="rect">
            <a:avLst/>
          </a:prstGeom>
        </p:spPr>
      </p:pic>
      <p:pic>
        <p:nvPicPr>
          <p:cNvPr id="7" name="Graphic 6">
            <a:extLst>
              <a:ext uri="{FF2B5EF4-FFF2-40B4-BE49-F238E27FC236}">
                <a16:creationId xmlns:a16="http://schemas.microsoft.com/office/drawing/2014/main" id="{090FAA13-4967-94EF-3F0A-06D6A97D57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0273" y="10810335"/>
            <a:ext cx="2374900" cy="2374900"/>
          </a:xfrm>
          <a:prstGeom prst="rect">
            <a:avLst/>
          </a:prstGeom>
        </p:spPr>
      </p:pic>
    </p:spTree>
    <p:extLst>
      <p:ext uri="{BB962C8B-B14F-4D97-AF65-F5344CB8AC3E}">
        <p14:creationId xmlns:p14="http://schemas.microsoft.com/office/powerpoint/2010/main" val="3550449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72EA81-CF8A-9B28-CB0A-E06B1FBAFB3F}"/>
              </a:ext>
            </a:extLst>
          </p:cNvPr>
          <p:cNvSpPr>
            <a:spLocks noGrp="1"/>
          </p:cNvSpPr>
          <p:nvPr>
            <p:ph type="title"/>
          </p:nvPr>
        </p:nvSpPr>
        <p:spPr>
          <a:xfrm>
            <a:off x="560904" y="536448"/>
            <a:ext cx="17169230" cy="2145792"/>
          </a:xfrm>
        </p:spPr>
        <p:txBody>
          <a:bodyPr/>
          <a:lstStyle/>
          <a:p>
            <a:r>
              <a:rPr lang="en-JP" dirty="0"/>
              <a:t>Qiskit Fall Fest</a:t>
            </a:r>
          </a:p>
        </p:txBody>
      </p:sp>
      <p:sp>
        <p:nvSpPr>
          <p:cNvPr id="9" name="Content Placeholder 2">
            <a:extLst>
              <a:ext uri="{FF2B5EF4-FFF2-40B4-BE49-F238E27FC236}">
                <a16:creationId xmlns:a16="http://schemas.microsoft.com/office/drawing/2014/main" id="{231EF426-6A48-FB94-2A76-47C445FB7E02}"/>
              </a:ext>
            </a:extLst>
          </p:cNvPr>
          <p:cNvSpPr txBox="1">
            <a:spLocks/>
          </p:cNvSpPr>
          <p:nvPr/>
        </p:nvSpPr>
        <p:spPr>
          <a:xfrm>
            <a:off x="12193586" y="3316224"/>
            <a:ext cx="11710323" cy="10024430"/>
          </a:xfrm>
          <a:prstGeom prst="rect">
            <a:avLst/>
          </a:prstGeom>
        </p:spPr>
        <p:txBody>
          <a:bodyPr/>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US" kern="0" dirty="0">
                <a:latin typeface="IBM Plex Sans Light" panose="020B0403050203000203" pitchFamily="34" charset="0"/>
              </a:rPr>
              <a:t>Student-led quantum computing events on campus </a:t>
            </a:r>
            <a:br>
              <a:rPr lang="en-US" kern="0" dirty="0">
                <a:latin typeface="IBM Plex Sans Light" panose="020B0403050203000203" pitchFamily="34" charset="0"/>
              </a:rPr>
            </a:br>
            <a:r>
              <a:rPr lang="en-US" kern="0" dirty="0">
                <a:solidFill>
                  <a:schemeClr val="accent1"/>
                </a:solidFill>
                <a:latin typeface="IBM Plex Sans Light" panose="020B0403050203000203" pitchFamily="34" charset="0"/>
              </a:rPr>
              <a:t>↳ Crafted by student leaders, supported by IBM</a:t>
            </a:r>
          </a:p>
          <a:p>
            <a:endParaRPr lang="en-US" kern="0" dirty="0">
              <a:latin typeface="IBM Plex Sans Light" panose="020B0403050203000203" pitchFamily="34" charset="0"/>
            </a:endParaRPr>
          </a:p>
          <a:p>
            <a:r>
              <a:rPr lang="en-US" kern="0" dirty="0">
                <a:latin typeface="IBM Plex Sans Light" panose="020B0403050203000203" pitchFamily="34" charset="0"/>
              </a:rPr>
              <a:t>Working with the student leaders of today to shape the industry leaders of tomorrow</a:t>
            </a:r>
          </a:p>
          <a:p>
            <a:endParaRPr lang="en-US" kern="0" dirty="0">
              <a:latin typeface="IBM Plex Sans Light" panose="020B0403050203000203" pitchFamily="34" charset="0"/>
            </a:endParaRPr>
          </a:p>
          <a:p>
            <a:r>
              <a:rPr lang="en-US" kern="0" dirty="0">
                <a:latin typeface="IBM Plex Sans Light" panose="020B0403050203000203" pitchFamily="34" charset="0"/>
              </a:rPr>
              <a:t>Organic growth of local communities</a:t>
            </a:r>
          </a:p>
          <a:p>
            <a:endParaRPr lang="en-US" kern="0" dirty="0">
              <a:latin typeface="IBM Plex Sans Light" panose="020B0403050203000203" pitchFamily="34" charset="0"/>
            </a:endParaRPr>
          </a:p>
          <a:p>
            <a:r>
              <a:rPr lang="en-US" kern="0" dirty="0">
                <a:latin typeface="IBM Plex Sans Light" panose="020B0403050203000203" pitchFamily="34" charset="0"/>
              </a:rPr>
              <a:t>Since 2021:</a:t>
            </a:r>
            <a:endParaRPr lang="en-US" kern="0" dirty="0"/>
          </a:p>
        </p:txBody>
      </p:sp>
      <p:pic>
        <p:nvPicPr>
          <p:cNvPr id="10" name="Picture Placeholder 15">
            <a:extLst>
              <a:ext uri="{FF2B5EF4-FFF2-40B4-BE49-F238E27FC236}">
                <a16:creationId xmlns:a16="http://schemas.microsoft.com/office/drawing/2014/main" id="{F02F37C5-0B6D-CFF7-A37C-4D7AA50E6CED}"/>
              </a:ext>
            </a:extLst>
          </p:cNvPr>
          <p:cNvPicPr>
            <a:picLocks noChangeAspect="1"/>
          </p:cNvPicPr>
          <p:nvPr/>
        </p:nvPicPr>
        <p:blipFill>
          <a:blip r:embed="rId3">
            <a:extLst>
              <a:ext uri="{28A0092B-C50C-407E-A947-70E740481C1C}">
                <a14:useLocalDpi xmlns:a14="http://schemas.microsoft.com/office/drawing/2010/main"/>
              </a:ext>
            </a:extLst>
          </a:blip>
          <a:srcRect t="-24990" b="-24990"/>
          <a:stretch/>
        </p:blipFill>
        <p:spPr>
          <a:xfrm>
            <a:off x="609679" y="1835092"/>
            <a:ext cx="9864935" cy="11096606"/>
          </a:xfrm>
          <a:prstGeom prst="rect">
            <a:avLst/>
          </a:prstGeom>
        </p:spPr>
      </p:pic>
      <p:sp>
        <p:nvSpPr>
          <p:cNvPr id="6" name="TextBox 5">
            <a:extLst>
              <a:ext uri="{FF2B5EF4-FFF2-40B4-BE49-F238E27FC236}">
                <a16:creationId xmlns:a16="http://schemas.microsoft.com/office/drawing/2014/main" id="{E23C0DE9-BBD0-FAF3-C499-097E607AAF34}"/>
              </a:ext>
            </a:extLst>
          </p:cNvPr>
          <p:cNvSpPr txBox="1"/>
          <p:nvPr/>
        </p:nvSpPr>
        <p:spPr>
          <a:xfrm>
            <a:off x="11400399" y="12084549"/>
            <a:ext cx="12141193" cy="5372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0" marR="0" lvl="0" indent="0" algn="ctr" defTabSz="1829379"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61616"/>
                </a:solidFill>
                <a:effectLst/>
                <a:uLnTx/>
                <a:uFillTx/>
                <a:latin typeface="IBM Plex Sans Light" panose="020B0403050203000203" pitchFamily="34" charset="0"/>
                <a:ea typeface="+mn-ea"/>
                <a:cs typeface="+mn-cs"/>
              </a:rPr>
              <a:t>(Pictured: 2024 Qiskit Fall Fest event at The University of Ibadan in Nigeria)</a:t>
            </a:r>
          </a:p>
        </p:txBody>
      </p:sp>
      <p:sp>
        <p:nvSpPr>
          <p:cNvPr id="11" name="TextBox 10">
            <a:extLst>
              <a:ext uri="{FF2B5EF4-FFF2-40B4-BE49-F238E27FC236}">
                <a16:creationId xmlns:a16="http://schemas.microsoft.com/office/drawing/2014/main" id="{1F4B41A3-A99F-ED08-9259-D82063B82FA6}"/>
              </a:ext>
            </a:extLst>
          </p:cNvPr>
          <p:cNvSpPr txBox="1"/>
          <p:nvPr/>
        </p:nvSpPr>
        <p:spPr>
          <a:xfrm>
            <a:off x="-992777" y="-391886"/>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12" name="TextBox 11">
            <a:extLst>
              <a:ext uri="{FF2B5EF4-FFF2-40B4-BE49-F238E27FC236}">
                <a16:creationId xmlns:a16="http://schemas.microsoft.com/office/drawing/2014/main" id="{1F6E31F6-6C5A-2EE6-1A80-9E85C92D122E}"/>
              </a:ext>
            </a:extLst>
          </p:cNvPr>
          <p:cNvSpPr txBox="1"/>
          <p:nvPr/>
        </p:nvSpPr>
        <p:spPr>
          <a:xfrm>
            <a:off x="15465035" y="9102604"/>
            <a:ext cx="5252483" cy="2211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defTabSz="2438400">
              <a:spcBef>
                <a:spcPts val="2900"/>
              </a:spcBef>
              <a:buSzPct val="100000"/>
            </a:pPr>
            <a:r>
              <a:rPr lang="en-US" sz="9600" kern="0" dirty="0">
                <a:solidFill>
                  <a:schemeClr val="accent1"/>
                </a:solidFill>
                <a:latin typeface="IBM Plex Sans Light" panose="020B0403050203000203" pitchFamily="34" charset="0"/>
              </a:rPr>
              <a:t>28k+</a:t>
            </a:r>
            <a:br>
              <a:rPr lang="en-US" sz="9600" kern="0" dirty="0">
                <a:solidFill>
                  <a:schemeClr val="accent1"/>
                </a:solidFill>
                <a:latin typeface="IBM Plex Sans Light" panose="020B0403050203000203" pitchFamily="34" charset="0"/>
              </a:rPr>
            </a:br>
            <a:r>
              <a:rPr lang="en-US" kern="0" dirty="0">
                <a:latin typeface="IBM Plex Sans Light" panose="020B0403050203000203" pitchFamily="34" charset="0"/>
              </a:rPr>
              <a:t>Attendees</a:t>
            </a:r>
          </a:p>
          <a:p>
            <a:pPr algn="l" defTabSz="2438400">
              <a:spcBef>
                <a:spcPts val="2900"/>
              </a:spcBef>
              <a:buSzPct val="100000"/>
            </a:pPr>
            <a:endParaRPr lang="en-US" kern="0" dirty="0">
              <a:solidFill>
                <a:srgbClr val="000000"/>
              </a:solidFill>
              <a:ea typeface="+mj-ea"/>
              <a:cs typeface="+mj-cs"/>
              <a:sym typeface="IBM Plex Sans Light"/>
            </a:endParaRPr>
          </a:p>
        </p:txBody>
      </p:sp>
      <p:sp>
        <p:nvSpPr>
          <p:cNvPr id="13" name="TextBox 12">
            <a:extLst>
              <a:ext uri="{FF2B5EF4-FFF2-40B4-BE49-F238E27FC236}">
                <a16:creationId xmlns:a16="http://schemas.microsoft.com/office/drawing/2014/main" id="{21314E64-8B18-3D7C-6DB9-ED3A453EB503}"/>
              </a:ext>
            </a:extLst>
          </p:cNvPr>
          <p:cNvSpPr txBox="1"/>
          <p:nvPr/>
        </p:nvSpPr>
        <p:spPr>
          <a:xfrm>
            <a:off x="12278646" y="9102604"/>
            <a:ext cx="5252483" cy="2211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defTabSz="2438400">
              <a:spcBef>
                <a:spcPts val="2900"/>
              </a:spcBef>
              <a:buSzPct val="100000"/>
            </a:pPr>
            <a:r>
              <a:rPr lang="en-US" sz="9600" kern="0" dirty="0">
                <a:solidFill>
                  <a:schemeClr val="accent1"/>
                </a:solidFill>
                <a:latin typeface="IBM Plex Sans Light" panose="020B0403050203000203" pitchFamily="34" charset="0"/>
              </a:rPr>
              <a:t>195</a:t>
            </a:r>
            <a:br>
              <a:rPr lang="en-US" sz="9600" kern="0" dirty="0">
                <a:solidFill>
                  <a:schemeClr val="accent2"/>
                </a:solidFill>
                <a:latin typeface="IBM Plex Sans Light" panose="020B0403050203000203" pitchFamily="34" charset="0"/>
              </a:rPr>
            </a:br>
            <a:r>
              <a:rPr lang="en-US" kern="0" dirty="0">
                <a:latin typeface="IBM Plex Sans Light" panose="020B0403050203000203" pitchFamily="34" charset="0"/>
              </a:rPr>
              <a:t>Events</a:t>
            </a:r>
          </a:p>
        </p:txBody>
      </p:sp>
      <p:sp>
        <p:nvSpPr>
          <p:cNvPr id="2" name="SlideIDTextBox361" hidden="1">
            <a:extLst>
              <a:ext uri="{FF2B5EF4-FFF2-40B4-BE49-F238E27FC236}">
                <a16:creationId xmlns:a16="http://schemas.microsoft.com/office/drawing/2014/main" id="{6AA39332-8F4E-DBC4-9A83-9C0F4451F41C}"/>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361</a:t>
            </a:r>
            <a:endParaRPr lang="en-US" kern="0" dirty="0">
              <a:solidFill>
                <a:srgbClr val="000000"/>
              </a:solidFill>
              <a:ea typeface="+mj-ea"/>
              <a:cs typeface="+mj-cs"/>
              <a:sym typeface="IBM Plex Sans Light"/>
            </a:endParaRPr>
          </a:p>
        </p:txBody>
      </p:sp>
      <p:sp>
        <p:nvSpPr>
          <p:cNvPr id="4" name="Slide Number Placeholder 3">
            <a:extLst>
              <a:ext uri="{FF2B5EF4-FFF2-40B4-BE49-F238E27FC236}">
                <a16:creationId xmlns:a16="http://schemas.microsoft.com/office/drawing/2014/main" id="{B9528A33-6811-F711-AF9B-889095E5D009}"/>
              </a:ext>
            </a:extLst>
          </p:cNvPr>
          <p:cNvSpPr>
            <a:spLocks noGrp="1"/>
          </p:cNvSpPr>
          <p:nvPr>
            <p:ph type="sldNum" sz="quarter" idx="4"/>
          </p:nvPr>
        </p:nvSpPr>
        <p:spPr/>
        <p:txBody>
          <a:bodyPr/>
          <a:lstStyle/>
          <a:p>
            <a:fld id="{86CB4B4D-7CA3-9044-876B-883B54F8677D}" type="slidenum">
              <a:rPr lang="en-US" smtClean="0"/>
              <a:pPr/>
              <a:t>59</a:t>
            </a:fld>
            <a:endParaRPr lang="en-US" dirty="0"/>
          </a:p>
        </p:txBody>
      </p:sp>
      <p:sp>
        <p:nvSpPr>
          <p:cNvPr id="5" name="Footer Placeholder 4">
            <a:extLst>
              <a:ext uri="{FF2B5EF4-FFF2-40B4-BE49-F238E27FC236}">
                <a16:creationId xmlns:a16="http://schemas.microsoft.com/office/drawing/2014/main" id="{5CCE15AD-DC05-519C-EAB7-67B4FDC95F67}"/>
              </a:ext>
            </a:extLst>
          </p:cNvPr>
          <p:cNvSpPr>
            <a:spLocks noGrp="1"/>
          </p:cNvSpPr>
          <p:nvPr>
            <p:ph type="ftr" sz="quarter" idx="18"/>
          </p:nvPr>
        </p:nvSpPr>
        <p:spPr/>
        <p:txBody>
          <a:bodyPr/>
          <a:lstStyle/>
          <a:p>
            <a:r>
              <a:rPr lang="en-US"/>
              <a:t>© 2025 IBM Corporation</a:t>
            </a:r>
            <a:endParaRPr lang="en-US" dirty="0"/>
          </a:p>
        </p:txBody>
      </p:sp>
      <p:sp>
        <p:nvSpPr>
          <p:cNvPr id="7" name="Frame 6">
            <a:extLst>
              <a:ext uri="{FF2B5EF4-FFF2-40B4-BE49-F238E27FC236}">
                <a16:creationId xmlns:a16="http://schemas.microsoft.com/office/drawing/2014/main" id="{C5DE09C1-2DAF-DB49-50A0-A73C4B2C0FA1}"/>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Business Number: Validate most recent version is used</a:t>
            </a:r>
          </a:p>
        </p:txBody>
      </p:sp>
      <p:pic>
        <p:nvPicPr>
          <p:cNvPr id="1026" name="Picture 2" descr="Register to host an event at Qiskit Fall Fest 2024! | IBM Quantum ...">
            <a:extLst>
              <a:ext uri="{FF2B5EF4-FFF2-40B4-BE49-F238E27FC236}">
                <a16:creationId xmlns:a16="http://schemas.microsoft.com/office/drawing/2014/main" id="{481EBF45-826E-B596-8897-717F0C9CE6B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21871325" y="280865"/>
            <a:ext cx="2227605" cy="197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694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765A-D4CD-4005-A9D8-6C82C3DF02CD}"/>
              </a:ext>
            </a:extLst>
          </p:cNvPr>
          <p:cNvSpPr>
            <a:spLocks noGrp="1"/>
          </p:cNvSpPr>
          <p:nvPr>
            <p:ph type="title"/>
          </p:nvPr>
        </p:nvSpPr>
        <p:spPr/>
        <p:txBody>
          <a:bodyPr/>
          <a:lstStyle/>
          <a:p>
            <a:r>
              <a:rPr lang="en-US" dirty="0"/>
              <a:t>The limit of bits</a:t>
            </a:r>
          </a:p>
        </p:txBody>
      </p:sp>
      <p:sp>
        <p:nvSpPr>
          <p:cNvPr id="3" name="Text Placeholder 2">
            <a:extLst>
              <a:ext uri="{FF2B5EF4-FFF2-40B4-BE49-F238E27FC236}">
                <a16:creationId xmlns:a16="http://schemas.microsoft.com/office/drawing/2014/main" id="{75F7A0B8-722B-4EF3-BF34-4199C1704969}"/>
              </a:ext>
            </a:extLst>
          </p:cNvPr>
          <p:cNvSpPr>
            <a:spLocks noGrp="1"/>
          </p:cNvSpPr>
          <p:nvPr>
            <p:ph type="body" sz="quarter" idx="12"/>
          </p:nvPr>
        </p:nvSpPr>
        <p:spPr>
          <a:xfrm>
            <a:off x="586804" y="3316224"/>
            <a:ext cx="11780952" cy="4204816"/>
          </a:xfrm>
        </p:spPr>
        <p:txBody>
          <a:bodyPr/>
          <a:lstStyle/>
          <a:p>
            <a:r>
              <a:rPr lang="en-US" sz="4800" dirty="0"/>
              <a:t>For decades we’ve been simplifying nature into </a:t>
            </a:r>
            <a:r>
              <a:rPr lang="en-US" sz="4800" b="1" dirty="0"/>
              <a:t>1</a:t>
            </a:r>
            <a:r>
              <a:rPr lang="en-US" sz="4800" dirty="0"/>
              <a:t>s and </a:t>
            </a:r>
            <a:r>
              <a:rPr lang="en-US" sz="4800" b="1" dirty="0"/>
              <a:t>0</a:t>
            </a:r>
            <a:r>
              <a:rPr lang="en-US" sz="4800" dirty="0"/>
              <a:t>s because that was the only way we could </a:t>
            </a:r>
            <a:r>
              <a:rPr lang="en-US" sz="4800" b="1" dirty="0"/>
              <a:t>manage</a:t>
            </a:r>
            <a:r>
              <a:rPr lang="en-US" sz="4800" dirty="0"/>
              <a:t> to create a useful and scalable system of computation.</a:t>
            </a:r>
            <a:endParaRPr lang="en-US" sz="4800" dirty="0">
              <a:solidFill>
                <a:schemeClr val="accent4"/>
              </a:solidFill>
            </a:endParaRPr>
          </a:p>
        </p:txBody>
      </p:sp>
      <p:sp>
        <p:nvSpPr>
          <p:cNvPr id="4" name="Footer Placeholder 3">
            <a:extLst>
              <a:ext uri="{FF2B5EF4-FFF2-40B4-BE49-F238E27FC236}">
                <a16:creationId xmlns:a16="http://schemas.microsoft.com/office/drawing/2014/main" id="{FAB31EE9-0C27-41D7-A0E8-0B2EA4C4A7BE}"/>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6" name="TextBox 5">
            <a:extLst>
              <a:ext uri="{FF2B5EF4-FFF2-40B4-BE49-F238E27FC236}">
                <a16:creationId xmlns:a16="http://schemas.microsoft.com/office/drawing/2014/main" id="{6BC1E40F-BEF5-4BE6-9E0C-EEB5BF63F7E6}"/>
              </a:ext>
            </a:extLst>
          </p:cNvPr>
          <p:cNvSpPr txBox="1"/>
          <p:nvPr/>
        </p:nvSpPr>
        <p:spPr>
          <a:xfrm>
            <a:off x="611363" y="7698696"/>
            <a:ext cx="11297216" cy="3755002"/>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Mono Medm" panose="020B0609050203000203" pitchFamily="49" charset="0"/>
                <a:ea typeface="IBM Plex Sans" charset="0"/>
                <a:cs typeface="IBM Plex Sans" charset="0"/>
              </a:rPr>
              <a:t>001001101110010010001001001001100100111001011100111110010100100011100010001001010001001001010101001010101110010011011100100100010010010011001001110010111001111100101001000111000100010010100010010010101010010101011101110011100101011110</a:t>
            </a:r>
          </a:p>
        </p:txBody>
      </p:sp>
    </p:spTree>
    <p:extLst>
      <p:ext uri="{BB962C8B-B14F-4D97-AF65-F5344CB8AC3E}">
        <p14:creationId xmlns:p14="http://schemas.microsoft.com/office/powerpoint/2010/main" val="40902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6"/>
                                        </p:tgtEl>
                                        <p:attrNameLst>
                                          <p:attrName>style.color</p:attrName>
                                        </p:attrNameLst>
                                      </p:cBhvr>
                                      <p:to>
                                        <p:clrVal>
                                          <a:srgbClr val="82CFFF"/>
                                        </p:clrVal>
                                      </p:to>
                                    </p:set>
                                    <p:set>
                                      <p:cBhvr>
                                        <p:cTn id="7" dur="500" fill="hold"/>
                                        <p:tgtEl>
                                          <p:spTgt spid="6"/>
                                        </p:tgtEl>
                                        <p:attrNameLst>
                                          <p:attrName>fillcolor</p:attrName>
                                        </p:attrNameLst>
                                      </p:cBhvr>
                                      <p:to>
                                        <p:clrVal>
                                          <a:srgbClr val="82CFFF"/>
                                        </p:clrVal>
                                      </p:to>
                                    </p:set>
                                    <p:set>
                                      <p:cBhvr>
                                        <p:cTn id="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4B41A3-A99F-ED08-9259-D82063B82FA6}"/>
              </a:ext>
            </a:extLst>
          </p:cNvPr>
          <p:cNvSpPr txBox="1"/>
          <p:nvPr/>
        </p:nvSpPr>
        <p:spPr>
          <a:xfrm>
            <a:off x="-992777" y="-391886"/>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4" name="Title 1">
            <a:extLst>
              <a:ext uri="{FF2B5EF4-FFF2-40B4-BE49-F238E27FC236}">
                <a16:creationId xmlns:a16="http://schemas.microsoft.com/office/drawing/2014/main" id="{F76833ED-25F5-C54C-2C13-9F303D78B849}"/>
              </a:ext>
            </a:extLst>
          </p:cNvPr>
          <p:cNvSpPr>
            <a:spLocks noGrp="1"/>
          </p:cNvSpPr>
          <p:nvPr>
            <p:ph type="title"/>
          </p:nvPr>
        </p:nvSpPr>
        <p:spPr>
          <a:xfrm>
            <a:off x="560904" y="536448"/>
            <a:ext cx="17169230" cy="2145792"/>
          </a:xfrm>
        </p:spPr>
        <p:txBody>
          <a:bodyPr>
            <a:normAutofit/>
          </a:bodyPr>
          <a:lstStyle/>
          <a:p>
            <a:r>
              <a:rPr lang="en-JP" dirty="0"/>
              <a:t>IBM Quantum Summer Internship Program</a:t>
            </a:r>
          </a:p>
        </p:txBody>
      </p:sp>
      <p:pic>
        <p:nvPicPr>
          <p:cNvPr id="5" name="Picture 2" descr="IBM Quantum on LinkedIn: Applications are now open to intern with IBM  Quantum in 2024 | IBM… | 11 comments">
            <a:extLst>
              <a:ext uri="{FF2B5EF4-FFF2-40B4-BE49-F238E27FC236}">
                <a16:creationId xmlns:a16="http://schemas.microsoft.com/office/drawing/2014/main" id="{4BC5F448-A68B-95F1-2E0B-06E663F77A2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2778880" y="3316224"/>
            <a:ext cx="10998616" cy="8672576"/>
          </a:xfrm>
          <a:prstGeom prst="rect">
            <a:avLst/>
          </a:prstGeom>
          <a:solidFill>
            <a:srgbClr val="FFFFFF"/>
          </a:solidFill>
        </p:spPr>
      </p:pic>
      <p:sp>
        <p:nvSpPr>
          <p:cNvPr id="6" name="Text Placeholder 3">
            <a:extLst>
              <a:ext uri="{FF2B5EF4-FFF2-40B4-BE49-F238E27FC236}">
                <a16:creationId xmlns:a16="http://schemas.microsoft.com/office/drawing/2014/main" id="{5AC88129-FC75-12BA-3851-5425325026E5}"/>
              </a:ext>
            </a:extLst>
          </p:cNvPr>
          <p:cNvSpPr txBox="1">
            <a:spLocks/>
          </p:cNvSpPr>
          <p:nvPr/>
        </p:nvSpPr>
        <p:spPr>
          <a:xfrm>
            <a:off x="585292" y="3316224"/>
            <a:ext cx="10998616" cy="8672576"/>
          </a:xfrm>
          <a:prstGeom prst="rect">
            <a:avLst/>
          </a:prstGeom>
        </p:spPr>
        <p:txBody>
          <a:bodyPr/>
          <a:lst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r>
              <a:rPr lang="en-US" kern="0" dirty="0"/>
              <a:t>Work across the entire IBM Quantum team, from programming to materials research, on real projects that matter. </a:t>
            </a:r>
          </a:p>
          <a:p>
            <a:endParaRPr lang="en-US" kern="0" dirty="0"/>
          </a:p>
          <a:p>
            <a:r>
              <a:rPr lang="en-US" kern="0" dirty="0"/>
              <a:t>Applications open in the fall and continue through winter for different roles globally.</a:t>
            </a:r>
          </a:p>
          <a:p>
            <a:endParaRPr lang="en-US" kern="0" dirty="0"/>
          </a:p>
        </p:txBody>
      </p:sp>
      <p:sp>
        <p:nvSpPr>
          <p:cNvPr id="2" name="SlideIDTextBox362" hidden="1">
            <a:extLst>
              <a:ext uri="{FF2B5EF4-FFF2-40B4-BE49-F238E27FC236}">
                <a16:creationId xmlns:a16="http://schemas.microsoft.com/office/drawing/2014/main" id="{5ABDFF24-7445-72EB-7773-E06C5C4A6A83}"/>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362</a:t>
            </a:r>
            <a:endParaRPr lang="en-US" kern="0" dirty="0">
              <a:solidFill>
                <a:srgbClr val="000000"/>
              </a:solidFill>
              <a:ea typeface="+mj-ea"/>
              <a:cs typeface="+mj-cs"/>
              <a:sym typeface="IBM Plex Sans Light"/>
            </a:endParaRPr>
          </a:p>
        </p:txBody>
      </p:sp>
      <p:sp>
        <p:nvSpPr>
          <p:cNvPr id="8" name="Slide Number Placeholder 7">
            <a:extLst>
              <a:ext uri="{FF2B5EF4-FFF2-40B4-BE49-F238E27FC236}">
                <a16:creationId xmlns:a16="http://schemas.microsoft.com/office/drawing/2014/main" id="{FB85F1D9-8926-0369-1095-61A30D053707}"/>
              </a:ext>
            </a:extLst>
          </p:cNvPr>
          <p:cNvSpPr>
            <a:spLocks noGrp="1"/>
          </p:cNvSpPr>
          <p:nvPr>
            <p:ph type="sldNum" sz="quarter" idx="4"/>
          </p:nvPr>
        </p:nvSpPr>
        <p:spPr/>
        <p:txBody>
          <a:bodyPr/>
          <a:lstStyle/>
          <a:p>
            <a:fld id="{86CB4B4D-7CA3-9044-876B-883B54F8677D}" type="slidenum">
              <a:rPr lang="en-US" smtClean="0"/>
              <a:pPr/>
              <a:t>60</a:t>
            </a:fld>
            <a:endParaRPr lang="en-US" dirty="0"/>
          </a:p>
        </p:txBody>
      </p:sp>
      <p:sp>
        <p:nvSpPr>
          <p:cNvPr id="9" name="Footer Placeholder 8">
            <a:extLst>
              <a:ext uri="{FF2B5EF4-FFF2-40B4-BE49-F238E27FC236}">
                <a16:creationId xmlns:a16="http://schemas.microsoft.com/office/drawing/2014/main" id="{CBB8780F-266A-7B23-0411-98FBDBD0D1E5}"/>
              </a:ext>
            </a:extLst>
          </p:cNvPr>
          <p:cNvSpPr>
            <a:spLocks noGrp="1"/>
          </p:cNvSpPr>
          <p:nvPr>
            <p:ph type="ftr" sz="quarter" idx="18"/>
          </p:nvPr>
        </p:nvSpPr>
        <p:spPr/>
        <p:txBody>
          <a:bodyPr/>
          <a:lstStyle/>
          <a:p>
            <a:r>
              <a:rPr lang="en-US"/>
              <a:t>© 2025 IBM Corporation</a:t>
            </a:r>
            <a:endParaRPr lang="en-US" dirty="0"/>
          </a:p>
        </p:txBody>
      </p:sp>
      <p:sp>
        <p:nvSpPr>
          <p:cNvPr id="3" name="Frame 2">
            <a:extLst>
              <a:ext uri="{FF2B5EF4-FFF2-40B4-BE49-F238E27FC236}">
                <a16:creationId xmlns:a16="http://schemas.microsoft.com/office/drawing/2014/main" id="{93443B7C-0964-E491-7CDE-7EFBB5A0E9A4}"/>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Business Number: Validate most recent version is used</a:t>
            </a:r>
          </a:p>
        </p:txBody>
      </p:sp>
      <p:sp>
        <p:nvSpPr>
          <p:cNvPr id="10" name="TextBox 9">
            <a:extLst>
              <a:ext uri="{FF2B5EF4-FFF2-40B4-BE49-F238E27FC236}">
                <a16:creationId xmlns:a16="http://schemas.microsoft.com/office/drawing/2014/main" id="{4221FB9F-D844-6240-3A43-DED5C6184BCE}"/>
              </a:ext>
            </a:extLst>
          </p:cNvPr>
          <p:cNvSpPr txBox="1"/>
          <p:nvPr/>
        </p:nvSpPr>
        <p:spPr>
          <a:xfrm>
            <a:off x="12778880" y="11988800"/>
            <a:ext cx="10998616" cy="633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algn="ctr" defTabSz="2438400">
              <a:spcBef>
                <a:spcPts val="2900"/>
              </a:spcBef>
              <a:buSzPct val="100000"/>
            </a:pPr>
            <a:r>
              <a:rPr lang="en-US" sz="2800" kern="0" dirty="0">
                <a:solidFill>
                  <a:schemeClr val="bg1">
                    <a:lumMod val="50000"/>
                  </a:schemeClr>
                </a:solidFill>
                <a:ea typeface="+mj-ea"/>
                <a:cs typeface="+mj-cs"/>
                <a:sym typeface="IBM Plex Sans Light"/>
              </a:rPr>
              <a:t>IBM Quantum interns, class of 2023</a:t>
            </a:r>
          </a:p>
        </p:txBody>
      </p:sp>
    </p:spTree>
    <p:extLst>
      <p:ext uri="{BB962C8B-B14F-4D97-AF65-F5344CB8AC3E}">
        <p14:creationId xmlns:p14="http://schemas.microsoft.com/office/powerpoint/2010/main" val="108296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70A8-9954-F104-8C83-05BB34CEC570}"/>
              </a:ext>
            </a:extLst>
          </p:cNvPr>
          <p:cNvSpPr>
            <a:spLocks noGrp="1"/>
          </p:cNvSpPr>
          <p:nvPr>
            <p:ph type="title"/>
          </p:nvPr>
        </p:nvSpPr>
        <p:spPr/>
        <p:txBody>
          <a:bodyPr/>
          <a:lstStyle/>
          <a:p>
            <a:r>
              <a:rPr lang="en-US" sz="4400" dirty="0" err="1"/>
              <a:t>Qiskit</a:t>
            </a:r>
            <a:r>
              <a:rPr lang="en-US" sz="4400" dirty="0"/>
              <a:t> Developer Certification</a:t>
            </a:r>
          </a:p>
        </p:txBody>
      </p:sp>
      <p:sp>
        <p:nvSpPr>
          <p:cNvPr id="4" name="Text Placeholder 3">
            <a:extLst>
              <a:ext uri="{FF2B5EF4-FFF2-40B4-BE49-F238E27FC236}">
                <a16:creationId xmlns:a16="http://schemas.microsoft.com/office/drawing/2014/main" id="{23DEFF15-C20F-BFDE-DFFD-AD4F1BAA003D}"/>
              </a:ext>
            </a:extLst>
          </p:cNvPr>
          <p:cNvSpPr>
            <a:spLocks noGrp="1"/>
          </p:cNvSpPr>
          <p:nvPr>
            <p:ph type="body" sz="quarter" idx="12"/>
          </p:nvPr>
        </p:nvSpPr>
        <p:spPr/>
        <p:txBody>
          <a:bodyPr/>
          <a:lstStyle/>
          <a:p>
            <a:r>
              <a:rPr lang="en-US" dirty="0"/>
              <a:t>The </a:t>
            </a:r>
            <a:r>
              <a:rPr lang="en-US" dirty="0" err="1"/>
              <a:t>Qiskit</a:t>
            </a:r>
            <a:r>
              <a:rPr lang="en-US" dirty="0"/>
              <a:t> Developer Certification is the world's first ever developer certification for programming a quantum computer. There are over 1,100+ certified Qiskit developers across the globe. This certificate sets a benchmark for the industry in identifying those with quantum developer skills.</a:t>
            </a:r>
          </a:p>
        </p:txBody>
      </p:sp>
      <p:pic>
        <p:nvPicPr>
          <p:cNvPr id="6" name="Picture Placeholder 5" descr="A blue and white sign&#10;&#10;Description automatically generated">
            <a:extLst>
              <a:ext uri="{FF2B5EF4-FFF2-40B4-BE49-F238E27FC236}">
                <a16:creationId xmlns:a16="http://schemas.microsoft.com/office/drawing/2014/main" id="{33936E05-E777-CC3B-78E7-482D7C2FD18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l="-18173" r="-18173"/>
          <a:stretch/>
        </p:blipFill>
        <p:spPr>
          <a:noFill/>
        </p:spPr>
      </p:pic>
      <p:sp>
        <p:nvSpPr>
          <p:cNvPr id="7" name="TextBox 6">
            <a:extLst>
              <a:ext uri="{FF2B5EF4-FFF2-40B4-BE49-F238E27FC236}">
                <a16:creationId xmlns:a16="http://schemas.microsoft.com/office/drawing/2014/main" id="{78F7402D-5A72-28D6-FAC5-31DEE0F64F8F}"/>
              </a:ext>
            </a:extLst>
          </p:cNvPr>
          <p:cNvSpPr txBox="1"/>
          <p:nvPr/>
        </p:nvSpPr>
        <p:spPr>
          <a:xfrm>
            <a:off x="-1800225" y="3286125"/>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3" name="Footer Placeholder 2">
            <a:extLst>
              <a:ext uri="{FF2B5EF4-FFF2-40B4-BE49-F238E27FC236}">
                <a16:creationId xmlns:a16="http://schemas.microsoft.com/office/drawing/2014/main" id="{CB454841-C808-D81F-BF2D-5C7BD570F0D5}"/>
              </a:ext>
            </a:extLst>
          </p:cNvPr>
          <p:cNvSpPr>
            <a:spLocks noGrp="1"/>
          </p:cNvSpPr>
          <p:nvPr>
            <p:ph type="ftr" sz="quarter" idx="13"/>
          </p:nvPr>
        </p:nvSpPr>
        <p:spPr/>
        <p:txBody>
          <a:bodyPr/>
          <a:lstStyle/>
          <a:p>
            <a:r>
              <a:rPr lang="en-US"/>
              <a:t>© 2025 IBM Corporation</a:t>
            </a:r>
            <a:endParaRPr lang="en-US" dirty="0"/>
          </a:p>
        </p:txBody>
      </p:sp>
      <p:sp>
        <p:nvSpPr>
          <p:cNvPr id="8" name="Slide Number Placeholder 7">
            <a:extLst>
              <a:ext uri="{FF2B5EF4-FFF2-40B4-BE49-F238E27FC236}">
                <a16:creationId xmlns:a16="http://schemas.microsoft.com/office/drawing/2014/main" id="{50D2B1BA-FC41-C613-8DAA-6C478F7045B9}"/>
              </a:ext>
            </a:extLst>
          </p:cNvPr>
          <p:cNvSpPr>
            <a:spLocks noGrp="1"/>
          </p:cNvSpPr>
          <p:nvPr>
            <p:ph type="sldNum" sz="quarter" idx="10"/>
          </p:nvPr>
        </p:nvSpPr>
        <p:spPr/>
        <p:txBody>
          <a:bodyPr/>
          <a:lstStyle/>
          <a:p>
            <a:fld id="{86CB4B4D-7CA3-9044-876B-883B54F8677D}" type="slidenum">
              <a:rPr lang="en-US" smtClean="0"/>
              <a:t>61</a:t>
            </a:fld>
            <a:endParaRPr lang="en-US" dirty="0"/>
          </a:p>
        </p:txBody>
      </p:sp>
      <p:sp>
        <p:nvSpPr>
          <p:cNvPr id="10" name="SlideIDTextBox2147481678" hidden="1">
            <a:extLst>
              <a:ext uri="{FF2B5EF4-FFF2-40B4-BE49-F238E27FC236}">
                <a16:creationId xmlns:a16="http://schemas.microsoft.com/office/drawing/2014/main" id="{E4AC60D2-B1E1-E110-15DE-7EB0EDB9BA74}"/>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a:solidFill>
                  <a:srgbClr val="000000"/>
                </a:solidFill>
                <a:ea typeface="+mj-ea"/>
                <a:cs typeface="+mj-cs"/>
                <a:sym typeface="IBM Plex Sans Light"/>
              </a:rPr>
              <a:t>Slide ID: 2147481678</a:t>
            </a:r>
            <a:endParaRPr lang="en-US" kern="0" dirty="0">
              <a:solidFill>
                <a:srgbClr val="000000"/>
              </a:solidFill>
              <a:ea typeface="+mj-ea"/>
              <a:cs typeface="+mj-cs"/>
              <a:sym typeface="IBM Plex Sans Light"/>
            </a:endParaRPr>
          </a:p>
        </p:txBody>
      </p:sp>
      <p:sp>
        <p:nvSpPr>
          <p:cNvPr id="11" name="Frame 10">
            <a:extLst>
              <a:ext uri="{FF2B5EF4-FFF2-40B4-BE49-F238E27FC236}">
                <a16:creationId xmlns:a16="http://schemas.microsoft.com/office/drawing/2014/main" id="{F49970EF-C54A-4D80-AA4F-A88EBB656DCC}"/>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Analyst: Validate most recent version is used</a:t>
            </a:r>
          </a:p>
        </p:txBody>
      </p:sp>
    </p:spTree>
    <p:extLst>
      <p:ext uri="{BB962C8B-B14F-4D97-AF65-F5344CB8AC3E}">
        <p14:creationId xmlns:p14="http://schemas.microsoft.com/office/powerpoint/2010/main" val="1616638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5C124-B0BB-703B-624B-1A8753816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24656-4F71-3286-04E3-402302B21E66}"/>
              </a:ext>
            </a:extLst>
          </p:cNvPr>
          <p:cNvSpPr>
            <a:spLocks noGrp="1"/>
          </p:cNvSpPr>
          <p:nvPr>
            <p:ph type="title"/>
          </p:nvPr>
        </p:nvSpPr>
        <p:spPr/>
        <p:txBody>
          <a:bodyPr/>
          <a:lstStyle/>
          <a:p>
            <a:r>
              <a:rPr lang="en-US" dirty="0"/>
              <a:t>Qiskit Advocates Program</a:t>
            </a:r>
            <a:br>
              <a:rPr lang="en-US" dirty="0"/>
            </a:br>
            <a:br>
              <a:rPr lang="en-US" dirty="0"/>
            </a:br>
            <a:r>
              <a:rPr lang="en-US" sz="3600" dirty="0">
                <a:sym typeface="Wingdings" pitchFamily="2" charset="2"/>
              </a:rPr>
              <a:t>A</a:t>
            </a:r>
            <a:r>
              <a:rPr lang="en-US" sz="3600" dirty="0"/>
              <a:t> global cohort of 500+ of the strongest Qiskit Community members who receive support, exclusive opportunities, mentorship, and much more from IBM Quantum</a:t>
            </a:r>
          </a:p>
        </p:txBody>
      </p:sp>
      <p:cxnSp>
        <p:nvCxnSpPr>
          <p:cNvPr id="10" name="Straight Connector 9" descr="Horizontal row divider">
            <a:extLst>
              <a:ext uri="{FF2B5EF4-FFF2-40B4-BE49-F238E27FC236}">
                <a16:creationId xmlns:a16="http://schemas.microsoft.com/office/drawing/2014/main" id="{085D9FDF-3D60-E219-B3B2-3DAA125A4A31}"/>
              </a:ext>
            </a:extLst>
          </p:cNvPr>
          <p:cNvCxnSpPr/>
          <p:nvPr/>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2F939AC7-B1AA-8267-00AA-D377CCD5692F}"/>
              </a:ext>
            </a:extLst>
          </p:cNvPr>
          <p:cNvSpPr>
            <a:spLocks noGrp="1"/>
          </p:cNvSpPr>
          <p:nvPr>
            <p:ph type="body" sz="quarter" idx="11"/>
          </p:nvPr>
        </p:nvSpPr>
        <p:spPr/>
        <p:txBody>
          <a:bodyPr/>
          <a:lstStyle/>
          <a:p>
            <a:r>
              <a:rPr lang="en-US" sz="6400" dirty="0">
                <a:solidFill>
                  <a:schemeClr val="accent1"/>
                </a:solidFill>
              </a:rPr>
              <a:t>Mentorship</a:t>
            </a:r>
          </a:p>
          <a:p>
            <a:br>
              <a:rPr lang="en-US" dirty="0"/>
            </a:br>
            <a:r>
              <a:rPr lang="en-US" dirty="0"/>
              <a:t>Advocates create long-lasting relationships with </a:t>
            </a:r>
            <a:r>
              <a:rPr lang="en-US" dirty="0" err="1"/>
              <a:t>IBMers</a:t>
            </a:r>
            <a:r>
              <a:rPr lang="en-US" dirty="0"/>
              <a:t> and industry experts via long-term collaborative mentorship projects, contributed to the open source community</a:t>
            </a:r>
          </a:p>
          <a:p>
            <a:endParaRPr lang="en-US" dirty="0"/>
          </a:p>
          <a:p>
            <a:endParaRPr lang="en-US" dirty="0"/>
          </a:p>
        </p:txBody>
      </p:sp>
      <p:cxnSp>
        <p:nvCxnSpPr>
          <p:cNvPr id="11" name="Straight Connector 10" descr="Vertical column divider">
            <a:extLst>
              <a:ext uri="{FF2B5EF4-FFF2-40B4-BE49-F238E27FC236}">
                <a16:creationId xmlns:a16="http://schemas.microsoft.com/office/drawing/2014/main" id="{6954488E-3046-A06B-5C97-F1A8A1B2A1D3}"/>
              </a:ext>
            </a:extLst>
          </p:cNvPr>
          <p:cNvCxnSpPr>
            <a:cxnSpLocks/>
          </p:cNvCxnSpPr>
          <p:nvPr/>
        </p:nvCxnSpPr>
        <p:spPr bwMode="auto">
          <a:xfrm>
            <a:off x="6096000" y="6096000"/>
            <a:ext cx="0" cy="587044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Text Placeholder 3">
            <a:extLst>
              <a:ext uri="{FF2B5EF4-FFF2-40B4-BE49-F238E27FC236}">
                <a16:creationId xmlns:a16="http://schemas.microsoft.com/office/drawing/2014/main" id="{55ABB753-4997-76DD-D34A-088AD64038C6}"/>
              </a:ext>
            </a:extLst>
          </p:cNvPr>
          <p:cNvSpPr>
            <a:spLocks noGrp="1"/>
          </p:cNvSpPr>
          <p:nvPr>
            <p:ph type="body" sz="quarter" idx="12"/>
          </p:nvPr>
        </p:nvSpPr>
        <p:spPr/>
        <p:txBody>
          <a:bodyPr/>
          <a:lstStyle/>
          <a:p>
            <a:r>
              <a:rPr lang="en-US" sz="6400" dirty="0">
                <a:solidFill>
                  <a:schemeClr val="accent1"/>
                </a:solidFill>
              </a:rPr>
              <a:t>Networking</a:t>
            </a:r>
          </a:p>
          <a:p>
            <a:br>
              <a:rPr lang="en-US" dirty="0"/>
            </a:br>
            <a:r>
              <a:rPr lang="en-US" dirty="0"/>
              <a:t>Advocates are invited to join a group of quantum experts, who routinely share opportunities and updates from around the world</a:t>
            </a:r>
          </a:p>
          <a:p>
            <a:endParaRPr lang="en-US" dirty="0"/>
          </a:p>
          <a:p>
            <a:endParaRPr lang="en-US" dirty="0"/>
          </a:p>
        </p:txBody>
      </p:sp>
      <p:cxnSp>
        <p:nvCxnSpPr>
          <p:cNvPr id="12" name="Straight Connector 11" descr="Vertical column divider">
            <a:extLst>
              <a:ext uri="{FF2B5EF4-FFF2-40B4-BE49-F238E27FC236}">
                <a16:creationId xmlns:a16="http://schemas.microsoft.com/office/drawing/2014/main" id="{0AD2CF8D-DA0F-5FED-1B48-945154AFABFA}"/>
              </a:ext>
            </a:extLst>
          </p:cNvPr>
          <p:cNvCxnSpPr>
            <a:cxnSpLocks/>
          </p:cNvCxnSpPr>
          <p:nvPr/>
        </p:nvCxnSpPr>
        <p:spPr bwMode="auto">
          <a:xfrm>
            <a:off x="12188952" y="6099048"/>
            <a:ext cx="0" cy="589063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0A2F79EB-E09F-F8A1-0AD9-B65C52123A9F}"/>
              </a:ext>
            </a:extLst>
          </p:cNvPr>
          <p:cNvSpPr>
            <a:spLocks noGrp="1"/>
          </p:cNvSpPr>
          <p:nvPr>
            <p:ph type="body" sz="quarter" idx="13"/>
          </p:nvPr>
        </p:nvSpPr>
        <p:spPr/>
        <p:txBody>
          <a:bodyPr/>
          <a:lstStyle/>
          <a:p>
            <a:r>
              <a:rPr lang="en-US" sz="6400" dirty="0">
                <a:solidFill>
                  <a:schemeClr val="accent1"/>
                </a:solidFill>
              </a:rPr>
              <a:t>Events</a:t>
            </a:r>
          </a:p>
          <a:p>
            <a:br>
              <a:rPr lang="en-US" dirty="0"/>
            </a:br>
            <a:r>
              <a:rPr lang="en-US" dirty="0"/>
              <a:t>Advocates travel to conferences, present at community engagements, host their own events, and mentor others through hackathons and quantum challenges</a:t>
            </a:r>
          </a:p>
          <a:p>
            <a:endParaRPr lang="en-US" dirty="0"/>
          </a:p>
          <a:p>
            <a:endParaRPr lang="en-US" dirty="0"/>
          </a:p>
        </p:txBody>
      </p:sp>
      <p:cxnSp>
        <p:nvCxnSpPr>
          <p:cNvPr id="13" name="Straight Connector 12" descr="Vertical column divider">
            <a:extLst>
              <a:ext uri="{FF2B5EF4-FFF2-40B4-BE49-F238E27FC236}">
                <a16:creationId xmlns:a16="http://schemas.microsoft.com/office/drawing/2014/main" id="{55CE1BEC-81E9-6AED-2651-24F82FD43861}"/>
              </a:ext>
            </a:extLst>
          </p:cNvPr>
          <p:cNvCxnSpPr>
            <a:cxnSpLocks/>
          </p:cNvCxnSpPr>
          <p:nvPr/>
        </p:nvCxnSpPr>
        <p:spPr bwMode="auto">
          <a:xfrm>
            <a:off x="18288000" y="6096000"/>
            <a:ext cx="0" cy="5868329"/>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2E86104F-D2D2-35E0-A94D-16787ECD2B4C}"/>
              </a:ext>
            </a:extLst>
          </p:cNvPr>
          <p:cNvSpPr>
            <a:spLocks noGrp="1"/>
          </p:cNvSpPr>
          <p:nvPr>
            <p:ph type="body" sz="quarter" idx="14"/>
          </p:nvPr>
        </p:nvSpPr>
        <p:spPr/>
        <p:txBody>
          <a:bodyPr/>
          <a:lstStyle/>
          <a:p>
            <a:r>
              <a:rPr lang="en-US" sz="6400" dirty="0">
                <a:solidFill>
                  <a:schemeClr val="accent1"/>
                </a:solidFill>
              </a:rPr>
              <a:t>Recognition</a:t>
            </a:r>
          </a:p>
          <a:p>
            <a:br>
              <a:rPr lang="en-US" dirty="0"/>
            </a:br>
            <a:r>
              <a:rPr lang="en-US" dirty="0"/>
              <a:t>Advocates are seen by many as the strongest members of the field, thanks to the Qiskit Developer Certification, community contributions, and success of the group at large</a:t>
            </a:r>
          </a:p>
          <a:p>
            <a:endParaRPr lang="en-US" dirty="0"/>
          </a:p>
          <a:p>
            <a:endParaRPr lang="en-US" dirty="0"/>
          </a:p>
        </p:txBody>
      </p:sp>
      <p:sp>
        <p:nvSpPr>
          <p:cNvPr id="8" name="SlideIDTextBox2147473342" hidden="1">
            <a:extLst>
              <a:ext uri="{FF2B5EF4-FFF2-40B4-BE49-F238E27FC236}">
                <a16:creationId xmlns:a16="http://schemas.microsoft.com/office/drawing/2014/main" id="{11D0B0F2-B270-6F8A-DBA6-E6E92567AFA2}"/>
              </a:ext>
            </a:extLst>
          </p:cNvPr>
          <p:cNvSpPr txBox="1"/>
          <p:nvPr/>
        </p:nvSpPr>
        <p:spPr>
          <a:xfrm>
            <a:off x="25022175"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2147473342</a:t>
            </a:r>
          </a:p>
        </p:txBody>
      </p:sp>
      <p:sp>
        <p:nvSpPr>
          <p:cNvPr id="9" name="Slide Number Placeholder 8">
            <a:extLst>
              <a:ext uri="{FF2B5EF4-FFF2-40B4-BE49-F238E27FC236}">
                <a16:creationId xmlns:a16="http://schemas.microsoft.com/office/drawing/2014/main" id="{93B1C3C1-707E-DC33-0011-64B446FAE325}"/>
              </a:ext>
            </a:extLst>
          </p:cNvPr>
          <p:cNvSpPr>
            <a:spLocks noGrp="1"/>
          </p:cNvSpPr>
          <p:nvPr>
            <p:ph type="sldNum" sz="quarter" idx="4"/>
          </p:nvPr>
        </p:nvSpPr>
        <p:spPr/>
        <p:txBody>
          <a:bodyPr/>
          <a:lstStyle/>
          <a:p>
            <a:fld id="{86CB4B4D-7CA3-9044-876B-883B54F8677D}" type="slidenum">
              <a:rPr lang="en-US" smtClean="0"/>
              <a:pPr/>
              <a:t>62</a:t>
            </a:fld>
            <a:endParaRPr lang="en-US" dirty="0"/>
          </a:p>
        </p:txBody>
      </p:sp>
      <p:sp>
        <p:nvSpPr>
          <p:cNvPr id="14" name="Footer Placeholder 13">
            <a:extLst>
              <a:ext uri="{FF2B5EF4-FFF2-40B4-BE49-F238E27FC236}">
                <a16:creationId xmlns:a16="http://schemas.microsoft.com/office/drawing/2014/main" id="{6C331190-D5C8-C6DC-3E38-00793781B24E}"/>
              </a:ext>
            </a:extLst>
          </p:cNvPr>
          <p:cNvSpPr>
            <a:spLocks noGrp="1"/>
          </p:cNvSpPr>
          <p:nvPr>
            <p:ph type="ftr" sz="quarter" idx="15"/>
          </p:nvPr>
        </p:nvSpPr>
        <p:spPr/>
        <p:txBody>
          <a:bodyPr/>
          <a:lstStyle/>
          <a:p>
            <a:r>
              <a:rPr lang="en-US" dirty="0"/>
              <a:t>© 2025 IBM Corporation</a:t>
            </a:r>
          </a:p>
        </p:txBody>
      </p:sp>
      <p:sp>
        <p:nvSpPr>
          <p:cNvPr id="7" name="Frame 6">
            <a:extLst>
              <a:ext uri="{FF2B5EF4-FFF2-40B4-BE49-F238E27FC236}">
                <a16:creationId xmlns:a16="http://schemas.microsoft.com/office/drawing/2014/main" id="{0BDD17F8-CFEC-56A3-EE6B-65BF97E2963E}"/>
              </a:ext>
            </a:extLst>
          </p:cNvPr>
          <p:cNvSpPr/>
          <p:nvPr/>
        </p:nvSpPr>
        <p:spPr bwMode="auto">
          <a:xfrm>
            <a:off x="-637540" y="-609600"/>
            <a:ext cx="25662255" cy="14935200"/>
          </a:xfrm>
          <a:prstGeom prst="frame">
            <a:avLst>
              <a:gd name="adj1" fmla="val 3676"/>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15179040" numCol="1" rtlCol="0" anchor="t"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4400" b="1" i="0" u="none" strike="noStrike" cap="none" normalizeH="0" baseline="0" dirty="0">
                <a:ln>
                  <a:noFill/>
                </a:ln>
                <a:solidFill>
                  <a:schemeClr val="tx1"/>
                </a:solidFill>
                <a:effectLst/>
                <a:latin typeface="+mn-lt"/>
              </a:rPr>
              <a:t>Business Number: Validate most recent version is used</a:t>
            </a:r>
          </a:p>
        </p:txBody>
      </p:sp>
    </p:spTree>
    <p:extLst>
      <p:ext uri="{BB962C8B-B14F-4D97-AF65-F5344CB8AC3E}">
        <p14:creationId xmlns:p14="http://schemas.microsoft.com/office/powerpoint/2010/main" val="120593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31D5B-C9B4-AA6C-19B5-DA823C11E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1ABED-44D9-ADB6-96B2-061CD2E9C6FD}"/>
              </a:ext>
            </a:extLst>
          </p:cNvPr>
          <p:cNvSpPr>
            <a:spLocks noGrp="1"/>
          </p:cNvSpPr>
          <p:nvPr>
            <p:ph type="title"/>
          </p:nvPr>
        </p:nvSpPr>
        <p:spPr>
          <a:xfrm>
            <a:off x="576072" y="384048"/>
            <a:ext cx="13736276" cy="2859087"/>
          </a:xfrm>
        </p:spPr>
        <p:txBody>
          <a:bodyPr/>
          <a:lstStyle/>
          <a:p>
            <a:r>
              <a:rPr lang="en-US" dirty="0"/>
              <a:t>What is the Qiskit advocate program?</a:t>
            </a:r>
          </a:p>
        </p:txBody>
      </p:sp>
      <p:sp>
        <p:nvSpPr>
          <p:cNvPr id="3" name="Footer Placeholder 2">
            <a:extLst>
              <a:ext uri="{FF2B5EF4-FFF2-40B4-BE49-F238E27FC236}">
                <a16:creationId xmlns:a16="http://schemas.microsoft.com/office/drawing/2014/main" id="{934813B3-9D6F-A3D7-A469-95A4D79D269F}"/>
              </a:ext>
            </a:extLst>
          </p:cNvPr>
          <p:cNvSpPr>
            <a:spLocks noGrp="1"/>
          </p:cNvSpPr>
          <p:nvPr>
            <p:ph type="ftr" sz="quarter" idx="18"/>
          </p:nvPr>
        </p:nvSpPr>
        <p:spPr/>
        <p:txBody>
          <a:bodyPr/>
          <a:lstStyle/>
          <a:p>
            <a:r>
              <a:rPr lang="en-US"/>
              <a:t>© 2025 IBM Corporation</a:t>
            </a:r>
            <a:endParaRPr lang="en-US" dirty="0"/>
          </a:p>
        </p:txBody>
      </p:sp>
      <p:sp>
        <p:nvSpPr>
          <p:cNvPr id="6" name="TextBox 5">
            <a:extLst>
              <a:ext uri="{FF2B5EF4-FFF2-40B4-BE49-F238E27FC236}">
                <a16:creationId xmlns:a16="http://schemas.microsoft.com/office/drawing/2014/main" id="{C7E74758-006E-38F0-6563-C1911E18C4C0}"/>
              </a:ext>
            </a:extLst>
          </p:cNvPr>
          <p:cNvSpPr txBox="1"/>
          <p:nvPr/>
        </p:nvSpPr>
        <p:spPr>
          <a:xfrm>
            <a:off x="568324" y="2772417"/>
            <a:ext cx="14498466" cy="10502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t">
            <a:noAutofit/>
          </a:bodyPr>
          <a:lstStyle/>
          <a:p>
            <a:pPr defTabSz="2438400">
              <a:spcBef>
                <a:spcPts val="2900"/>
              </a:spcBef>
              <a:buSzPct val="100000"/>
            </a:pPr>
            <a:r>
              <a:rPr lang="en-IN" b="1" dirty="0"/>
              <a:t>Join 544+ Qiskit Advocates across 50 countries in advancing quantum computing education and community.</a:t>
            </a:r>
            <a:endParaRPr lang="en-AU" sz="3200" kern="0" dirty="0">
              <a:solidFill>
                <a:srgbClr val="000000"/>
              </a:solidFill>
              <a:ea typeface="+mj-ea"/>
              <a:cs typeface="+mj-cs"/>
            </a:endParaRPr>
          </a:p>
          <a:p>
            <a:pPr defTabSz="2438400">
              <a:spcBef>
                <a:spcPts val="2900"/>
              </a:spcBef>
              <a:buSzPct val="100000"/>
            </a:pPr>
            <a:r>
              <a:rPr lang="en-AU" sz="3200" kern="0" dirty="0">
                <a:solidFill>
                  <a:srgbClr val="000000"/>
                </a:solidFill>
                <a:ea typeface="+mj-ea"/>
                <a:cs typeface="+mj-cs"/>
              </a:rPr>
              <a:t>The Qiskit advocate program is an external, global initiative that empowers and enables aspiring leaders in the Qiskit open-source community. </a:t>
            </a:r>
          </a:p>
          <a:p>
            <a:pPr defTabSz="2438400">
              <a:spcBef>
                <a:spcPts val="2900"/>
              </a:spcBef>
              <a:buSzPct val="100000"/>
            </a:pPr>
            <a:r>
              <a:rPr lang="en-AU" sz="3200" kern="0" dirty="0">
                <a:solidFill>
                  <a:srgbClr val="000000"/>
                </a:solidFill>
                <a:ea typeface="+mj-ea"/>
                <a:cs typeface="+mj-cs"/>
              </a:rPr>
              <a:t>Qiskit advocates enhance their professional growth by:</a:t>
            </a:r>
          </a:p>
          <a:p>
            <a:pPr marL="571500" indent="-571500" defTabSz="2438400">
              <a:spcBef>
                <a:spcPts val="2900"/>
              </a:spcBef>
              <a:buSzPct val="100000"/>
              <a:buFont typeface="Arial" panose="020B0604020202020204" pitchFamily="34" charset="0"/>
              <a:buChar char="•"/>
            </a:pPr>
            <a:r>
              <a:rPr lang="en-AU" sz="3000" kern="0" dirty="0">
                <a:solidFill>
                  <a:srgbClr val="000000"/>
                </a:solidFill>
                <a:ea typeface="+mj-ea"/>
                <a:cs typeface="+mj-cs"/>
              </a:rPr>
              <a:t>Building meaningful connections with quantum experts and peers</a:t>
            </a:r>
          </a:p>
          <a:p>
            <a:pPr marL="571500" indent="-571500" defTabSz="2438400">
              <a:spcBef>
                <a:spcPts val="2900"/>
              </a:spcBef>
              <a:buSzPct val="100000"/>
              <a:buFont typeface="Arial" panose="020B0604020202020204" pitchFamily="34" charset="0"/>
              <a:buChar char="•"/>
            </a:pPr>
            <a:r>
              <a:rPr lang="en-AU" sz="3000" kern="0" dirty="0">
                <a:solidFill>
                  <a:srgbClr val="000000"/>
                </a:solidFill>
                <a:ea typeface="+mj-ea"/>
                <a:cs typeface="+mj-cs"/>
              </a:rPr>
              <a:t>Gaining exclusive access to Qiskit education and events</a:t>
            </a:r>
          </a:p>
          <a:p>
            <a:pPr marL="571500" indent="-571500" defTabSz="2438400">
              <a:spcBef>
                <a:spcPts val="2900"/>
              </a:spcBef>
              <a:buSzPct val="100000"/>
              <a:buFont typeface="Arial" panose="020B0604020202020204" pitchFamily="34" charset="0"/>
              <a:buChar char="•"/>
            </a:pPr>
            <a:r>
              <a:rPr lang="en-AU" sz="3000" kern="0" dirty="0">
                <a:solidFill>
                  <a:srgbClr val="000000"/>
                </a:solidFill>
                <a:ea typeface="+mj-ea"/>
                <a:cs typeface="+mj-cs"/>
              </a:rPr>
              <a:t>Getting unique opportunities to contribute to quantum computing advancement</a:t>
            </a:r>
          </a:p>
          <a:p>
            <a:pPr marL="571500" indent="-571500" defTabSz="2438400">
              <a:spcBef>
                <a:spcPts val="2900"/>
              </a:spcBef>
              <a:buSzPct val="100000"/>
              <a:buFont typeface="Arial" panose="020B0604020202020204" pitchFamily="34" charset="0"/>
              <a:buChar char="•"/>
            </a:pPr>
            <a:r>
              <a:rPr lang="en-AU" sz="3000" kern="0" dirty="0">
                <a:solidFill>
                  <a:srgbClr val="000000"/>
                </a:solidFill>
                <a:ea typeface="+mj-ea"/>
                <a:cs typeface="+mj-cs"/>
              </a:rPr>
              <a:t>Making open-source contributions and sharing knowledge through mentorship</a:t>
            </a:r>
          </a:p>
          <a:p>
            <a:pPr marL="571500" indent="-571500" defTabSz="2438400">
              <a:spcBef>
                <a:spcPts val="2900"/>
              </a:spcBef>
              <a:buSzPct val="100000"/>
              <a:buFont typeface="Arial" panose="020B0604020202020204" pitchFamily="34" charset="0"/>
              <a:buChar char="•"/>
            </a:pPr>
            <a:r>
              <a:rPr lang="en-AU" sz="3000" kern="0" dirty="0">
                <a:solidFill>
                  <a:srgbClr val="000000"/>
                </a:solidFill>
                <a:ea typeface="+mj-ea"/>
                <a:cs typeface="+mj-cs"/>
              </a:rPr>
              <a:t>Participating in Qiskit events, networking, and quantum research and so much more. </a:t>
            </a:r>
            <a:endParaRPr lang="en-IN" sz="3200" b="1" dirty="0"/>
          </a:p>
          <a:p>
            <a:pPr defTabSz="2438400">
              <a:spcBef>
                <a:spcPts val="2900"/>
              </a:spcBef>
              <a:buSzPct val="100000"/>
            </a:pPr>
            <a:r>
              <a:rPr lang="en-IN" sz="3200" b="1" dirty="0"/>
              <a:t>Perfect for:</a:t>
            </a:r>
            <a:r>
              <a:rPr lang="en-IN" sz="3200" dirty="0"/>
              <a:t> Students, software developers, quantum researchers, educators, and anyone looking to upskill and advance their career in quantum computing.</a:t>
            </a:r>
            <a:endParaRPr lang="en-AU" sz="3200" kern="0" dirty="0">
              <a:solidFill>
                <a:srgbClr val="000000"/>
              </a:solidFill>
              <a:ea typeface="+mj-ea"/>
              <a:cs typeface="+mj-cs"/>
            </a:endParaRPr>
          </a:p>
          <a:p>
            <a:pPr defTabSz="2438400">
              <a:spcBef>
                <a:spcPts val="2900"/>
              </a:spcBef>
              <a:buSzPct val="100000"/>
            </a:pPr>
            <a:br>
              <a:rPr lang="en-AU" kern="0" dirty="0">
                <a:solidFill>
                  <a:srgbClr val="000000"/>
                </a:solidFill>
                <a:ea typeface="+mj-ea"/>
                <a:cs typeface="+mj-cs"/>
              </a:rPr>
            </a:br>
            <a:endParaRPr lang="en-AU" kern="0" dirty="0">
              <a:solidFill>
                <a:srgbClr val="000000"/>
              </a:solidFill>
              <a:ea typeface="+mj-ea"/>
              <a:cs typeface="+mj-cs"/>
            </a:endParaRPr>
          </a:p>
          <a:p>
            <a:pPr defTabSz="2438400">
              <a:spcBef>
                <a:spcPts val="2900"/>
              </a:spcBef>
              <a:buSzPct val="100000"/>
            </a:pPr>
            <a:endParaRPr lang="en-US" kern="0" dirty="0">
              <a:solidFill>
                <a:srgbClr val="000000"/>
              </a:solidFill>
              <a:ea typeface="+mj-ea"/>
              <a:cs typeface="+mj-cs"/>
              <a:sym typeface="IBM Plex Sans Light"/>
            </a:endParaRPr>
          </a:p>
        </p:txBody>
      </p:sp>
      <p:sp>
        <p:nvSpPr>
          <p:cNvPr id="7" name="TextBox 6">
            <a:extLst>
              <a:ext uri="{FF2B5EF4-FFF2-40B4-BE49-F238E27FC236}">
                <a16:creationId xmlns:a16="http://schemas.microsoft.com/office/drawing/2014/main" id="{EB395B5B-B1F6-52F3-FC74-6195BDE18074}"/>
              </a:ext>
            </a:extLst>
          </p:cNvPr>
          <p:cNvSpPr txBox="1"/>
          <p:nvPr/>
        </p:nvSpPr>
        <p:spPr>
          <a:xfrm>
            <a:off x="576072" y="1813591"/>
            <a:ext cx="13736276" cy="1429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l" defTabSz="2438400">
              <a:spcBef>
                <a:spcPts val="2900"/>
              </a:spcBef>
              <a:buSzPct val="100000"/>
            </a:pPr>
            <a:endParaRPr lang="en-US" sz="3000" kern="0" dirty="0">
              <a:solidFill>
                <a:srgbClr val="000000"/>
              </a:solidFill>
              <a:ea typeface="+mj-ea"/>
              <a:cs typeface="+mj-cs"/>
              <a:sym typeface="IBM Plex Sans Light"/>
            </a:endParaRPr>
          </a:p>
        </p:txBody>
      </p:sp>
      <p:pic>
        <p:nvPicPr>
          <p:cNvPr id="5" name="Picture 4">
            <a:extLst>
              <a:ext uri="{FF2B5EF4-FFF2-40B4-BE49-F238E27FC236}">
                <a16:creationId xmlns:a16="http://schemas.microsoft.com/office/drawing/2014/main" id="{72B4CA79-3DE5-0706-96F2-4EB0F514B3E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380161" y="4069871"/>
            <a:ext cx="6910588" cy="8734364"/>
          </a:xfrm>
          <a:prstGeom prst="rect">
            <a:avLst/>
          </a:prstGeom>
        </p:spPr>
      </p:pic>
      <p:sp>
        <p:nvSpPr>
          <p:cNvPr id="4" name="Slide Number Placeholder 2">
            <a:extLst>
              <a:ext uri="{FF2B5EF4-FFF2-40B4-BE49-F238E27FC236}">
                <a16:creationId xmlns:a16="http://schemas.microsoft.com/office/drawing/2014/main" id="{5AF90C4F-AC51-5AE1-263A-219657F66A3F}"/>
              </a:ext>
            </a:extLst>
          </p:cNvPr>
          <p:cNvSpPr>
            <a:spLocks noGrp="1"/>
          </p:cNvSpPr>
          <p:nvPr>
            <p:ph type="sldNum" sz="quarter" idx="4"/>
          </p:nvPr>
        </p:nvSpPr>
        <p:spPr>
          <a:xfrm>
            <a:off x="23541592" y="12938838"/>
            <a:ext cx="270908" cy="246221"/>
          </a:xfrm>
        </p:spPr>
        <p:txBody>
          <a:bodyPr/>
          <a:lstStyle/>
          <a:p>
            <a:fld id="{86CB4B4D-7CA3-9044-876B-883B54F8677D}" type="slidenum">
              <a:rPr lang="en-US" smtClean="0"/>
              <a:pPr/>
              <a:t>63</a:t>
            </a:fld>
            <a:endParaRPr lang="en-US" dirty="0"/>
          </a:p>
        </p:txBody>
      </p:sp>
      <p:pic>
        <p:nvPicPr>
          <p:cNvPr id="8" name="Picture 2" descr="Qiskit advocates represented on a dotted map of the world">
            <a:extLst>
              <a:ext uri="{FF2B5EF4-FFF2-40B4-BE49-F238E27FC236}">
                <a16:creationId xmlns:a16="http://schemas.microsoft.com/office/drawing/2014/main" id="{096F341A-C392-27C7-BA60-C639455EABC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99" r="110"/>
          <a:stretch/>
        </p:blipFill>
        <p:spPr bwMode="auto">
          <a:xfrm>
            <a:off x="16720126" y="384048"/>
            <a:ext cx="6230658" cy="3282853"/>
          </a:xfrm>
          <a:prstGeom prst="rect">
            <a:avLst/>
          </a:prstGeom>
          <a:noFill/>
          <a:extLst>
            <a:ext uri="{909E8E84-426E-40DD-AFC4-6F175D3DCCD1}">
              <a14:hiddenFill xmlns:a14="http://schemas.microsoft.com/office/drawing/2010/main">
                <a:solidFill>
                  <a:srgbClr val="FFFFFF"/>
                </a:solidFill>
              </a14:hiddenFill>
            </a:ext>
          </a:extLst>
        </p:spPr>
      </p:pic>
      <p:sp>
        <p:nvSpPr>
          <p:cNvPr id="9" name="SlideIDTextBox636" hidden="1">
            <a:extLst>
              <a:ext uri="{FF2B5EF4-FFF2-40B4-BE49-F238E27FC236}">
                <a16:creationId xmlns:a16="http://schemas.microsoft.com/office/drawing/2014/main" id="{A1FA1DFA-0931-EB4B-9A28-E67BF915C2BF}"/>
              </a:ext>
            </a:extLst>
          </p:cNvPr>
          <p:cNvSpPr txBox="1"/>
          <p:nvPr/>
        </p:nvSpPr>
        <p:spPr>
          <a:xfrm>
            <a:off x="25019000"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636</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2440036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BA98-0C14-7A33-B3B9-64A9DEDAE8A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57220E5-ECA1-71B4-46ED-A5133EE2CF2F}"/>
              </a:ext>
            </a:extLst>
          </p:cNvPr>
          <p:cNvSpPr/>
          <p:nvPr/>
        </p:nvSpPr>
        <p:spPr bwMode="auto">
          <a:xfrm>
            <a:off x="12920472" y="1"/>
            <a:ext cx="11466703" cy="13716000"/>
          </a:xfrm>
          <a:prstGeom prst="rect">
            <a:avLst/>
          </a:prstGeom>
          <a:solidFill>
            <a:schemeClr val="bg2">
              <a:lumMod val="85000"/>
            </a:schemeClr>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11" name="Text Placeholder 10">
            <a:extLst>
              <a:ext uri="{FF2B5EF4-FFF2-40B4-BE49-F238E27FC236}">
                <a16:creationId xmlns:a16="http://schemas.microsoft.com/office/drawing/2014/main" id="{581FCFA5-927A-164C-0403-8BDF489C81B7}"/>
              </a:ext>
            </a:extLst>
          </p:cNvPr>
          <p:cNvSpPr>
            <a:spLocks noGrp="1"/>
          </p:cNvSpPr>
          <p:nvPr>
            <p:ph type="body" sz="quarter" idx="21"/>
          </p:nvPr>
        </p:nvSpPr>
        <p:spPr>
          <a:xfrm>
            <a:off x="13559806" y="424826"/>
            <a:ext cx="7117610" cy="304996"/>
          </a:xfrm>
        </p:spPr>
        <p:txBody>
          <a:bodyPr/>
          <a:lstStyle/>
          <a:p>
            <a:r>
              <a:rPr lang="en-US" sz="4800" dirty="0"/>
              <a:t>Ready to get started?</a:t>
            </a:r>
          </a:p>
        </p:txBody>
      </p:sp>
      <p:sp>
        <p:nvSpPr>
          <p:cNvPr id="7" name="Text Placeholder 6">
            <a:extLst>
              <a:ext uri="{FF2B5EF4-FFF2-40B4-BE49-F238E27FC236}">
                <a16:creationId xmlns:a16="http://schemas.microsoft.com/office/drawing/2014/main" id="{3FD65094-C0A7-5022-F573-3550F0AF5D45}"/>
              </a:ext>
            </a:extLst>
          </p:cNvPr>
          <p:cNvSpPr>
            <a:spLocks noGrp="1"/>
          </p:cNvSpPr>
          <p:nvPr>
            <p:ph type="body" sz="quarter" idx="16"/>
          </p:nvPr>
        </p:nvSpPr>
        <p:spPr>
          <a:xfrm>
            <a:off x="13769846" y="7688722"/>
            <a:ext cx="10042654" cy="5145087"/>
          </a:xfrm>
        </p:spPr>
        <p:txBody>
          <a:bodyPr/>
          <a:lstStyle/>
          <a:p>
            <a:r>
              <a:rPr lang="en-IN" sz="2400" b="1" dirty="0"/>
              <a:t>Eligibility &amp; How to Join:</a:t>
            </a:r>
            <a:endParaRPr lang="en-IN" sz="2400" dirty="0"/>
          </a:p>
          <a:p>
            <a:pPr marL="571500" indent="-571500">
              <a:buFont typeface="Arial" panose="020B0604020202020204" pitchFamily="34" charset="0"/>
              <a:buChar char="•"/>
            </a:pPr>
            <a:r>
              <a:rPr lang="en-IN" sz="2400" dirty="0"/>
              <a:t>Open to quantum enthusiasts worldwide*</a:t>
            </a:r>
          </a:p>
          <a:p>
            <a:pPr marL="571500" indent="-571500">
              <a:buFont typeface="Arial" panose="020B0604020202020204" pitchFamily="34" charset="0"/>
              <a:buChar char="•"/>
            </a:pPr>
            <a:r>
              <a:rPr lang="en-IN" sz="2400" dirty="0"/>
              <a:t>Strongly recommended to complete: Basics of Quantum Information and Quantum Computing in Practice courses offered for free by IBM</a:t>
            </a:r>
          </a:p>
          <a:p>
            <a:pPr marL="571500" indent="-571500">
              <a:buFont typeface="Arial" panose="020B0604020202020204" pitchFamily="34" charset="0"/>
              <a:buChar char="•"/>
            </a:pPr>
            <a:r>
              <a:rPr lang="en-IN" sz="2400" dirty="0"/>
              <a:t>Register above to stay updated with eligibility criteria and hear when applications open</a:t>
            </a:r>
          </a:p>
          <a:p>
            <a:pPr marL="571500" indent="-571500">
              <a:buFont typeface="Arial" panose="020B0604020202020204" pitchFamily="34" charset="0"/>
              <a:buChar char="•"/>
            </a:pPr>
            <a:endParaRPr lang="en-IN" sz="2400" dirty="0">
              <a:solidFill>
                <a:srgbClr val="000000"/>
              </a:solidFill>
            </a:endParaRPr>
          </a:p>
          <a:p>
            <a:r>
              <a:rPr lang="en-AU" sz="2400" kern="0" dirty="0">
                <a:solidFill>
                  <a:srgbClr val="000000"/>
                </a:solidFill>
                <a:ea typeface="+mj-ea"/>
                <a:cs typeface="+mj-cs"/>
              </a:rPr>
              <a:t>If you are an existing advocate:</a:t>
            </a:r>
          </a:p>
          <a:p>
            <a:pPr marL="571500" indent="-571500">
              <a:buFont typeface="Arial" panose="020B0604020202020204" pitchFamily="34" charset="0"/>
              <a:buChar char="•"/>
            </a:pPr>
            <a:r>
              <a:rPr lang="en-AU" sz="2400" dirty="0"/>
              <a:t>Find an invitation to the new program in your email</a:t>
            </a:r>
          </a:p>
          <a:p>
            <a:pPr marL="571500" indent="-571500">
              <a:buFont typeface="Arial" panose="020B0604020202020204" pitchFamily="34" charset="0"/>
              <a:buChar char="•"/>
            </a:pPr>
            <a:r>
              <a:rPr lang="en-AU" sz="2400" dirty="0"/>
              <a:t>OR if you have not received this email, get back in contact via </a:t>
            </a:r>
            <a:r>
              <a:rPr lang="en-AU" sz="2400" kern="0" dirty="0">
                <a:solidFill>
                  <a:srgbClr val="000000"/>
                </a:solidFill>
                <a:ea typeface="+mj-ea"/>
                <a:cs typeface="+mj-cs"/>
                <a:hlinkClick r:id="rId3"/>
              </a:rPr>
              <a:t>ibm.com/quantum/community#advocates</a:t>
            </a:r>
            <a:r>
              <a:rPr lang="en-AU" sz="2400" kern="0" dirty="0">
                <a:solidFill>
                  <a:srgbClr val="000000"/>
                </a:solidFill>
                <a:ea typeface="+mj-ea"/>
                <a:cs typeface="+mj-cs"/>
              </a:rPr>
              <a:t> </a:t>
            </a:r>
          </a:p>
          <a:p>
            <a:endParaRPr lang="en-IN" sz="2400" dirty="0"/>
          </a:p>
          <a:p>
            <a:r>
              <a:rPr lang="en-US" sz="1400" dirty="0"/>
              <a:t>* Applicants must also be at least 18 years of age and not usually residing in any of the unavailable countries as listed at </a:t>
            </a:r>
            <a:r>
              <a:rPr lang="en-US" sz="1400" dirty="0" err="1"/>
              <a:t>quantum.ibm.com</a:t>
            </a:r>
            <a:r>
              <a:rPr lang="en-US" sz="1400" dirty="0"/>
              <a:t>/terms</a:t>
            </a:r>
          </a:p>
          <a:p>
            <a:pPr marL="571500" indent="-571500" defTabSz="2438400">
              <a:spcBef>
                <a:spcPts val="2900"/>
              </a:spcBef>
              <a:buSzPct val="100000"/>
              <a:buFont typeface="Arial" panose="020B0604020202020204" pitchFamily="34" charset="0"/>
              <a:buChar char="•"/>
            </a:pPr>
            <a:endParaRPr lang="en-US" sz="2400" dirty="0"/>
          </a:p>
        </p:txBody>
      </p:sp>
      <p:sp>
        <p:nvSpPr>
          <p:cNvPr id="8" name="Text Placeholder 7">
            <a:extLst>
              <a:ext uri="{FF2B5EF4-FFF2-40B4-BE49-F238E27FC236}">
                <a16:creationId xmlns:a16="http://schemas.microsoft.com/office/drawing/2014/main" id="{7DC49711-0196-341C-78E6-534EB5F594A7}"/>
              </a:ext>
            </a:extLst>
          </p:cNvPr>
          <p:cNvSpPr>
            <a:spLocks noGrp="1"/>
          </p:cNvSpPr>
          <p:nvPr>
            <p:ph type="body" sz="quarter" idx="17"/>
          </p:nvPr>
        </p:nvSpPr>
        <p:spPr>
          <a:xfrm>
            <a:off x="13768250" y="1712913"/>
            <a:ext cx="10020449" cy="5145087"/>
          </a:xfrm>
        </p:spPr>
        <p:txBody>
          <a:bodyPr/>
          <a:lstStyle/>
          <a:p>
            <a:pPr>
              <a:spcBef>
                <a:spcPts val="2900"/>
              </a:spcBef>
              <a:buSzPct val="100000"/>
            </a:pPr>
            <a:r>
              <a:rPr lang="en-AU" sz="3200" dirty="0">
                <a:solidFill>
                  <a:srgbClr val="000000"/>
                </a:solidFill>
              </a:rPr>
              <a:t>Applications open mid-year.</a:t>
            </a:r>
            <a:r>
              <a:rPr lang="en-US" sz="3200" dirty="0"/>
              <a:t> </a:t>
            </a:r>
            <a:r>
              <a:rPr lang="en-AU" sz="3200" kern="0" dirty="0">
                <a:solidFill>
                  <a:srgbClr val="000000"/>
                </a:solidFill>
                <a:ea typeface="+mj-ea"/>
                <a:cs typeface="+mj-cs"/>
              </a:rPr>
              <a:t>Register your interest in applying to the program here:</a:t>
            </a:r>
          </a:p>
          <a:p>
            <a:pPr defTabSz="2438400">
              <a:spcBef>
                <a:spcPts val="2900"/>
              </a:spcBef>
              <a:buSzPct val="100000"/>
            </a:pPr>
            <a:endParaRPr lang="en-AU" sz="3200" dirty="0">
              <a:solidFill>
                <a:srgbClr val="000000"/>
              </a:solidFill>
            </a:endParaRPr>
          </a:p>
          <a:p>
            <a:pPr defTabSz="2438400">
              <a:spcBef>
                <a:spcPts val="2900"/>
              </a:spcBef>
              <a:buSzPct val="100000"/>
            </a:pPr>
            <a:endParaRPr lang="en-AU" sz="3200" dirty="0">
              <a:solidFill>
                <a:srgbClr val="000000"/>
              </a:solidFill>
            </a:endParaRPr>
          </a:p>
          <a:p>
            <a:pPr defTabSz="2438400">
              <a:spcBef>
                <a:spcPts val="2900"/>
              </a:spcBef>
              <a:buSzPct val="100000"/>
            </a:pPr>
            <a:endParaRPr lang="en-AU" sz="3200" dirty="0">
              <a:solidFill>
                <a:srgbClr val="000000"/>
              </a:solidFill>
            </a:endParaRPr>
          </a:p>
          <a:p>
            <a:pPr defTabSz="2438400">
              <a:spcBef>
                <a:spcPts val="2900"/>
              </a:spcBef>
              <a:buSzPct val="100000"/>
            </a:pPr>
            <a:endParaRPr lang="en-AU" sz="3200" dirty="0">
              <a:solidFill>
                <a:srgbClr val="000000"/>
              </a:solidFill>
            </a:endParaRPr>
          </a:p>
        </p:txBody>
      </p:sp>
      <p:sp>
        <p:nvSpPr>
          <p:cNvPr id="3" name="Slide Number Placeholder 2">
            <a:extLst>
              <a:ext uri="{FF2B5EF4-FFF2-40B4-BE49-F238E27FC236}">
                <a16:creationId xmlns:a16="http://schemas.microsoft.com/office/drawing/2014/main" id="{7CF0F4C5-397A-B432-3D30-F7F9F4B1F44B}"/>
              </a:ext>
            </a:extLst>
          </p:cNvPr>
          <p:cNvSpPr>
            <a:spLocks noGrp="1"/>
          </p:cNvSpPr>
          <p:nvPr>
            <p:ph type="sldNum" sz="quarter" idx="4"/>
          </p:nvPr>
        </p:nvSpPr>
        <p:spPr>
          <a:xfrm>
            <a:off x="23559742" y="12938838"/>
            <a:ext cx="252758" cy="246221"/>
          </a:xfrm>
        </p:spPr>
        <p:txBody>
          <a:bodyPr/>
          <a:lstStyle/>
          <a:p>
            <a:fld id="{86CB4B4D-7CA3-9044-876B-883B54F8677D}" type="slidenum">
              <a:rPr lang="en-US" smtClean="0"/>
              <a:pPr/>
              <a:t>64</a:t>
            </a:fld>
            <a:endParaRPr lang="en-US" dirty="0"/>
          </a:p>
        </p:txBody>
      </p:sp>
      <p:pic>
        <p:nvPicPr>
          <p:cNvPr id="6" name="Picture Placeholder 5">
            <a:extLst>
              <a:ext uri="{FF2B5EF4-FFF2-40B4-BE49-F238E27FC236}">
                <a16:creationId xmlns:a16="http://schemas.microsoft.com/office/drawing/2014/main" id="{52F817B1-3C37-63DC-7342-9A273685238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7062" y="9081833"/>
            <a:ext cx="12993660" cy="4638398"/>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5" name="Picture 2" descr="A qr code on a white background&#10;&#10;Description automatically generated">
            <a:extLst>
              <a:ext uri="{FF2B5EF4-FFF2-40B4-BE49-F238E27FC236}">
                <a16:creationId xmlns:a16="http://schemas.microsoft.com/office/drawing/2014/main" id="{E9650479-6071-EE3C-7460-E65B103EEC6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14858" y="3066594"/>
            <a:ext cx="4005947" cy="43134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D5EE15-EB5A-DFD8-64F8-283EA96A132E}"/>
              </a:ext>
            </a:extLst>
          </p:cNvPr>
          <p:cNvSpPr>
            <a:spLocks noGrp="1"/>
          </p:cNvSpPr>
          <p:nvPr>
            <p:ph type="title"/>
          </p:nvPr>
        </p:nvSpPr>
        <p:spPr>
          <a:xfrm>
            <a:off x="484632" y="485347"/>
            <a:ext cx="11708955" cy="1470878"/>
          </a:xfrm>
        </p:spPr>
        <p:txBody>
          <a:bodyPr/>
          <a:lstStyle/>
          <a:p>
            <a:pPr>
              <a:spcBef>
                <a:spcPts val="2900"/>
              </a:spcBef>
              <a:buSzPct val="100000"/>
            </a:pPr>
            <a:r>
              <a:rPr lang="en-US" dirty="0">
                <a:solidFill>
                  <a:schemeClr val="tx1"/>
                </a:solidFill>
              </a:rPr>
              <a:t>What do Qiskit advocates do?</a:t>
            </a:r>
            <a:br>
              <a:rPr lang="en-US" dirty="0"/>
            </a:br>
            <a:endParaRPr lang="en-US" dirty="0">
              <a:solidFill>
                <a:schemeClr val="tx1"/>
              </a:solidFill>
            </a:endParaRPr>
          </a:p>
        </p:txBody>
      </p:sp>
      <p:sp>
        <p:nvSpPr>
          <p:cNvPr id="4" name="TextBox 3">
            <a:extLst>
              <a:ext uri="{FF2B5EF4-FFF2-40B4-BE49-F238E27FC236}">
                <a16:creationId xmlns:a16="http://schemas.microsoft.com/office/drawing/2014/main" id="{10B34614-77A0-C9C0-3EFA-EC9780EFD249}"/>
              </a:ext>
            </a:extLst>
          </p:cNvPr>
          <p:cNvSpPr txBox="1"/>
          <p:nvPr/>
        </p:nvSpPr>
        <p:spPr>
          <a:xfrm>
            <a:off x="484632" y="1727099"/>
            <a:ext cx="11951209" cy="10502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t">
            <a:noAutofit/>
          </a:bodyPr>
          <a:lstStyle/>
          <a:p>
            <a:r>
              <a:rPr lang="en-IN" sz="2800" b="1" dirty="0"/>
              <a:t>Activities:</a:t>
            </a:r>
            <a:endParaRPr lang="en-IN" sz="2800" dirty="0"/>
          </a:p>
          <a:p>
            <a:pPr marL="571500" indent="-571500">
              <a:buFont typeface="Arial" panose="020B0604020202020204" pitchFamily="34" charset="0"/>
              <a:buChar char="•"/>
            </a:pPr>
            <a:r>
              <a:rPr lang="en-IN" sz="2800" dirty="0"/>
              <a:t>Give talks and presentations on Qiskit at events and conferences</a:t>
            </a:r>
          </a:p>
          <a:p>
            <a:pPr marL="571500" indent="-571500">
              <a:buFont typeface="Arial" panose="020B0604020202020204" pitchFamily="34" charset="0"/>
              <a:buChar char="•"/>
            </a:pPr>
            <a:r>
              <a:rPr lang="en-IN" sz="2800" dirty="0"/>
              <a:t>Contribute to the Qiskit SDK and Qiskit Ecosystem projects</a:t>
            </a:r>
          </a:p>
          <a:p>
            <a:pPr marL="571500" indent="-571500">
              <a:buFont typeface="Arial" panose="020B0604020202020204" pitchFamily="34" charset="0"/>
              <a:buChar char="•"/>
            </a:pPr>
            <a:r>
              <a:rPr lang="en-IN" sz="2800" dirty="0"/>
              <a:t>Mentor participants in flagship events and host events in your local community</a:t>
            </a:r>
          </a:p>
          <a:p>
            <a:pPr marL="571500" indent="-571500">
              <a:buFont typeface="Arial" panose="020B0604020202020204" pitchFamily="34" charset="0"/>
              <a:buChar char="•"/>
            </a:pPr>
            <a:r>
              <a:rPr lang="en-IN" sz="2800" dirty="0"/>
              <a:t>Provide feedback on Qiskit and IBM Quantum tools as active users</a:t>
            </a:r>
          </a:p>
          <a:p>
            <a:pPr marL="571500" indent="-571500">
              <a:buFont typeface="Arial" panose="020B0604020202020204" pitchFamily="34" charset="0"/>
              <a:buChar char="•"/>
            </a:pPr>
            <a:r>
              <a:rPr lang="en-IN" sz="2800" dirty="0"/>
              <a:t>Collaborate with advocates globally</a:t>
            </a:r>
          </a:p>
          <a:p>
            <a:pPr marL="571500" indent="-571500">
              <a:buFont typeface="Arial" panose="020B0604020202020204" pitchFamily="34" charset="0"/>
              <a:buChar char="•"/>
            </a:pPr>
            <a:r>
              <a:rPr lang="en-IN" sz="2800" dirty="0"/>
              <a:t>Earn points through community contributions to advance through program tiers</a:t>
            </a:r>
          </a:p>
          <a:p>
            <a:endParaRPr lang="en-IN" sz="2800" dirty="0"/>
          </a:p>
          <a:p>
            <a:endParaRPr lang="en-IN" sz="2800" dirty="0"/>
          </a:p>
          <a:p>
            <a:endParaRPr lang="en-IN" sz="2800" dirty="0"/>
          </a:p>
          <a:p>
            <a:endParaRPr lang="en-IN" sz="2800" b="1" dirty="0"/>
          </a:p>
          <a:p>
            <a:endParaRPr lang="en-IN" sz="2800" dirty="0"/>
          </a:p>
        </p:txBody>
      </p:sp>
      <p:grpSp>
        <p:nvGrpSpPr>
          <p:cNvPr id="22" name="Group 21">
            <a:extLst>
              <a:ext uri="{FF2B5EF4-FFF2-40B4-BE49-F238E27FC236}">
                <a16:creationId xmlns:a16="http://schemas.microsoft.com/office/drawing/2014/main" id="{8E686FB0-EAA3-AD5E-2352-506614238421}"/>
              </a:ext>
            </a:extLst>
          </p:cNvPr>
          <p:cNvGrpSpPr/>
          <p:nvPr/>
        </p:nvGrpSpPr>
        <p:grpSpPr>
          <a:xfrm>
            <a:off x="510758" y="5852163"/>
            <a:ext cx="11668438" cy="1042125"/>
            <a:chOff x="510758" y="5486399"/>
            <a:chExt cx="11668438" cy="1042125"/>
          </a:xfrm>
        </p:grpSpPr>
        <p:grpSp>
          <p:nvGrpSpPr>
            <p:cNvPr id="12" name="Group 11">
              <a:extLst>
                <a:ext uri="{FF2B5EF4-FFF2-40B4-BE49-F238E27FC236}">
                  <a16:creationId xmlns:a16="http://schemas.microsoft.com/office/drawing/2014/main" id="{8B71E46B-41C9-AFBA-652B-33A9DA45E74C}"/>
                </a:ext>
              </a:extLst>
            </p:cNvPr>
            <p:cNvGrpSpPr/>
            <p:nvPr/>
          </p:nvGrpSpPr>
          <p:grpSpPr>
            <a:xfrm>
              <a:off x="4329109" y="5486399"/>
              <a:ext cx="7850087" cy="1042125"/>
              <a:chOff x="6667499" y="3429000"/>
              <a:chExt cx="16306474" cy="2159000"/>
            </a:xfrm>
          </p:grpSpPr>
          <p:sp>
            <p:nvSpPr>
              <p:cNvPr id="13" name="TextBox 12">
                <a:extLst>
                  <a:ext uri="{FF2B5EF4-FFF2-40B4-BE49-F238E27FC236}">
                    <a16:creationId xmlns:a16="http://schemas.microsoft.com/office/drawing/2014/main" id="{E2D13EE1-E360-7253-457E-E0C6997DEA86}"/>
                  </a:ext>
                </a:extLst>
              </p:cNvPr>
              <p:cNvSpPr txBox="1"/>
              <p:nvPr/>
            </p:nvSpPr>
            <p:spPr>
              <a:xfrm>
                <a:off x="7416800" y="5588000"/>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444465" indent="-446749" algn="l" defTabSz="2438400">
                  <a:spcBef>
                    <a:spcPts val="2900"/>
                  </a:spcBef>
                  <a:buSzPct val="100000"/>
                  <a:buFontTx/>
                  <a:buChar char="–"/>
                </a:pPr>
                <a:endParaRPr lang="en-US" kern="0">
                  <a:solidFill>
                    <a:srgbClr val="000000"/>
                  </a:solidFill>
                  <a:ea typeface="+mj-ea"/>
                  <a:cs typeface="+mj-cs"/>
                  <a:sym typeface="IBM Plex Sans Light"/>
                </a:endParaRPr>
              </a:p>
            </p:txBody>
          </p:sp>
          <p:pic>
            <p:nvPicPr>
              <p:cNvPr id="14" name="Picture 13" descr="A close-up of a logo&#10;&#10;AI-generated content may be incorrect.">
                <a:extLst>
                  <a:ext uri="{FF2B5EF4-FFF2-40B4-BE49-F238E27FC236}">
                    <a16:creationId xmlns:a16="http://schemas.microsoft.com/office/drawing/2014/main" id="{87E22EED-B154-1C48-E7A0-71DD855DA105}"/>
                  </a:ext>
                </a:extLst>
              </p:cNvPr>
              <p:cNvPicPr>
                <a:picLocks noChangeAspect="1"/>
              </p:cNvPicPr>
              <p:nvPr/>
            </p:nvPicPr>
            <p:blipFill>
              <a:blip r:embed="rId6"/>
              <a:stretch>
                <a:fillRect/>
              </a:stretch>
            </p:blipFill>
            <p:spPr>
              <a:xfrm>
                <a:off x="6667499" y="3429000"/>
                <a:ext cx="4195239" cy="2141780"/>
              </a:xfrm>
              <a:prstGeom prst="rect">
                <a:avLst/>
              </a:prstGeom>
            </p:spPr>
          </p:pic>
          <p:pic>
            <p:nvPicPr>
              <p:cNvPr id="16" name="Picture 15" descr="A pink and black sign with a person in a circle&#10;&#10;AI-generated content may be incorrect.">
                <a:extLst>
                  <a:ext uri="{FF2B5EF4-FFF2-40B4-BE49-F238E27FC236}">
                    <a16:creationId xmlns:a16="http://schemas.microsoft.com/office/drawing/2014/main" id="{9D2CC6F2-5196-75B9-B6B0-5CA6F26AA92F}"/>
                  </a:ext>
                </a:extLst>
              </p:cNvPr>
              <p:cNvPicPr>
                <a:picLocks noChangeAspect="1"/>
              </p:cNvPicPr>
              <p:nvPr/>
            </p:nvPicPr>
            <p:blipFill>
              <a:blip r:embed="rId7"/>
              <a:stretch>
                <a:fillRect/>
              </a:stretch>
            </p:blipFill>
            <p:spPr>
              <a:xfrm>
                <a:off x="12698395" y="3429000"/>
                <a:ext cx="4195242" cy="2141781"/>
              </a:xfrm>
              <a:prstGeom prst="rect">
                <a:avLst/>
              </a:prstGeom>
            </p:spPr>
          </p:pic>
          <p:pic>
            <p:nvPicPr>
              <p:cNvPr id="17" name="Picture 16" descr="A grey and black square with a person and a circle with a symbol&#10;&#10;AI-generated content may be incorrect.">
                <a:extLst>
                  <a:ext uri="{FF2B5EF4-FFF2-40B4-BE49-F238E27FC236}">
                    <a16:creationId xmlns:a16="http://schemas.microsoft.com/office/drawing/2014/main" id="{EDEC886E-5034-C752-9613-8EDB82DEDE21}"/>
                  </a:ext>
                </a:extLst>
              </p:cNvPr>
              <p:cNvPicPr>
                <a:picLocks noChangeAspect="1"/>
              </p:cNvPicPr>
              <p:nvPr/>
            </p:nvPicPr>
            <p:blipFill>
              <a:blip r:embed="rId8"/>
              <a:stretch>
                <a:fillRect/>
              </a:stretch>
            </p:blipFill>
            <p:spPr>
              <a:xfrm>
                <a:off x="18778734" y="3429000"/>
                <a:ext cx="4195239" cy="2141780"/>
              </a:xfrm>
              <a:prstGeom prst="rect">
                <a:avLst/>
              </a:prstGeom>
            </p:spPr>
          </p:pic>
          <p:cxnSp>
            <p:nvCxnSpPr>
              <p:cNvPr id="18" name="Straight Arrow Connector 17">
                <a:extLst>
                  <a:ext uri="{FF2B5EF4-FFF2-40B4-BE49-F238E27FC236}">
                    <a16:creationId xmlns:a16="http://schemas.microsoft.com/office/drawing/2014/main" id="{6F38FC40-49BF-4DA1-85FB-A84C378E27C3}"/>
                  </a:ext>
                </a:extLst>
              </p:cNvPr>
              <p:cNvCxnSpPr>
                <a:cxnSpLocks/>
              </p:cNvCxnSpPr>
              <p:nvPr/>
            </p:nvCxnSpPr>
            <p:spPr bwMode="auto">
              <a:xfrm>
                <a:off x="11234057" y="4519749"/>
                <a:ext cx="1149532" cy="0"/>
              </a:xfrm>
              <a:prstGeom prst="straightConnector1">
                <a:avLst/>
              </a:prstGeom>
              <a:ln w="571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E54B225-0DC7-35F0-A607-C64A47AF6CB0}"/>
                  </a:ext>
                </a:extLst>
              </p:cNvPr>
              <p:cNvCxnSpPr>
                <a:cxnSpLocks/>
              </p:cNvCxnSpPr>
              <p:nvPr/>
            </p:nvCxnSpPr>
            <p:spPr bwMode="auto">
              <a:xfrm>
                <a:off x="17290868" y="4489269"/>
                <a:ext cx="1149532" cy="0"/>
              </a:xfrm>
              <a:prstGeom prst="straightConnector1">
                <a:avLst/>
              </a:prstGeom>
              <a:ln w="571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grpSp>
        <p:pic>
          <p:nvPicPr>
            <p:cNvPr id="20" name="Picture 19" descr="A close-up of a sign&#10;&#10;AI-generated content may be incorrect.">
              <a:extLst>
                <a:ext uri="{FF2B5EF4-FFF2-40B4-BE49-F238E27FC236}">
                  <a16:creationId xmlns:a16="http://schemas.microsoft.com/office/drawing/2014/main" id="{9CAA9A37-96B5-FD0C-9F63-D67C52860078}"/>
                </a:ext>
              </a:extLst>
            </p:cNvPr>
            <p:cNvPicPr>
              <a:picLocks noChangeAspect="1"/>
            </p:cNvPicPr>
            <p:nvPr/>
          </p:nvPicPr>
          <p:blipFill>
            <a:blip r:embed="rId9"/>
            <a:stretch>
              <a:fillRect/>
            </a:stretch>
          </p:blipFill>
          <p:spPr>
            <a:xfrm>
              <a:off x="510758" y="5486399"/>
              <a:ext cx="2809335" cy="1005395"/>
            </a:xfrm>
            <a:prstGeom prst="rect">
              <a:avLst/>
            </a:prstGeom>
          </p:spPr>
        </p:pic>
        <p:cxnSp>
          <p:nvCxnSpPr>
            <p:cNvPr id="21" name="Straight Arrow Connector 20">
              <a:extLst>
                <a:ext uri="{FF2B5EF4-FFF2-40B4-BE49-F238E27FC236}">
                  <a16:creationId xmlns:a16="http://schemas.microsoft.com/office/drawing/2014/main" id="{65721D7E-6B86-FA46-79EA-3AC97B0A5EE7}"/>
                </a:ext>
              </a:extLst>
            </p:cNvPr>
            <p:cNvCxnSpPr>
              <a:cxnSpLocks/>
            </p:cNvCxnSpPr>
            <p:nvPr/>
          </p:nvCxnSpPr>
          <p:spPr bwMode="auto">
            <a:xfrm>
              <a:off x="3520809" y="6012513"/>
              <a:ext cx="553395" cy="0"/>
            </a:xfrm>
            <a:prstGeom prst="straightConnector1">
              <a:avLst/>
            </a:prstGeom>
            <a:ln w="5715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grpSp>
      <p:sp>
        <p:nvSpPr>
          <p:cNvPr id="5" name="TextBox 4">
            <a:extLst>
              <a:ext uri="{FF2B5EF4-FFF2-40B4-BE49-F238E27FC236}">
                <a16:creationId xmlns:a16="http://schemas.microsoft.com/office/drawing/2014/main" id="{65FCD426-ADFC-BD0B-6FCF-7EC38C80A6C6}"/>
              </a:ext>
            </a:extLst>
          </p:cNvPr>
          <p:cNvSpPr txBox="1"/>
          <p:nvPr/>
        </p:nvSpPr>
        <p:spPr>
          <a:xfrm>
            <a:off x="484632" y="7398458"/>
            <a:ext cx="9483435" cy="120032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defTabSz="2438400">
              <a:spcBef>
                <a:spcPts val="2900"/>
              </a:spcBef>
              <a:buSzPct val="100000"/>
            </a:pPr>
            <a:r>
              <a:rPr lang="en-AU" kern="0" dirty="0">
                <a:solidFill>
                  <a:srgbClr val="000000"/>
                </a:solidFill>
                <a:ea typeface="+mj-ea"/>
                <a:cs typeface="+mj-cs"/>
              </a:rPr>
              <a:t>For more information, see: </a:t>
            </a:r>
            <a:r>
              <a:rPr lang="en-AU" kern="0" dirty="0">
                <a:solidFill>
                  <a:srgbClr val="000000"/>
                </a:solidFill>
                <a:ea typeface="+mj-ea"/>
                <a:cs typeface="+mj-cs"/>
                <a:hlinkClick r:id="rId3"/>
              </a:rPr>
              <a:t>ibm.com/quantum/community#advocates</a:t>
            </a:r>
            <a:r>
              <a:rPr lang="en-AU" kern="0" dirty="0">
                <a:solidFill>
                  <a:srgbClr val="000000"/>
                </a:solidFill>
                <a:ea typeface="+mj-ea"/>
                <a:cs typeface="+mj-cs"/>
              </a:rPr>
              <a:t> </a:t>
            </a:r>
          </a:p>
        </p:txBody>
      </p:sp>
      <p:sp>
        <p:nvSpPr>
          <p:cNvPr id="10" name="Footer Placeholder 9">
            <a:extLst>
              <a:ext uri="{FF2B5EF4-FFF2-40B4-BE49-F238E27FC236}">
                <a16:creationId xmlns:a16="http://schemas.microsoft.com/office/drawing/2014/main" id="{CAD670BA-195E-A229-32C1-515BF6FDF794}"/>
              </a:ext>
            </a:extLst>
          </p:cNvPr>
          <p:cNvSpPr>
            <a:spLocks noGrp="1"/>
          </p:cNvSpPr>
          <p:nvPr>
            <p:ph type="ftr" sz="quarter" idx="20"/>
          </p:nvPr>
        </p:nvSpPr>
        <p:spPr/>
        <p:txBody>
          <a:bodyPr/>
          <a:lstStyle/>
          <a:p>
            <a:r>
              <a:rPr lang="en-US"/>
              <a:t>© 2025 IBM Corporation</a:t>
            </a:r>
            <a:endParaRPr lang="en-US" dirty="0"/>
          </a:p>
        </p:txBody>
      </p:sp>
      <p:sp>
        <p:nvSpPr>
          <p:cNvPr id="23" name="SlideIDTextBox659" hidden="1">
            <a:extLst>
              <a:ext uri="{FF2B5EF4-FFF2-40B4-BE49-F238E27FC236}">
                <a16:creationId xmlns:a16="http://schemas.microsoft.com/office/drawing/2014/main" id="{102794E4-9573-4F7F-E7D1-3AA028AC5B98}"/>
              </a:ext>
            </a:extLst>
          </p:cNvPr>
          <p:cNvSpPr txBox="1"/>
          <p:nvPr/>
        </p:nvSpPr>
        <p:spPr>
          <a:xfrm>
            <a:off x="25019000" y="635000"/>
            <a:ext cx="254000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0" rIns="0" bIns="0" rtlCol="0">
            <a:noAutofit/>
          </a:bodyPr>
          <a:lstStyle/>
          <a:p>
            <a:pPr marL="0" indent="0" algn="l" defTabSz="2438400">
              <a:spcBef>
                <a:spcPts val="2900"/>
              </a:spcBef>
              <a:buSzPct val="100000"/>
              <a:buFontTx/>
              <a:buNone/>
            </a:pPr>
            <a:r>
              <a:rPr lang="en-US" kern="0">
                <a:solidFill>
                  <a:srgbClr val="000000"/>
                </a:solidFill>
                <a:ea typeface="+mj-ea"/>
                <a:cs typeface="+mj-cs"/>
                <a:sym typeface="IBM Plex Sans Light"/>
              </a:rPr>
              <a:t>Slide ID: 659</a:t>
            </a: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3180795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18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765A-D4CD-4005-A9D8-6C82C3DF02CD}"/>
              </a:ext>
            </a:extLst>
          </p:cNvPr>
          <p:cNvSpPr>
            <a:spLocks noGrp="1"/>
          </p:cNvSpPr>
          <p:nvPr>
            <p:ph type="title"/>
          </p:nvPr>
        </p:nvSpPr>
        <p:spPr/>
        <p:txBody>
          <a:bodyPr/>
          <a:lstStyle/>
          <a:p>
            <a:r>
              <a:rPr lang="en-US" dirty="0"/>
              <a:t>The limit of bits</a:t>
            </a:r>
          </a:p>
        </p:txBody>
      </p:sp>
      <p:sp>
        <p:nvSpPr>
          <p:cNvPr id="3" name="Text Placeholder 2">
            <a:extLst>
              <a:ext uri="{FF2B5EF4-FFF2-40B4-BE49-F238E27FC236}">
                <a16:creationId xmlns:a16="http://schemas.microsoft.com/office/drawing/2014/main" id="{75F7A0B8-722B-4EF3-BF34-4199C1704969}"/>
              </a:ext>
            </a:extLst>
          </p:cNvPr>
          <p:cNvSpPr>
            <a:spLocks noGrp="1"/>
          </p:cNvSpPr>
          <p:nvPr>
            <p:ph type="body" sz="quarter" idx="12"/>
          </p:nvPr>
        </p:nvSpPr>
        <p:spPr>
          <a:xfrm>
            <a:off x="586804" y="3316224"/>
            <a:ext cx="11780952" cy="4204816"/>
          </a:xfrm>
        </p:spPr>
        <p:txBody>
          <a:bodyPr/>
          <a:lstStyle/>
          <a:p>
            <a:r>
              <a:rPr lang="en-US" sz="4800" dirty="0"/>
              <a:t>For decades we’ve been simplifying nature into </a:t>
            </a:r>
            <a:r>
              <a:rPr lang="en-US" sz="4800" b="1" dirty="0"/>
              <a:t>1</a:t>
            </a:r>
            <a:r>
              <a:rPr lang="en-US" sz="4800" dirty="0"/>
              <a:t>s and </a:t>
            </a:r>
            <a:r>
              <a:rPr lang="en-US" sz="4800" b="1" dirty="0"/>
              <a:t>0</a:t>
            </a:r>
            <a:r>
              <a:rPr lang="en-US" sz="4800" dirty="0"/>
              <a:t>s because that was the only way we could </a:t>
            </a:r>
            <a:r>
              <a:rPr lang="en-US" sz="4800" b="1" dirty="0"/>
              <a:t>manage</a:t>
            </a:r>
            <a:r>
              <a:rPr lang="en-US" sz="4800" dirty="0"/>
              <a:t> to create a useful and scalable system of computation.</a:t>
            </a:r>
            <a:endParaRPr lang="en-US" sz="4800" dirty="0">
              <a:solidFill>
                <a:schemeClr val="accent4"/>
              </a:solidFill>
            </a:endParaRPr>
          </a:p>
        </p:txBody>
      </p:sp>
      <p:sp>
        <p:nvSpPr>
          <p:cNvPr id="4" name="Footer Placeholder 3">
            <a:extLst>
              <a:ext uri="{FF2B5EF4-FFF2-40B4-BE49-F238E27FC236}">
                <a16:creationId xmlns:a16="http://schemas.microsoft.com/office/drawing/2014/main" id="{FAB31EE9-0C27-41D7-A0E8-0B2EA4C4A7BE}"/>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6" name="TextBox 5">
            <a:extLst>
              <a:ext uri="{FF2B5EF4-FFF2-40B4-BE49-F238E27FC236}">
                <a16:creationId xmlns:a16="http://schemas.microsoft.com/office/drawing/2014/main" id="{6BC1E40F-BEF5-4BE6-9E0C-EEB5BF63F7E6}"/>
              </a:ext>
            </a:extLst>
          </p:cNvPr>
          <p:cNvSpPr txBox="1"/>
          <p:nvPr/>
        </p:nvSpPr>
        <p:spPr>
          <a:xfrm>
            <a:off x="611363" y="7698696"/>
            <a:ext cx="11297216" cy="3755002"/>
          </a:xfrm>
          <a:prstGeom prst="rect">
            <a:avLst/>
          </a:prstGeom>
          <a:noFill/>
        </p:spPr>
        <p:txBody>
          <a:bodyPr wrap="square" lIns="0" tIns="0" rIns="0" bIns="0" rtlCol="0">
            <a:spAutoFit/>
          </a:bodyPr>
          <a:lstStyle/>
          <a:p>
            <a:pPr marL="0" marR="0" lvl="0" indent="0" algn="l"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9D9A"/>
                </a:solidFill>
                <a:effectLst/>
                <a:uLnTx/>
                <a:uFillTx/>
                <a:latin typeface="IBM Plex Mono Medm" panose="020B0609050203000203" pitchFamily="49" charset="0"/>
                <a:ea typeface="IBM Plex Sans" charset="0"/>
                <a:cs typeface="IBM Plex Sans" charset="0"/>
              </a:rPr>
              <a:t>001001101110010010001001001001100100111001011100111110010100100011100010001001010001001001010101001010101110010011011100100100010010010011001001110010111001111100101001000111000100010010100010010010101010010101011101110011100101011110</a:t>
            </a:r>
          </a:p>
        </p:txBody>
      </p:sp>
      <p:sp>
        <p:nvSpPr>
          <p:cNvPr id="7" name="Text Placeholder 2">
            <a:extLst>
              <a:ext uri="{FF2B5EF4-FFF2-40B4-BE49-F238E27FC236}">
                <a16:creationId xmlns:a16="http://schemas.microsoft.com/office/drawing/2014/main" id="{AE59E637-30B8-498A-BBC2-32715B7E3D9B}"/>
              </a:ext>
            </a:extLst>
          </p:cNvPr>
          <p:cNvSpPr txBox="1">
            <a:spLocks/>
          </p:cNvSpPr>
          <p:nvPr/>
        </p:nvSpPr>
        <p:spPr>
          <a:xfrm>
            <a:off x="17569061" y="3316224"/>
            <a:ext cx="6206749" cy="1217509"/>
          </a:xfrm>
          <a:prstGeom prst="rect">
            <a:avLst/>
          </a:prstGeom>
        </p:spPr>
        <p:txBody>
          <a:bodyPr vert="horz" lIns="0" tIns="0" rIns="0" bIns="0" rtlCol="0">
            <a:noAutofit/>
          </a:bodyPr>
          <a:lstStyle>
            <a:lvl1pPr marL="0" indent="0" algn="l" rtl="0" eaLnBrk="1" fontAlgn="base" hangingPunct="1">
              <a:lnSpc>
                <a:spcPct val="110000"/>
              </a:lnSpc>
              <a:spcBef>
                <a:spcPts val="1100"/>
              </a:spcBef>
              <a:spcAft>
                <a:spcPct val="0"/>
              </a:spcAft>
              <a:buClr>
                <a:srgbClr val="6D6E70"/>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37160" indent="-137160" algn="l" rtl="0" eaLnBrk="1" fontAlgn="base" hangingPunct="1">
              <a:lnSpc>
                <a:spcPct val="110000"/>
              </a:lnSpc>
              <a:spcBef>
                <a:spcPts val="1100"/>
              </a:spcBef>
              <a:spcAft>
                <a:spcPct val="0"/>
              </a:spcAft>
              <a:buClrTx/>
              <a:buSzPct val="80000"/>
              <a:buFont typeface="System Font Regular"/>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283464" indent="-100584" algn="l" rtl="0" eaLnBrk="1" fontAlgn="base" hangingPunct="1">
              <a:lnSpc>
                <a:spcPct val="110000"/>
              </a:lnSpc>
              <a:spcBef>
                <a:spcPts val="1100"/>
              </a:spcBef>
              <a:spcAft>
                <a:spcPct val="0"/>
              </a:spcAft>
              <a:buClrTx/>
              <a:buSzPct val="8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512064" indent="-137160" algn="l" rtl="0" eaLnBrk="1" fontAlgn="base" hangingPunct="1">
              <a:lnSpc>
                <a:spcPct val="110000"/>
              </a:lnSpc>
              <a:spcBef>
                <a:spcPts val="1100"/>
              </a:spcBef>
              <a:spcAft>
                <a:spcPct val="0"/>
              </a:spcAft>
              <a:buClrTx/>
              <a:buSzPct val="8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915299" indent="-285750" algn="l" rtl="0" eaLnBrk="1" fontAlgn="base" hangingPunct="1">
              <a:lnSpc>
                <a:spcPct val="110000"/>
              </a:lnSpc>
              <a:spcBef>
                <a:spcPts val="1100"/>
              </a:spcBef>
              <a:spcAft>
                <a:spcPct val="0"/>
              </a:spcAft>
              <a:buClrTx/>
              <a:buSzPct val="80000"/>
              <a:buFontTx/>
              <a:buNone/>
              <a:tabLst/>
              <a:defRPr lang="en-US" sz="1400" dirty="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0" marR="0" lvl="0" indent="0" algn="r" defTabSz="2438430" rtl="0" eaLnBrk="1" fontAlgn="base" latinLnBrk="0" hangingPunct="1">
              <a:lnSpc>
                <a:spcPct val="110000"/>
              </a:lnSpc>
              <a:spcBef>
                <a:spcPts val="1100"/>
              </a:spcBef>
              <a:spcAft>
                <a:spcPct val="0"/>
              </a:spcAft>
              <a:buClr>
                <a:srgbClr val="6D6E70"/>
              </a:buClr>
              <a:buSzPct val="90000"/>
              <a:buFont typeface="Wingdings" pitchFamily="2" charset="2"/>
              <a:buNone/>
              <a:tabLst/>
              <a:defRPr/>
            </a:pPr>
            <a:r>
              <a:rPr kumimoji="0" lang="en-US" sz="4800" b="0" i="0" u="none" strike="noStrike" kern="0" cap="none" spc="0" normalizeH="0" baseline="0" noProof="0" dirty="0">
                <a:ln>
                  <a:noFill/>
                </a:ln>
                <a:solidFill>
                  <a:srgbClr val="009D9A"/>
                </a:solidFill>
                <a:effectLst/>
                <a:uLnTx/>
                <a:uFillTx/>
                <a:latin typeface="IBM Plex Sans" panose="020B0503050203000203" pitchFamily="34" charset="0"/>
              </a:rPr>
              <a:t>But the future isn’t </a:t>
            </a:r>
            <a:br>
              <a:rPr kumimoji="0" lang="en-US" sz="4800" b="0" i="0" u="none" strike="noStrike" kern="0" cap="none" spc="0" normalizeH="0" baseline="0" noProof="0" dirty="0">
                <a:ln>
                  <a:noFill/>
                </a:ln>
                <a:solidFill>
                  <a:srgbClr val="009D9A"/>
                </a:solidFill>
                <a:effectLst/>
                <a:uLnTx/>
                <a:uFillTx/>
                <a:latin typeface="IBM Plex Sans" panose="020B0503050203000203" pitchFamily="34" charset="0"/>
              </a:rPr>
            </a:br>
            <a:r>
              <a:rPr kumimoji="0" lang="en-US" sz="4800" b="0" i="0" u="none" strike="noStrike" kern="0" cap="none" spc="0" normalizeH="0" baseline="0" noProof="0" dirty="0">
                <a:ln>
                  <a:noFill/>
                </a:ln>
                <a:solidFill>
                  <a:srgbClr val="009D9A"/>
                </a:solidFill>
                <a:effectLst/>
                <a:uLnTx/>
                <a:uFillTx/>
                <a:latin typeface="IBM Plex Sans" panose="020B0503050203000203" pitchFamily="34" charset="0"/>
              </a:rPr>
              <a:t>just </a:t>
            </a:r>
            <a:r>
              <a:rPr kumimoji="0" lang="en-US" sz="4800" b="1" i="0" u="none" strike="noStrike" kern="0" cap="none" spc="0" normalizeH="0" baseline="0" noProof="0" dirty="0">
                <a:ln>
                  <a:noFill/>
                </a:ln>
                <a:solidFill>
                  <a:srgbClr val="009D9A"/>
                </a:solidFill>
                <a:effectLst/>
                <a:uLnTx/>
                <a:uFillTx/>
                <a:latin typeface="IBM Plex Sans" panose="020B0503050203000203" pitchFamily="34" charset="0"/>
              </a:rPr>
              <a:t>1</a:t>
            </a:r>
            <a:r>
              <a:rPr kumimoji="0" lang="en-US" sz="4800" b="0" i="0" u="none" strike="noStrike" kern="0" cap="none" spc="0" normalizeH="0" baseline="0" noProof="0" dirty="0">
                <a:ln>
                  <a:noFill/>
                </a:ln>
                <a:solidFill>
                  <a:srgbClr val="009D9A"/>
                </a:solidFill>
                <a:effectLst/>
                <a:uLnTx/>
                <a:uFillTx/>
                <a:latin typeface="IBM Plex Sans" panose="020B0503050203000203" pitchFamily="34" charset="0"/>
              </a:rPr>
              <a:t>s and </a:t>
            </a:r>
            <a:r>
              <a:rPr kumimoji="0" lang="en-US" sz="4800" b="1" i="0" u="none" strike="noStrike" kern="0" cap="none" spc="0" normalizeH="0" baseline="0" noProof="0" dirty="0">
                <a:ln>
                  <a:noFill/>
                </a:ln>
                <a:solidFill>
                  <a:srgbClr val="009D9A"/>
                </a:solidFill>
                <a:effectLst/>
                <a:uLnTx/>
                <a:uFillTx/>
                <a:latin typeface="IBM Plex Sans" panose="020B0503050203000203" pitchFamily="34" charset="0"/>
              </a:rPr>
              <a:t>0</a:t>
            </a:r>
            <a:r>
              <a:rPr kumimoji="0" lang="en-US" sz="4800" b="0" i="0" u="none" strike="noStrike" kern="0" cap="none" spc="0" normalizeH="0" baseline="0" noProof="0" dirty="0">
                <a:ln>
                  <a:noFill/>
                </a:ln>
                <a:solidFill>
                  <a:srgbClr val="009D9A"/>
                </a:solidFill>
                <a:effectLst/>
                <a:uLnTx/>
                <a:uFillTx/>
                <a:latin typeface="IBM Plex Sans" panose="020B0503050203000203" pitchFamily="34" charset="0"/>
              </a:rPr>
              <a:t>s.</a:t>
            </a:r>
          </a:p>
        </p:txBody>
      </p:sp>
    </p:spTree>
    <p:extLst>
      <p:ext uri="{BB962C8B-B14F-4D97-AF65-F5344CB8AC3E}">
        <p14:creationId xmlns:p14="http://schemas.microsoft.com/office/powerpoint/2010/main" val="271166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CFA826-F205-5645-5405-4744CFD750DB}"/>
              </a:ext>
            </a:extLst>
          </p:cNvPr>
          <p:cNvSpPr/>
          <p:nvPr/>
        </p:nvSpPr>
        <p:spPr bwMode="auto">
          <a:xfrm>
            <a:off x="0" y="10433956"/>
            <a:ext cx="18284825" cy="3282044"/>
          </a:xfrm>
          <a:prstGeom prst="rect">
            <a:avLst/>
          </a:prstGeom>
          <a:solidFill>
            <a:schemeClr val="bg1">
              <a:lumMod val="85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16" name="Rectangle 15">
            <a:extLst>
              <a:ext uri="{FF2B5EF4-FFF2-40B4-BE49-F238E27FC236}">
                <a16:creationId xmlns:a16="http://schemas.microsoft.com/office/drawing/2014/main" id="{A462305E-A68D-B558-8114-3EFF262E1503}"/>
              </a:ext>
            </a:extLst>
          </p:cNvPr>
          <p:cNvSpPr/>
          <p:nvPr/>
        </p:nvSpPr>
        <p:spPr bwMode="auto">
          <a:xfrm>
            <a:off x="18291174" y="0"/>
            <a:ext cx="6096001" cy="13716000"/>
          </a:xfrm>
          <a:prstGeom prst="rect">
            <a:avLst/>
          </a:prstGeom>
          <a:solidFill>
            <a:srgbClr val="F4F4F4"/>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FD830AA5-DB88-F769-9AA8-B4F8BB02C31C}"/>
              </a:ext>
            </a:extLst>
          </p:cNvPr>
          <p:cNvSpPr>
            <a:spLocks noGrp="1"/>
          </p:cNvSpPr>
          <p:nvPr>
            <p:ph type="title"/>
          </p:nvPr>
        </p:nvSpPr>
        <p:spPr>
          <a:xfrm>
            <a:off x="576072" y="576072"/>
            <a:ext cx="11042841" cy="1525588"/>
          </a:xfrm>
        </p:spPr>
        <p:txBody>
          <a:bodyPr/>
          <a:lstStyle/>
          <a:p>
            <a:r>
              <a:rPr lang="en-US" sz="3600" dirty="0">
                <a:solidFill>
                  <a:srgbClr val="A56EFF"/>
                </a:solidFill>
                <a:latin typeface="IBM Plex Sans Light" panose="020B0403050203000203" pitchFamily="34" charset="0"/>
              </a:rPr>
              <a:t>Uniquely quantum </a:t>
            </a:r>
            <a:br>
              <a:rPr lang="en-US" sz="3600" dirty="0">
                <a:latin typeface="IBM Plex Sans Light" panose="020B0403050203000203" pitchFamily="34" charset="0"/>
              </a:rPr>
            </a:br>
            <a:r>
              <a:rPr lang="en-US" sz="3600" dirty="0">
                <a:latin typeface="IBM Plex Sans Light" panose="020B0403050203000203" pitchFamily="34" charset="0"/>
              </a:rPr>
              <a:t>Some problems are classically intractable and will never be solvable with traditional computers</a:t>
            </a:r>
          </a:p>
        </p:txBody>
      </p:sp>
      <p:sp>
        <p:nvSpPr>
          <p:cNvPr id="3" name="Text Placeholder 2">
            <a:extLst>
              <a:ext uri="{FF2B5EF4-FFF2-40B4-BE49-F238E27FC236}">
                <a16:creationId xmlns:a16="http://schemas.microsoft.com/office/drawing/2014/main" id="{C7A81132-E0A3-B8CB-1EEE-CAE34E5A1361}"/>
              </a:ext>
            </a:extLst>
          </p:cNvPr>
          <p:cNvSpPr>
            <a:spLocks noGrp="1"/>
          </p:cNvSpPr>
          <p:nvPr>
            <p:ph type="body" sz="quarter" idx="11"/>
          </p:nvPr>
        </p:nvSpPr>
        <p:spPr>
          <a:xfrm>
            <a:off x="576072" y="7261105"/>
            <a:ext cx="4956175" cy="3589019"/>
          </a:xfrm>
        </p:spPr>
        <p:txBody>
          <a:bodyPr lIns="0" tIns="0" rIns="0" bIns="0" anchor="t"/>
          <a:lstStyle/>
          <a:p>
            <a:r>
              <a:rPr lang="en-US" sz="2800" b="1" dirty="0">
                <a:latin typeface="IBM Plex Sans SmBld" panose="020B0503050203000203" pitchFamily="34" charset="0"/>
              </a:rPr>
              <a:t>Superposition</a:t>
            </a:r>
          </a:p>
          <a:p>
            <a:r>
              <a:rPr lang="en-US" sz="2800" dirty="0">
                <a:latin typeface="IBM Plex Sans"/>
              </a:rPr>
              <a:t>A quantum system existing in a complex linear combination of two states until it is measured</a:t>
            </a:r>
            <a:endParaRPr lang="en-US" dirty="0"/>
          </a:p>
        </p:txBody>
      </p:sp>
      <p:sp>
        <p:nvSpPr>
          <p:cNvPr id="4" name="Text Placeholder 3">
            <a:extLst>
              <a:ext uri="{FF2B5EF4-FFF2-40B4-BE49-F238E27FC236}">
                <a16:creationId xmlns:a16="http://schemas.microsoft.com/office/drawing/2014/main" id="{1CEC5D15-7122-FC66-767B-AD718769A04E}"/>
              </a:ext>
            </a:extLst>
          </p:cNvPr>
          <p:cNvSpPr>
            <a:spLocks noGrp="1"/>
          </p:cNvSpPr>
          <p:nvPr>
            <p:ph type="body" sz="quarter" idx="12"/>
          </p:nvPr>
        </p:nvSpPr>
        <p:spPr>
          <a:xfrm>
            <a:off x="6667500" y="7261105"/>
            <a:ext cx="4951413" cy="3589019"/>
          </a:xfrm>
        </p:spPr>
        <p:txBody>
          <a:bodyPr/>
          <a:lstStyle/>
          <a:p>
            <a:r>
              <a:rPr lang="en-US" sz="2800" b="1" dirty="0">
                <a:latin typeface="IBM Plex Sans SmBld" panose="020B0503050203000203" pitchFamily="34" charset="0"/>
              </a:rPr>
              <a:t>Entanglement</a:t>
            </a:r>
          </a:p>
          <a:p>
            <a:r>
              <a:rPr lang="en-US" sz="2800" dirty="0"/>
              <a:t>Information shared jointly between entangled pairs or groups</a:t>
            </a:r>
          </a:p>
        </p:txBody>
      </p:sp>
      <p:sp>
        <p:nvSpPr>
          <p:cNvPr id="5" name="Text Placeholder 4">
            <a:extLst>
              <a:ext uri="{FF2B5EF4-FFF2-40B4-BE49-F238E27FC236}">
                <a16:creationId xmlns:a16="http://schemas.microsoft.com/office/drawing/2014/main" id="{93C41854-01E4-9EEA-BF53-AB99E0FCBFD6}"/>
              </a:ext>
            </a:extLst>
          </p:cNvPr>
          <p:cNvSpPr>
            <a:spLocks noGrp="1"/>
          </p:cNvSpPr>
          <p:nvPr>
            <p:ph type="body" sz="quarter" idx="13"/>
          </p:nvPr>
        </p:nvSpPr>
        <p:spPr>
          <a:xfrm>
            <a:off x="12763500" y="7261105"/>
            <a:ext cx="4953000" cy="3589019"/>
          </a:xfrm>
        </p:spPr>
        <p:txBody>
          <a:bodyPr/>
          <a:lstStyle/>
          <a:p>
            <a:r>
              <a:rPr lang="en-US" sz="2800" b="1" dirty="0">
                <a:latin typeface="IBM Plex Sans SmBld" panose="020B0503050203000203" pitchFamily="34" charset="0"/>
              </a:rPr>
              <a:t>Interference</a:t>
            </a:r>
          </a:p>
          <a:p>
            <a:r>
              <a:rPr lang="en-US" sz="2800" dirty="0"/>
              <a:t>Interaction that affects likelihood of solutions</a:t>
            </a:r>
          </a:p>
        </p:txBody>
      </p:sp>
      <p:sp>
        <p:nvSpPr>
          <p:cNvPr id="6" name="Text Placeholder 5">
            <a:extLst>
              <a:ext uri="{FF2B5EF4-FFF2-40B4-BE49-F238E27FC236}">
                <a16:creationId xmlns:a16="http://schemas.microsoft.com/office/drawing/2014/main" id="{0FBCD93D-D5E8-AE54-902C-2CF633CE7BBA}"/>
              </a:ext>
            </a:extLst>
          </p:cNvPr>
          <p:cNvSpPr>
            <a:spLocks noGrp="1"/>
          </p:cNvSpPr>
          <p:nvPr>
            <p:ph type="body" sz="quarter" idx="14"/>
          </p:nvPr>
        </p:nvSpPr>
        <p:spPr>
          <a:xfrm>
            <a:off x="18859500" y="5076943"/>
            <a:ext cx="4959350" cy="6924556"/>
          </a:xfrm>
        </p:spPr>
        <p:txBody>
          <a:bodyPr/>
          <a:lstStyle/>
          <a:p>
            <a:r>
              <a:rPr lang="en-US" sz="2800" b="1" dirty="0">
                <a:latin typeface="IBM Plex Sans SmBld" panose="020B0503050203000203" pitchFamily="34" charset="0"/>
              </a:rPr>
              <a:t>Moore’s law: </a:t>
            </a:r>
            <a:r>
              <a:rPr lang="en-US" sz="2800" dirty="0"/>
              <a:t>the number </a:t>
            </a:r>
            <a:br>
              <a:rPr lang="en-US" sz="2800" dirty="0"/>
            </a:br>
            <a:r>
              <a:rPr lang="en-US" sz="2800" dirty="0"/>
              <a:t>of transistors in a classical integrated circuit doubles about every two years</a:t>
            </a:r>
          </a:p>
          <a:p>
            <a:r>
              <a:rPr lang="en-US" sz="2800" dirty="0"/>
              <a:t>… but we are approaching the end due to physical limitations</a:t>
            </a:r>
          </a:p>
          <a:p>
            <a:endParaRPr kumimoji="0" lang="en-US" u="none" strike="noStrike" kern="0" cap="none" spc="0" normalizeH="0" baseline="0" noProof="0" dirty="0">
              <a:ln>
                <a:noFill/>
              </a:ln>
              <a:solidFill>
                <a:srgbClr val="78A9FF"/>
              </a:solidFill>
              <a:effectLst/>
              <a:uLnTx/>
              <a:uFillTx/>
              <a:hlinkClick r:id="rId3">
                <a:extLst>
                  <a:ext uri="{A12FA001-AC4F-418D-AE19-62706E023703}">
                    <ahyp:hlinkClr xmlns:ahyp="http://schemas.microsoft.com/office/drawing/2018/hyperlinkcolor" val="tx"/>
                  </a:ext>
                </a:extLst>
              </a:hlinkClick>
            </a:endParaRPr>
          </a:p>
          <a:p>
            <a:r>
              <a:rPr kumimoji="0" lang="en-US" sz="2400" u="none" strike="noStrike" kern="0" cap="none" spc="0" normalizeH="0" baseline="0" noProof="0" dirty="0">
                <a:ln>
                  <a:noFill/>
                </a:ln>
                <a:solidFill>
                  <a:schemeClr val="accent2"/>
                </a:solidFill>
                <a:effectLst/>
                <a:uLnTx/>
                <a:uFillTx/>
                <a:hlinkClick r:id="rId3">
                  <a:extLst>
                    <a:ext uri="{A12FA001-AC4F-418D-AE19-62706E023703}">
                      <ahyp:hlinkClr xmlns:ahyp="http://schemas.microsoft.com/office/drawing/2018/hyperlinkcolor" val="tx"/>
                    </a:ext>
                  </a:extLst>
                </a:hlinkClick>
              </a:rPr>
              <a:t>Approaching the physical limit: </a:t>
            </a:r>
            <a:br>
              <a:rPr kumimoji="0" lang="en-US" sz="2400" u="none" strike="noStrike" kern="0" cap="none" spc="0" normalizeH="0" baseline="0" noProof="0" dirty="0">
                <a:ln>
                  <a:noFill/>
                </a:ln>
                <a:solidFill>
                  <a:schemeClr val="accent2"/>
                </a:solidFill>
                <a:effectLst/>
                <a:uLnTx/>
                <a:uFillTx/>
                <a:hlinkClick r:id="rId3">
                  <a:extLst>
                    <a:ext uri="{A12FA001-AC4F-418D-AE19-62706E023703}">
                      <ahyp:hlinkClr xmlns:ahyp="http://schemas.microsoft.com/office/drawing/2018/hyperlinkcolor" val="tx"/>
                    </a:ext>
                  </a:extLst>
                </a:hlinkClick>
              </a:rPr>
            </a:br>
            <a:r>
              <a:rPr kumimoji="0" lang="en-US" sz="2400" u="none" strike="noStrike" kern="0" cap="none" spc="0" normalizeH="0" baseline="0" noProof="0" dirty="0">
                <a:ln>
                  <a:noFill/>
                </a:ln>
                <a:solidFill>
                  <a:schemeClr val="accent2"/>
                </a:solidFill>
                <a:effectLst/>
                <a:uLnTx/>
                <a:uFillTx/>
                <a:hlinkClick r:id="rId3">
                  <a:extLst>
                    <a:ext uri="{A12FA001-AC4F-418D-AE19-62706E023703}">
                      <ahyp:hlinkClr xmlns:ahyp="http://schemas.microsoft.com/office/drawing/2018/hyperlinkcolor" val="tx"/>
                    </a:ext>
                  </a:extLst>
                </a:hlinkClick>
              </a:rPr>
              <a:t>IBM created the world’s first 2 nm node chip in 2021, with transistors as small as 10 silicon atoms</a:t>
            </a:r>
            <a:endParaRPr kumimoji="0" lang="en-US" sz="2400" u="none" strike="noStrike" kern="0" cap="none" spc="0" normalizeH="0" baseline="0" noProof="0" dirty="0">
              <a:ln>
                <a:noFill/>
              </a:ln>
              <a:solidFill>
                <a:schemeClr val="accent2"/>
              </a:solidFill>
              <a:effectLst/>
              <a:uLnTx/>
              <a:uFillTx/>
            </a:endParaRPr>
          </a:p>
        </p:txBody>
      </p:sp>
      <p:sp>
        <p:nvSpPr>
          <p:cNvPr id="7" name="Slide Number Placeholder 6">
            <a:extLst>
              <a:ext uri="{FF2B5EF4-FFF2-40B4-BE49-F238E27FC236}">
                <a16:creationId xmlns:a16="http://schemas.microsoft.com/office/drawing/2014/main" id="{771C8E39-0FD2-F8D6-00DF-6E1748C3BDDF}"/>
              </a:ext>
            </a:extLst>
          </p:cNvPr>
          <p:cNvSpPr>
            <a:spLocks noGrp="1"/>
          </p:cNvSpPr>
          <p:nvPr>
            <p:ph type="sldNum" sz="quarter" idx="4"/>
          </p:nvPr>
        </p:nvSpPr>
        <p:spPr/>
        <p:txBody>
          <a:bodyPr/>
          <a:lstStyle/>
          <a:p>
            <a:fld id="{86CB4B4D-7CA3-9044-876B-883B54F8677D}" type="slidenum">
              <a:rPr lang="en-US" smtClean="0"/>
              <a:pPr/>
              <a:t>8</a:t>
            </a:fld>
            <a:endParaRPr lang="en-US" dirty="0"/>
          </a:p>
        </p:txBody>
      </p:sp>
      <p:sp>
        <p:nvSpPr>
          <p:cNvPr id="8" name="Footer Placeholder 7">
            <a:extLst>
              <a:ext uri="{FF2B5EF4-FFF2-40B4-BE49-F238E27FC236}">
                <a16:creationId xmlns:a16="http://schemas.microsoft.com/office/drawing/2014/main" id="{259C78EF-BC47-C1A5-7EA6-FE05E176B4C6}"/>
              </a:ext>
            </a:extLst>
          </p:cNvPr>
          <p:cNvSpPr>
            <a:spLocks noGrp="1"/>
          </p:cNvSpPr>
          <p:nvPr>
            <p:ph type="ftr" sz="quarter" idx="18"/>
          </p:nvPr>
        </p:nvSpPr>
        <p:spPr/>
        <p:txBody>
          <a:bodyPr/>
          <a:lstStyle/>
          <a:p>
            <a:r>
              <a:rPr lang="en-US" sz="1600">
                <a:solidFill>
                  <a:srgbClr val="000000"/>
                </a:solidFill>
                <a:latin typeface="IBM Plex Sans" panose="020B0503050203000203" pitchFamily="34" charset="0"/>
              </a:rPr>
              <a:t>© 2025 IBM Corporation</a:t>
            </a:r>
            <a:endParaRPr lang="en-US" sz="1600" dirty="0">
              <a:solidFill>
                <a:srgbClr val="000000"/>
              </a:solidFill>
              <a:latin typeface="IBM Plex Sans" panose="020B0503050203000203" pitchFamily="34" charset="0"/>
            </a:endParaRPr>
          </a:p>
        </p:txBody>
      </p:sp>
      <p:sp>
        <p:nvSpPr>
          <p:cNvPr id="10" name="TextBox 9">
            <a:extLst>
              <a:ext uri="{FF2B5EF4-FFF2-40B4-BE49-F238E27FC236}">
                <a16:creationId xmlns:a16="http://schemas.microsoft.com/office/drawing/2014/main" id="{D84D2B01-C204-F9D8-A0C0-88236C2B0073}"/>
              </a:ext>
            </a:extLst>
          </p:cNvPr>
          <p:cNvSpPr txBox="1"/>
          <p:nvPr/>
        </p:nvSpPr>
        <p:spPr>
          <a:xfrm>
            <a:off x="329184" y="10972765"/>
            <a:ext cx="17387315" cy="17235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2800" dirty="0">
                <a:latin typeface="IBM Plex Sans" panose="020B0503050203000203" pitchFamily="34" charset="0"/>
              </a:rPr>
              <a:t>These Quantum concepts can reduce the number of computational steps required for certain algorithms</a:t>
            </a:r>
          </a:p>
          <a:p>
            <a:r>
              <a:rPr lang="en-US" sz="2800" dirty="0">
                <a:solidFill>
                  <a:schemeClr val="accent1"/>
                </a:solidFill>
                <a:latin typeface="IBM Plex Sans" panose="020B0503050203000203" pitchFamily="34" charset="0"/>
              </a:rPr>
              <a:t>&amp;</a:t>
            </a:r>
          </a:p>
          <a:p>
            <a:r>
              <a:rPr lang="en-US" sz="2800" dirty="0">
                <a:latin typeface="IBM Plex Sans" panose="020B0503050203000203" pitchFamily="34" charset="0"/>
              </a:rPr>
              <a:t>At a ~100 qubit scale, with sufficient circuit depth and complexity, classical computers can no longer simulate exactly</a:t>
            </a:r>
          </a:p>
        </p:txBody>
      </p:sp>
      <p:pic>
        <p:nvPicPr>
          <p:cNvPr id="12" name="Picture 11" descr="A blurry image of two circles&#10;&#10;Description automatically generated">
            <a:extLst>
              <a:ext uri="{FF2B5EF4-FFF2-40B4-BE49-F238E27FC236}">
                <a16:creationId xmlns:a16="http://schemas.microsoft.com/office/drawing/2014/main" id="{EED53851-71AF-5B94-9A2F-2D76156BC4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742" y="3925568"/>
            <a:ext cx="4910328" cy="2764514"/>
          </a:xfrm>
          <a:prstGeom prst="rect">
            <a:avLst/>
          </a:prstGeom>
        </p:spPr>
      </p:pic>
      <p:pic>
        <p:nvPicPr>
          <p:cNvPr id="13" name="Picture 12" descr="A blurry image of two circles&#10;&#10;Description automatically generated">
            <a:extLst>
              <a:ext uri="{FF2B5EF4-FFF2-40B4-BE49-F238E27FC236}">
                <a16:creationId xmlns:a16="http://schemas.microsoft.com/office/drawing/2014/main" id="{1CED6458-2A45-6F13-ADE7-93B327BE45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75311" y="3925568"/>
            <a:ext cx="4910328" cy="2764514"/>
          </a:xfrm>
          <a:prstGeom prst="rect">
            <a:avLst/>
          </a:prstGeom>
        </p:spPr>
      </p:pic>
      <p:pic>
        <p:nvPicPr>
          <p:cNvPr id="14" name="Picture 13" descr="A purple and blue circle&#10;&#10;Description automatically generated">
            <a:extLst>
              <a:ext uri="{FF2B5EF4-FFF2-40B4-BE49-F238E27FC236}">
                <a16:creationId xmlns:a16="http://schemas.microsoft.com/office/drawing/2014/main" id="{B75F7FB6-3DE0-CCA9-D5FC-9C3A89CB16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438" y="3925568"/>
            <a:ext cx="4913062" cy="2766053"/>
          </a:xfrm>
          <a:prstGeom prst="rect">
            <a:avLst/>
          </a:prstGeom>
        </p:spPr>
      </p:pic>
      <p:sp>
        <p:nvSpPr>
          <p:cNvPr id="15" name="SlideIDTextBox2147482626" hidden="1">
            <a:extLst>
              <a:ext uri="{FF2B5EF4-FFF2-40B4-BE49-F238E27FC236}">
                <a16:creationId xmlns:a16="http://schemas.microsoft.com/office/drawing/2014/main" id="{07842B51-5DEB-C4B7-AACE-8A5894DE6440}"/>
              </a:ext>
            </a:extLst>
          </p:cNvPr>
          <p:cNvSpPr txBox="1"/>
          <p:nvPr/>
        </p:nvSpPr>
        <p:spPr>
          <a:xfrm>
            <a:off x="25022175" y="635000"/>
            <a:ext cx="2540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0" tIns="0" rIns="0" bIns="0" rtlCol="0">
            <a:noAutofit/>
          </a:bodyPr>
          <a:lstStyle/>
          <a:p>
            <a:pPr marL="444465" indent="-446749" algn="l" defTabSz="2438400">
              <a:spcBef>
                <a:spcPts val="2900"/>
              </a:spcBef>
              <a:buSzPct val="100000"/>
              <a:buFontTx/>
              <a:buChar char="–"/>
            </a:pPr>
            <a:r>
              <a:rPr lang="en-US" kern="0" dirty="0">
                <a:solidFill>
                  <a:srgbClr val="000000"/>
                </a:solidFill>
                <a:ea typeface="+mj-ea"/>
                <a:cs typeface="+mj-cs"/>
                <a:sym typeface="IBM Plex Sans Light"/>
              </a:rPr>
              <a:t>Slide ID: 2147482626</a:t>
            </a:r>
          </a:p>
        </p:txBody>
      </p:sp>
    </p:spTree>
    <p:extLst>
      <p:ext uri="{BB962C8B-B14F-4D97-AF65-F5344CB8AC3E}">
        <p14:creationId xmlns:p14="http://schemas.microsoft.com/office/powerpoint/2010/main" val="3190554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7E596D-87FA-433D-94F6-AC604AB2135A}"/>
              </a:ext>
            </a:extLst>
          </p:cNvPr>
          <p:cNvSpPr>
            <a:spLocks noGrp="1"/>
          </p:cNvSpPr>
          <p:nvPr>
            <p:ph type="ftr" sz="quarter" idx="10"/>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Quantum © 2024 IBM Corporation</a:t>
            </a:r>
            <a:endParaRPr kumimoji="0" lang="en-US" sz="1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Title 3">
            <a:extLst>
              <a:ext uri="{FF2B5EF4-FFF2-40B4-BE49-F238E27FC236}">
                <a16:creationId xmlns:a16="http://schemas.microsoft.com/office/drawing/2014/main" id="{78D58A84-99F3-4D55-9265-5AC4DB8D7422}"/>
              </a:ext>
            </a:extLst>
          </p:cNvPr>
          <p:cNvSpPr>
            <a:spLocks noGrp="1"/>
          </p:cNvSpPr>
          <p:nvPr>
            <p:ph type="title"/>
          </p:nvPr>
        </p:nvSpPr>
        <p:spPr>
          <a:xfrm>
            <a:off x="562418" y="536449"/>
            <a:ext cx="20045763" cy="3626072"/>
          </a:xfrm>
        </p:spPr>
        <p:txBody>
          <a:bodyPr/>
          <a:lstStyle/>
          <a:p>
            <a:r>
              <a:rPr lang="en-US" dirty="0"/>
              <a:t>Quantum bits (qubits) and quantum circuits</a:t>
            </a:r>
          </a:p>
        </p:txBody>
      </p:sp>
      <p:sp>
        <p:nvSpPr>
          <p:cNvPr id="6" name="Rectangle 5">
            <a:extLst>
              <a:ext uri="{FF2B5EF4-FFF2-40B4-BE49-F238E27FC236}">
                <a16:creationId xmlns:a16="http://schemas.microsoft.com/office/drawing/2014/main" id="{90FE26F3-D40A-4A43-BD09-37B0835FBE3B}"/>
              </a:ext>
            </a:extLst>
          </p:cNvPr>
          <p:cNvSpPr/>
          <p:nvPr/>
        </p:nvSpPr>
        <p:spPr>
          <a:xfrm>
            <a:off x="2498421" y="8867928"/>
            <a:ext cx="6767709" cy="1643335"/>
          </a:xfrm>
          <a:prstGeom prst="rect">
            <a:avLst/>
          </a:prstGeom>
        </p:spPr>
        <p:txBody>
          <a:bodyPr wrap="square">
            <a:spAutoFit/>
          </a:bodyPr>
          <a:lstStyle/>
          <a:p>
            <a:pPr marL="0" marR="0" lvl="0" indent="0" algn="ctr" defTabSz="1219186" rtl="0" eaLnBrk="1" fontAlgn="auto" latinLnBrk="0" hangingPunct="1">
              <a:lnSpc>
                <a:spcPct val="90000"/>
              </a:lnSpc>
              <a:spcBef>
                <a:spcPct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 </a:t>
            </a:r>
            <a:r>
              <a:rPr kumimoji="0" lang="en-US" sz="3733" b="0" i="0" u="none" strike="noStrike" kern="1200" cap="none" spc="0" normalizeH="0" baseline="0" noProof="0" dirty="0">
                <a:ln>
                  <a:noFill/>
                </a:ln>
                <a:solidFill>
                  <a:srgbClr val="009D9A"/>
                </a:solidFill>
                <a:effectLst/>
                <a:uLnTx/>
                <a:uFillTx/>
                <a:latin typeface="IBM Plex Sans" panose="020B0503050203000203" pitchFamily="34" charset="0"/>
                <a:ea typeface="IBM Plex Sans" charset="0"/>
                <a:cs typeface="IBM Plex Sans" charset="0"/>
              </a:rPr>
              <a:t>quantum bit </a:t>
            </a: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or</a:t>
            </a:r>
            <a:r>
              <a:rPr kumimoji="0" lang="en-US" sz="3733"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 </a:t>
            </a:r>
            <a:r>
              <a:rPr kumimoji="0" lang="en-US" sz="3733" b="0" i="0" u="none" strike="noStrike" kern="1200" cap="none" spc="0" normalizeH="0" baseline="0" noProof="0" dirty="0" err="1">
                <a:ln>
                  <a:noFill/>
                </a:ln>
                <a:solidFill>
                  <a:srgbClr val="000000"/>
                </a:solidFill>
                <a:effectLst/>
                <a:uLnTx/>
                <a:uFillTx/>
                <a:latin typeface="IBM Plex Sans" panose="020B0503050203000203" pitchFamily="34" charset="0"/>
                <a:ea typeface="IBM Plex Sans" charset="0"/>
                <a:cs typeface="IBM Plex Sans" charset="0"/>
              </a:rPr>
              <a:t>qubi</a:t>
            </a: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t is a controllable quantum object that is the unit of information </a:t>
            </a:r>
          </a:p>
        </p:txBody>
      </p:sp>
      <p:sp>
        <p:nvSpPr>
          <p:cNvPr id="7" name="Rectangle 6">
            <a:extLst>
              <a:ext uri="{FF2B5EF4-FFF2-40B4-BE49-F238E27FC236}">
                <a16:creationId xmlns:a16="http://schemas.microsoft.com/office/drawing/2014/main" id="{69F142AA-5957-4F2D-BD3D-EA4DD2A724DD}"/>
              </a:ext>
            </a:extLst>
          </p:cNvPr>
          <p:cNvSpPr/>
          <p:nvPr/>
        </p:nvSpPr>
        <p:spPr>
          <a:xfrm>
            <a:off x="11468065" y="8867929"/>
            <a:ext cx="9868581" cy="1643335"/>
          </a:xfrm>
          <a:prstGeom prst="rect">
            <a:avLst/>
          </a:prstGeom>
        </p:spPr>
        <p:txBody>
          <a:bodyPr wrap="square">
            <a:spAutoFit/>
          </a:bodyPr>
          <a:lstStyle/>
          <a:p>
            <a:pPr marL="0" marR="0" lvl="0" indent="0" algn="ctr" defTabSz="1219186" rtl="0" eaLnBrk="1" fontAlgn="auto" latinLnBrk="0" hangingPunct="1">
              <a:lnSpc>
                <a:spcPct val="90000"/>
              </a:lnSpc>
              <a:spcBef>
                <a:spcPct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A </a:t>
            </a:r>
            <a:r>
              <a:rPr kumimoji="0" lang="en-US" sz="3733" b="0" i="0" u="none" strike="noStrike" kern="1200" cap="none" spc="0" normalizeH="0" baseline="0" noProof="0" dirty="0">
                <a:ln>
                  <a:noFill/>
                </a:ln>
                <a:solidFill>
                  <a:srgbClr val="009D9A"/>
                </a:solidFill>
                <a:effectLst/>
                <a:uLnTx/>
                <a:uFillTx/>
                <a:latin typeface="IBM Plex Sans" panose="020B0503050203000203" pitchFamily="34" charset="0"/>
                <a:ea typeface="IBM Plex Sans" charset="0"/>
                <a:cs typeface="IBM Plex Sans" charset="0"/>
              </a:rPr>
              <a:t>quantum </a:t>
            </a:r>
            <a:r>
              <a:rPr kumimoji="0" lang="en-US" sz="3733" b="0" i="0" u="none" strike="noStrike" kern="1200" cap="none" spc="0" normalizeH="0" baseline="0" noProof="0" dirty="0">
                <a:ln>
                  <a:noFill/>
                </a:ln>
                <a:solidFill>
                  <a:srgbClr val="000000"/>
                </a:solidFill>
                <a:effectLst/>
                <a:uLnTx/>
                <a:uFillTx/>
                <a:latin typeface="IBM Plex Sans" panose="020B0503050203000203" pitchFamily="34" charset="0"/>
                <a:ea typeface="IBM Plex Sans" charset="0"/>
                <a:cs typeface="IBM Plex Sans" charset="0"/>
              </a:rPr>
              <a:t>circuit is a set of quantum gate operations on qubits and is the unit of computation </a:t>
            </a:r>
          </a:p>
        </p:txBody>
      </p:sp>
      <p:pic>
        <p:nvPicPr>
          <p:cNvPr id="10" name="Picture 9">
            <a:extLst>
              <a:ext uri="{FF2B5EF4-FFF2-40B4-BE49-F238E27FC236}">
                <a16:creationId xmlns:a16="http://schemas.microsoft.com/office/drawing/2014/main" id="{FBC217FD-91E6-40C1-928E-1E1E7BB537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5955" y="4816939"/>
            <a:ext cx="10972800" cy="2221653"/>
          </a:xfrm>
          <a:prstGeom prst="rect">
            <a:avLst/>
          </a:prstGeom>
        </p:spPr>
      </p:pic>
      <p:grpSp>
        <p:nvGrpSpPr>
          <p:cNvPr id="15" name="Group 14">
            <a:extLst>
              <a:ext uri="{FF2B5EF4-FFF2-40B4-BE49-F238E27FC236}">
                <a16:creationId xmlns:a16="http://schemas.microsoft.com/office/drawing/2014/main" id="{87CD2C08-DFFF-4CB9-835A-6F45E9C2EC08}"/>
              </a:ext>
            </a:extLst>
          </p:cNvPr>
          <p:cNvGrpSpPr/>
          <p:nvPr/>
        </p:nvGrpSpPr>
        <p:grpSpPr>
          <a:xfrm>
            <a:off x="4053472" y="3161842"/>
            <a:ext cx="3657600" cy="5536526"/>
            <a:chOff x="1739194" y="1508114"/>
            <a:chExt cx="1371600" cy="2076197"/>
          </a:xfrm>
        </p:grpSpPr>
        <p:sp>
          <p:nvSpPr>
            <p:cNvPr id="8" name="TextBox 7">
              <a:extLst>
                <a:ext uri="{FF2B5EF4-FFF2-40B4-BE49-F238E27FC236}">
                  <a16:creationId xmlns:a16="http://schemas.microsoft.com/office/drawing/2014/main" id="{5724D5F2-8C35-4A18-ACF4-FD76FF7B791C}"/>
                </a:ext>
              </a:extLst>
            </p:cNvPr>
            <p:cNvSpPr txBox="1"/>
            <p:nvPr/>
          </p:nvSpPr>
          <p:spPr>
            <a:xfrm>
              <a:off x="2253996" y="1508114"/>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|0⟩ </a:t>
              </a:r>
            </a:p>
          </p:txBody>
        </p:sp>
        <p:sp>
          <p:nvSpPr>
            <p:cNvPr id="11" name="TextBox 10">
              <a:extLst>
                <a:ext uri="{FF2B5EF4-FFF2-40B4-BE49-F238E27FC236}">
                  <a16:creationId xmlns:a16="http://schemas.microsoft.com/office/drawing/2014/main" id="{ABBE6391-A6DA-4C5B-804D-EB8B4AD7C89C}"/>
                </a:ext>
              </a:extLst>
            </p:cNvPr>
            <p:cNvSpPr txBox="1"/>
            <p:nvPr/>
          </p:nvSpPr>
          <p:spPr>
            <a:xfrm>
              <a:off x="2253996" y="3359225"/>
              <a:ext cx="384773" cy="225086"/>
            </a:xfrm>
            <a:prstGeom prst="rect">
              <a:avLst/>
            </a:prstGeom>
            <a:solidFill>
              <a:schemeClr val="bg1"/>
            </a:solidFill>
          </p:spPr>
          <p:txBody>
            <a:bodyPr wrap="square" lIns="0" tIns="0" rIns="0" bIns="0" rtlCol="0">
              <a:spAutoFit/>
            </a:bodyPr>
            <a:lstStyle/>
            <a:p>
              <a:pPr marL="0" marR="0" lvl="0" indent="0" algn="ctr" defTabSz="1829379" rtl="0" eaLnBrk="1" fontAlgn="auto" latinLnBrk="0" hangingPunct="1">
                <a:lnSpc>
                  <a:spcPct val="110000"/>
                </a:lnSpc>
                <a:spcBef>
                  <a:spcPts val="2933"/>
                </a:spcBef>
                <a:spcAft>
                  <a:spcPts val="0"/>
                </a:spcAft>
                <a:buClr>
                  <a:srgbClr val="E0E0E0"/>
                </a:buClr>
                <a:buSzPct val="80000"/>
                <a:buFontTx/>
                <a:buNone/>
                <a:tabLst/>
                <a:defRPr/>
              </a:pPr>
              <a:r>
                <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rPr>
                <a:t>|1⟩ </a:t>
              </a:r>
            </a:p>
          </p:txBody>
        </p:sp>
        <p:sp>
          <p:nvSpPr>
            <p:cNvPr id="12" name="Oval 11">
              <a:extLst>
                <a:ext uri="{FF2B5EF4-FFF2-40B4-BE49-F238E27FC236}">
                  <a16:creationId xmlns:a16="http://schemas.microsoft.com/office/drawing/2014/main" id="{4B5F63E9-ED5C-487F-A81F-3A1BEBF5BBDA}"/>
                </a:ext>
              </a:extLst>
            </p:cNvPr>
            <p:cNvSpPr/>
            <p:nvPr/>
          </p:nvSpPr>
          <p:spPr bwMode="auto">
            <a:xfrm>
              <a:off x="1739194" y="1859535"/>
              <a:ext cx="1371600" cy="1371600"/>
            </a:xfrm>
            <a:prstGeom prst="ellipse">
              <a:avLst/>
            </a:prstGeom>
            <a:solidFill>
              <a:schemeClr val="accent2"/>
            </a:solidFill>
            <a:ln w="9525">
              <a:noFill/>
              <a:headEnd type="none" w="med" len="med"/>
              <a:tailEnd type="none" w="med" len="med"/>
            </a:ln>
            <a:effectLst/>
            <a:scene3d>
              <a:camera prst="orthographicFront"/>
              <a:lightRig rig="threePt" dir="t"/>
            </a:scene3d>
            <a:sp3d prstMaterial="matte">
              <a:bevelT w="685800" h="685800"/>
              <a:bevelB w="685800" h="685800"/>
            </a:sp3d>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13" name="Oval 12">
              <a:extLst>
                <a:ext uri="{FF2B5EF4-FFF2-40B4-BE49-F238E27FC236}">
                  <a16:creationId xmlns:a16="http://schemas.microsoft.com/office/drawing/2014/main" id="{CC207359-843F-4A6C-B92F-340EA8BF557E}"/>
                </a:ext>
              </a:extLst>
            </p:cNvPr>
            <p:cNvSpPr/>
            <p:nvPr/>
          </p:nvSpPr>
          <p:spPr bwMode="auto">
            <a:xfrm>
              <a:off x="2423441" y="1834005"/>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sp>
          <p:nvSpPr>
            <p:cNvPr id="14" name="Oval 13">
              <a:extLst>
                <a:ext uri="{FF2B5EF4-FFF2-40B4-BE49-F238E27FC236}">
                  <a16:creationId xmlns:a16="http://schemas.microsoft.com/office/drawing/2014/main" id="{EBD65BC8-775F-4B37-B99B-39704710134F}"/>
                </a:ext>
              </a:extLst>
            </p:cNvPr>
            <p:cNvSpPr/>
            <p:nvPr/>
          </p:nvSpPr>
          <p:spPr bwMode="auto">
            <a:xfrm>
              <a:off x="2423441" y="3217950"/>
              <a:ext cx="45720" cy="45720"/>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1829311"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grpSp>
    </p:spTree>
    <p:extLst>
      <p:ext uri="{BB962C8B-B14F-4D97-AF65-F5344CB8AC3E}">
        <p14:creationId xmlns:p14="http://schemas.microsoft.com/office/powerpoint/2010/main" val="25647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BM presentation template">
  <a:themeElements>
    <a:clrScheme name="Quantum Colors">
      <a:dk1>
        <a:srgbClr val="FFFFFF"/>
      </a:dk1>
      <a:lt1>
        <a:srgbClr val="161616"/>
      </a:lt1>
      <a:dk2>
        <a:srgbClr val="FFFFFF"/>
      </a:dk2>
      <a:lt2>
        <a:srgbClr val="161616"/>
      </a:lt2>
      <a:accent1>
        <a:srgbClr val="0F62FE"/>
      </a:accent1>
      <a:accent2>
        <a:srgbClr val="BE95FF"/>
      </a:accent2>
      <a:accent3>
        <a:srgbClr val="FF7EB6"/>
      </a:accent3>
      <a:accent4>
        <a:srgbClr val="4589FF"/>
      </a:accent4>
      <a:accent5>
        <a:srgbClr val="8A3FFC"/>
      </a:accent5>
      <a:accent6>
        <a:srgbClr val="D02670"/>
      </a:accent6>
      <a:hlink>
        <a:srgbClr val="78A9FF"/>
      </a:hlink>
      <a:folHlink>
        <a:srgbClr val="78A9F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Quantum_Presentation_Template_v_2_Plex" id="{225392B7-A72C-D04D-BBCF-D4145B69A8F9}" vid="{25C28578-28C7-044B-9DBC-D91FD5F04C23}"/>
    </a:ext>
  </a:extLst>
</a:theme>
</file>

<file path=ppt/theme/theme2.xml><?xml version="1.0" encoding="utf-8"?>
<a:theme xmlns:a="http://schemas.openxmlformats.org/drawingml/2006/main" name="1_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Quantum_Presentation_Template_v_2_Plex" id="{7CC1424C-849B-0E46-B4CE-0510363E246C}" vid="{B42E86A5-77FE-8044-9FE5-A239B438EB9D}"/>
    </a:ext>
  </a:extLst>
</a:theme>
</file>

<file path=ppt/theme/theme3.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4.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docProps/app.xml><?xml version="1.0" encoding="utf-8"?>
<Properties xmlns="http://schemas.openxmlformats.org/officeDocument/2006/extended-properties" xmlns:vt="http://schemas.openxmlformats.org/officeDocument/2006/docPropsVTypes">
  <Template>IBM presentation template</Template>
  <TotalTime>25739</TotalTime>
  <Words>8853</Words>
  <Application>Microsoft Office PowerPoint</Application>
  <PresentationFormat>Custom</PresentationFormat>
  <Paragraphs>980</Paragraphs>
  <Slides>65</Slides>
  <Notes>50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65</vt:i4>
      </vt:variant>
    </vt:vector>
  </HeadingPairs>
  <TitlesOfParts>
    <vt:vector size="86" baseType="lpstr">
      <vt:lpstr>-apple-system</vt:lpstr>
      <vt:lpstr>Aptos</vt:lpstr>
      <vt:lpstr>Arial</vt:lpstr>
      <vt:lpstr>Calibri</vt:lpstr>
      <vt:lpstr>Cambria Math</vt:lpstr>
      <vt:lpstr>HelvNeue Light for IBM</vt:lpstr>
      <vt:lpstr>IBM Plex Mono Light</vt:lpstr>
      <vt:lpstr>IBM Plex Mono Medm</vt:lpstr>
      <vt:lpstr>IBM Plex Sans</vt:lpstr>
      <vt:lpstr>IBM Plex Sans ExtLt</vt:lpstr>
      <vt:lpstr>IBM Plex Sans Light</vt:lpstr>
      <vt:lpstr>IBM Plex Sans Medm</vt:lpstr>
      <vt:lpstr>IBM Plex Sans SmBld</vt:lpstr>
      <vt:lpstr>IBM Plex Sans Text</vt:lpstr>
      <vt:lpstr>IBM Plex Serif Light</vt:lpstr>
      <vt:lpstr>inherit</vt:lpstr>
      <vt:lpstr>Slack-Lato</vt:lpstr>
      <vt:lpstr>Times New Roman</vt:lpstr>
      <vt:lpstr>Wingdings</vt:lpstr>
      <vt:lpstr>IBM presentation template</vt:lpstr>
      <vt:lpstr>1_IBM presentation template</vt:lpstr>
      <vt:lpstr>Introduction to  Quantum Computing With IBM Quantum and Qiskit  Raghav Singla Application Developer IBM Quantum </vt:lpstr>
      <vt:lpstr>Physics of Computation Conference 1981</vt:lpstr>
      <vt:lpstr>Nature is quantum.  ↓ You need quantum to simulate nature.</vt:lpstr>
      <vt:lpstr>What is quantum computing?</vt:lpstr>
      <vt:lpstr>Bits and classical logic circuits</vt:lpstr>
      <vt:lpstr>The limit of bits</vt:lpstr>
      <vt:lpstr>The limit of bits</vt:lpstr>
      <vt:lpstr>Uniquely quantum  Some problems are classically intractable and will never be solvable with traditional computers</vt:lpstr>
      <vt:lpstr>Quantum bits (qubits) and quantum circuits</vt:lpstr>
      <vt:lpstr>Quantum computing  uses essential ideas from quantum mechanics  Superposition</vt:lpstr>
      <vt:lpstr>Quantum computing  uses essential ideas from quantum mechanics  Superposition</vt:lpstr>
      <vt:lpstr>Bits and qubits</vt:lpstr>
      <vt:lpstr>Quantum computing  uses essential ideas from quantum mechanics  Gates / operations</vt:lpstr>
      <vt:lpstr>Quantum computing  uses essential ideas from quantum mechanics  Gates / operations</vt:lpstr>
      <vt:lpstr>Bits and qubits: the effect of the X gate on |0⟩</vt:lpstr>
      <vt:lpstr>Bits and qubits: the effect of the H gate on |0⟩</vt:lpstr>
      <vt:lpstr>Quantum computing  uses essential ideas from quantum mechanics  Interference</vt:lpstr>
      <vt:lpstr>Quantum computing  uses essential ideas from quantum mechanics  Interference</vt:lpstr>
      <vt:lpstr>Quantum computing  uses essential ideas from quantum mechanics  Interference</vt:lpstr>
      <vt:lpstr>Quantum computing  uses essential ideas from quantum mechanics  Entanglement</vt:lpstr>
      <vt:lpstr>Quantum computing  uses essential ideas from quantum mechanics  Entanglement</vt:lpstr>
      <vt:lpstr>Quantum computing  uses essential ideas from quantum mechanics  Entanglement</vt:lpstr>
      <vt:lpstr>Quantum computing  uses essential ideas from quantum mechanics  Measurement</vt:lpstr>
      <vt:lpstr>Computing with caffeine  </vt:lpstr>
      <vt:lpstr>Computing with caffeine  </vt:lpstr>
      <vt:lpstr>Computing with caffeine  </vt:lpstr>
      <vt:lpstr>IBM Quantum mission</vt:lpstr>
      <vt:lpstr>PowerPoint Presentation</vt:lpstr>
      <vt:lpstr>PowerPoint Presentation</vt:lpstr>
      <vt:lpstr>PowerPoint Presentation</vt:lpstr>
      <vt:lpstr>PowerPoint Presentation</vt:lpstr>
      <vt:lpstr>And we know there are other problems with a structure that quantum can exploit.   </vt:lpstr>
      <vt:lpstr>PowerPoint Presentation</vt:lpstr>
      <vt:lpstr>What is quantum advantage?</vt:lpstr>
      <vt:lpstr>Quantum computing The new wave of computing</vt:lpstr>
      <vt:lpstr>The new wave of computing </vt:lpstr>
      <vt:lpstr>Problem hierarchy</vt:lpstr>
      <vt:lpstr>When to use a quantum computer</vt:lpstr>
      <vt:lpstr>Quantum computing is expected to have impact across industries Example use cases </vt:lpstr>
      <vt:lpstr>PowerPoint Presentation</vt:lpstr>
      <vt:lpstr>Quantum must be performant</vt:lpstr>
      <vt:lpstr>PowerPoint Presentation</vt:lpstr>
      <vt:lpstr>Qiskit SDK</vt:lpstr>
      <vt:lpstr>It’s simple…</vt:lpstr>
      <vt:lpstr>Qiskit SDK arXiv:2405.08810</vt:lpstr>
      <vt:lpstr>Speed: Overall Time to Complete</vt:lpstr>
      <vt:lpstr>Speed: Build &amp; Manipulate Time  to Complete</vt:lpstr>
      <vt:lpstr>Quality:  Ratio of 2Q Gates</vt:lpstr>
      <vt:lpstr>Qiskit Pattern:  The anatomy of a quantum algorithm</vt:lpstr>
      <vt:lpstr>Qiskit SDK sets the foundation</vt:lpstr>
      <vt:lpstr>Qiskit addons build on the Qiskit SDK</vt:lpstr>
      <vt:lpstr>PowerPoint Presentation</vt:lpstr>
      <vt:lpstr>PowerPoint Presentation</vt:lpstr>
      <vt:lpstr>PowerPoint Presentation</vt:lpstr>
      <vt:lpstr>IBM Quantum Learning </vt:lpstr>
      <vt:lpstr>PowerPoint Presentation</vt:lpstr>
      <vt:lpstr>IBM Quantum community</vt:lpstr>
      <vt:lpstr>Qiskit Global Summer School</vt:lpstr>
      <vt:lpstr>Qiskit Fall Fest</vt:lpstr>
      <vt:lpstr>IBM Quantum Summer Internship Program</vt:lpstr>
      <vt:lpstr>Qiskit Developer Certification</vt:lpstr>
      <vt:lpstr>Qiskit Advocates Program  A global cohort of 500+ of the strongest Qiskit Community members who receive support, exclusive opportunities, mentorship, and much more from IBM Quantum</vt:lpstr>
      <vt:lpstr>What is the Qiskit advocate program?</vt:lpstr>
      <vt:lpstr>What do Qiskit advocates do?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Notes</dc:title>
  <dc:subject/>
  <dc:creator>IBM Quantum</dc:creator>
  <cp:keywords/>
  <dc:description/>
  <cp:lastModifiedBy>Raghav Singla</cp:lastModifiedBy>
  <cp:revision>1161</cp:revision>
  <cp:lastPrinted>2019-04-25T15:14:05Z</cp:lastPrinted>
  <dcterms:created xsi:type="dcterms:W3CDTF">2024-03-04T16:52:29Z</dcterms:created>
  <dcterms:modified xsi:type="dcterms:W3CDTF">2025-11-03T04:55:02Z</dcterms:modified>
  <cp:category/>
</cp:coreProperties>
</file>